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99" r:id="rId3"/>
    <p:sldId id="304" r:id="rId4"/>
    <p:sldId id="340" r:id="rId5"/>
    <p:sldId id="306" r:id="rId6"/>
    <p:sldId id="312" r:id="rId7"/>
    <p:sldId id="308" r:id="rId8"/>
    <p:sldId id="323" r:id="rId9"/>
    <p:sldId id="324" r:id="rId10"/>
    <p:sldId id="325" r:id="rId11"/>
    <p:sldId id="326" r:id="rId12"/>
    <p:sldId id="341" r:id="rId13"/>
    <p:sldId id="329" r:id="rId14"/>
    <p:sldId id="330" r:id="rId15"/>
    <p:sldId id="331" r:id="rId16"/>
    <p:sldId id="311" r:id="rId17"/>
    <p:sldId id="342" r:id="rId18"/>
    <p:sldId id="343" r:id="rId19"/>
    <p:sldId id="344" r:id="rId20"/>
    <p:sldId id="345" r:id="rId21"/>
    <p:sldId id="346" r:id="rId22"/>
    <p:sldId id="347" r:id="rId23"/>
    <p:sldId id="298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06442-C243-4EEB-96BB-8414A59AC928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DAC28B3-56CB-4CF8-8026-08ECDD66B10E}">
      <dgm:prSet phldrT="[Metin]"/>
      <dgm:spPr/>
      <dgm:t>
        <a:bodyPr/>
        <a:lstStyle/>
        <a:p>
          <a:r>
            <a:rPr lang="tr-TR" dirty="0" smtClean="0"/>
            <a:t>Gerçekleştirilen Faaliyetler</a:t>
          </a:r>
          <a:endParaRPr lang="tr-TR" dirty="0"/>
        </a:p>
      </dgm:t>
    </dgm:pt>
    <dgm:pt modelId="{F8082843-0DF3-4BCC-A491-7879354514E8}" type="parTrans" cxnId="{91BFF745-03C4-4936-986D-43505A56932E}">
      <dgm:prSet/>
      <dgm:spPr/>
      <dgm:t>
        <a:bodyPr/>
        <a:lstStyle/>
        <a:p>
          <a:endParaRPr lang="tr-TR"/>
        </a:p>
      </dgm:t>
    </dgm:pt>
    <dgm:pt modelId="{92AA2275-9EB7-45DF-A578-FD02BA2FF6FB}" type="sibTrans" cxnId="{91BFF745-03C4-4936-986D-43505A56932E}">
      <dgm:prSet/>
      <dgm:spPr/>
      <dgm:t>
        <a:bodyPr/>
        <a:lstStyle/>
        <a:p>
          <a:endParaRPr lang="tr-TR"/>
        </a:p>
      </dgm:t>
    </dgm:pt>
    <dgm:pt modelId="{BBB95768-2F0D-4560-8FA9-C4CF355DD926}">
      <dgm:prSet phldrT="[Metin]"/>
      <dgm:spPr/>
      <dgm:t>
        <a:bodyPr/>
        <a:lstStyle/>
        <a:p>
          <a:r>
            <a:rPr lang="tr-TR" dirty="0" smtClean="0"/>
            <a:t>Planlanan ve Başlayan Faaliyetler</a:t>
          </a:r>
          <a:endParaRPr lang="tr-TR" dirty="0"/>
        </a:p>
      </dgm:t>
    </dgm:pt>
    <dgm:pt modelId="{1D9C2404-8788-415A-8E10-EDA6776824AA}" type="parTrans" cxnId="{D5FB0980-6F23-4762-958C-EC420F5DF18E}">
      <dgm:prSet/>
      <dgm:spPr/>
      <dgm:t>
        <a:bodyPr/>
        <a:lstStyle/>
        <a:p>
          <a:endParaRPr lang="tr-TR"/>
        </a:p>
      </dgm:t>
    </dgm:pt>
    <dgm:pt modelId="{FC39CD9B-41BE-4E92-A629-99D135222B8F}" type="sibTrans" cxnId="{D5FB0980-6F23-4762-958C-EC420F5DF18E}">
      <dgm:prSet/>
      <dgm:spPr/>
      <dgm:t>
        <a:bodyPr/>
        <a:lstStyle/>
        <a:p>
          <a:endParaRPr lang="tr-TR"/>
        </a:p>
      </dgm:t>
    </dgm:pt>
    <dgm:pt modelId="{C07DFAB6-8BEF-4CD4-9D71-AB3546DA38DE}">
      <dgm:prSet phldrT="[Metin]"/>
      <dgm:spPr/>
      <dgm:t>
        <a:bodyPr/>
        <a:lstStyle/>
        <a:p>
          <a:r>
            <a:rPr lang="tr-TR" dirty="0" smtClean="0"/>
            <a:t>Sonuç Odaklı Programlar</a:t>
          </a:r>
          <a:endParaRPr lang="tr-TR" dirty="0"/>
        </a:p>
      </dgm:t>
    </dgm:pt>
    <dgm:pt modelId="{1930EB72-8166-4196-95F7-50A86E57A086}" type="parTrans" cxnId="{95AAD673-9425-4783-B799-B1537AB8D06D}">
      <dgm:prSet/>
      <dgm:spPr/>
      <dgm:t>
        <a:bodyPr/>
        <a:lstStyle/>
        <a:p>
          <a:endParaRPr lang="tr-TR"/>
        </a:p>
      </dgm:t>
    </dgm:pt>
    <dgm:pt modelId="{5CA4106D-02DC-4717-99EC-75AD2D6BB405}" type="sibTrans" cxnId="{95AAD673-9425-4783-B799-B1537AB8D06D}">
      <dgm:prSet/>
      <dgm:spPr/>
      <dgm:t>
        <a:bodyPr/>
        <a:lstStyle/>
        <a:p>
          <a:endParaRPr lang="tr-TR"/>
        </a:p>
      </dgm:t>
    </dgm:pt>
    <dgm:pt modelId="{47ED95CC-588F-42D6-A396-8CB345D6E9FD}">
      <dgm:prSet phldrT="[Metin]"/>
      <dgm:spPr/>
      <dgm:t>
        <a:bodyPr/>
        <a:lstStyle/>
        <a:p>
          <a:r>
            <a:rPr lang="tr-TR" dirty="0" smtClean="0"/>
            <a:t>Yerel Kalkınma Fırsatları</a:t>
          </a:r>
          <a:endParaRPr lang="tr-TR" dirty="0"/>
        </a:p>
      </dgm:t>
    </dgm:pt>
    <dgm:pt modelId="{CC77686E-D155-49D3-8446-CA0B024B5FA9}" type="parTrans" cxnId="{1EED071B-B0F8-42B6-A52D-AACEEC82FA95}">
      <dgm:prSet/>
      <dgm:spPr/>
      <dgm:t>
        <a:bodyPr/>
        <a:lstStyle/>
        <a:p>
          <a:endParaRPr lang="tr-TR"/>
        </a:p>
      </dgm:t>
    </dgm:pt>
    <dgm:pt modelId="{6A1649A7-7A04-46B4-8002-2EB5F79613B0}" type="sibTrans" cxnId="{1EED071B-B0F8-42B6-A52D-AACEEC82FA95}">
      <dgm:prSet/>
      <dgm:spPr/>
      <dgm:t>
        <a:bodyPr/>
        <a:lstStyle/>
        <a:p>
          <a:endParaRPr lang="tr-TR"/>
        </a:p>
      </dgm:t>
    </dgm:pt>
    <dgm:pt modelId="{CD4D617D-9FD1-4992-9FF0-A7A4954D17C1}">
      <dgm:prSet phldrT="[Metin]"/>
      <dgm:spPr/>
      <dgm:t>
        <a:bodyPr/>
        <a:lstStyle/>
        <a:p>
          <a:pPr algn="l"/>
          <a:r>
            <a:rPr lang="tr-TR" dirty="0" smtClean="0"/>
            <a:t>Yatırım Destek ve Tanıtım</a:t>
          </a:r>
          <a:endParaRPr lang="tr-TR" dirty="0"/>
        </a:p>
      </dgm:t>
    </dgm:pt>
    <dgm:pt modelId="{FBABCE4B-9397-45FD-B73C-8B89FEF1A7C5}" type="parTrans" cxnId="{69C7DA2B-3772-440A-966A-D626A5116295}">
      <dgm:prSet/>
      <dgm:spPr/>
      <dgm:t>
        <a:bodyPr/>
        <a:lstStyle/>
        <a:p>
          <a:endParaRPr lang="tr-TR"/>
        </a:p>
      </dgm:t>
    </dgm:pt>
    <dgm:pt modelId="{ADE87BD1-3478-4543-BF79-78ED3E2BE37E}" type="sibTrans" cxnId="{69C7DA2B-3772-440A-966A-D626A5116295}">
      <dgm:prSet/>
      <dgm:spPr/>
      <dgm:t>
        <a:bodyPr/>
        <a:lstStyle/>
        <a:p>
          <a:endParaRPr lang="tr-TR"/>
        </a:p>
      </dgm:t>
    </dgm:pt>
    <dgm:pt modelId="{DCE7925F-A20B-4243-8086-149AD8380ED1}">
      <dgm:prSet phldrT="[Metin]"/>
      <dgm:spPr/>
      <dgm:t>
        <a:bodyPr/>
        <a:lstStyle/>
        <a:p>
          <a:pPr algn="l"/>
          <a:r>
            <a:rPr lang="tr-TR" dirty="0" smtClean="0"/>
            <a:t>Ajans Destekleri</a:t>
          </a:r>
          <a:endParaRPr lang="tr-TR" dirty="0"/>
        </a:p>
      </dgm:t>
    </dgm:pt>
    <dgm:pt modelId="{DFAE00B5-5AD8-4A99-9C95-C8AD5741734C}" type="parTrans" cxnId="{C277B677-EA80-460C-AB5B-7BDE3C340A5F}">
      <dgm:prSet/>
      <dgm:spPr/>
      <dgm:t>
        <a:bodyPr/>
        <a:lstStyle/>
        <a:p>
          <a:endParaRPr lang="tr-TR"/>
        </a:p>
      </dgm:t>
    </dgm:pt>
    <dgm:pt modelId="{90A914C7-D829-444E-87B7-BB695560A7E9}" type="sibTrans" cxnId="{C277B677-EA80-460C-AB5B-7BDE3C340A5F}">
      <dgm:prSet/>
      <dgm:spPr/>
      <dgm:t>
        <a:bodyPr/>
        <a:lstStyle/>
        <a:p>
          <a:endParaRPr lang="tr-TR"/>
        </a:p>
      </dgm:t>
    </dgm:pt>
    <dgm:pt modelId="{C53E5AAA-D573-4B96-A904-A7A4DE02C0FA}" type="pres">
      <dgm:prSet presAssocID="{3DD06442-C243-4EEB-96BB-8414A59AC9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1F04893-7121-4160-BE9B-C6358B2C850D}" type="pres">
      <dgm:prSet presAssocID="{3DD06442-C243-4EEB-96BB-8414A59AC928}" presName="tSp" presStyleCnt="0"/>
      <dgm:spPr/>
    </dgm:pt>
    <dgm:pt modelId="{C2A2B09E-A47D-4176-B2CF-1115A57C455D}" type="pres">
      <dgm:prSet presAssocID="{3DD06442-C243-4EEB-96BB-8414A59AC928}" presName="bSp" presStyleCnt="0"/>
      <dgm:spPr/>
    </dgm:pt>
    <dgm:pt modelId="{048B20BD-CB7C-4E46-810A-95AF8A68241E}" type="pres">
      <dgm:prSet presAssocID="{3DD06442-C243-4EEB-96BB-8414A59AC928}" presName="process" presStyleCnt="0"/>
      <dgm:spPr/>
    </dgm:pt>
    <dgm:pt modelId="{CA41E4F0-BAA3-40AE-A2D9-D55F43B81D49}" type="pres">
      <dgm:prSet presAssocID="{ADAC28B3-56CB-4CF8-8026-08ECDD66B10E}" presName="composite1" presStyleCnt="0"/>
      <dgm:spPr/>
    </dgm:pt>
    <dgm:pt modelId="{93C0DA5F-35B4-4CAD-911C-277E73BF01D5}" type="pres">
      <dgm:prSet presAssocID="{ADAC28B3-56CB-4CF8-8026-08ECDD66B10E}" presName="dummyNode1" presStyleLbl="node1" presStyleIdx="0" presStyleCnt="2"/>
      <dgm:spPr/>
    </dgm:pt>
    <dgm:pt modelId="{17D86AA3-C213-4AF4-8E17-BEE0B43B8190}" type="pres">
      <dgm:prSet presAssocID="{ADAC28B3-56CB-4CF8-8026-08ECDD66B10E}" presName="childNode1" presStyleLbl="bgAcc1" presStyleIdx="0" presStyleCnt="2" custLinFactNeighborX="-41401" custLinFactNeighborY="-27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15B837-F207-4144-90EC-C1DEE234425E}" type="pres">
      <dgm:prSet presAssocID="{ADAC28B3-56CB-4CF8-8026-08ECDD66B10E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AC3303-1EA2-4290-A858-5C9283E52401}" type="pres">
      <dgm:prSet presAssocID="{ADAC28B3-56CB-4CF8-8026-08ECDD66B10E}" presName="parentNode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E9842B-3642-4E4A-90F9-3A0F8295F70A}" type="pres">
      <dgm:prSet presAssocID="{ADAC28B3-56CB-4CF8-8026-08ECDD66B10E}" presName="connSite1" presStyleCnt="0"/>
      <dgm:spPr/>
    </dgm:pt>
    <dgm:pt modelId="{2AF483C1-36E1-44C6-BDBF-59ED51F5332B}" type="pres">
      <dgm:prSet presAssocID="{92AA2275-9EB7-45DF-A578-FD02BA2FF6FB}" presName="Name9" presStyleLbl="sibTrans2D1" presStyleIdx="0" presStyleCnt="1"/>
      <dgm:spPr/>
      <dgm:t>
        <a:bodyPr/>
        <a:lstStyle/>
        <a:p>
          <a:endParaRPr lang="tr-TR"/>
        </a:p>
      </dgm:t>
    </dgm:pt>
    <dgm:pt modelId="{24D6D1D5-65C7-4C90-874A-A1EF2AA962E4}" type="pres">
      <dgm:prSet presAssocID="{BBB95768-2F0D-4560-8FA9-C4CF355DD926}" presName="composite2" presStyleCnt="0"/>
      <dgm:spPr/>
    </dgm:pt>
    <dgm:pt modelId="{2AC0FBE1-02D2-4295-9DE6-C4D396054155}" type="pres">
      <dgm:prSet presAssocID="{BBB95768-2F0D-4560-8FA9-C4CF355DD926}" presName="dummyNode2" presStyleLbl="node1" presStyleIdx="0" presStyleCnt="2"/>
      <dgm:spPr/>
    </dgm:pt>
    <dgm:pt modelId="{6BEB7D0B-29EE-44D6-8157-2AE6DA070F61}" type="pres">
      <dgm:prSet presAssocID="{BBB95768-2F0D-4560-8FA9-C4CF355DD926}" presName="childNode2" presStyleLbl="bgAcc1" presStyleIdx="1" presStyleCnt="2" custLinFactNeighborX="30037" custLinFactNeighborY="-27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51931D-F055-4261-8CFB-E3150662242C}" type="pres">
      <dgm:prSet presAssocID="{BBB95768-2F0D-4560-8FA9-C4CF355DD926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8C0860-7C91-4F36-ADA8-430F13F27468}" type="pres">
      <dgm:prSet presAssocID="{BBB95768-2F0D-4560-8FA9-C4CF355DD926}" presName="parentNode2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1593D4C-0444-4504-924C-8F82215BCBD4}" type="pres">
      <dgm:prSet presAssocID="{BBB95768-2F0D-4560-8FA9-C4CF355DD926}" presName="connSite2" presStyleCnt="0"/>
      <dgm:spPr/>
    </dgm:pt>
  </dgm:ptLst>
  <dgm:cxnLst>
    <dgm:cxn modelId="{CC00A87C-C2CA-4372-8A4D-B58942D52B05}" type="presOf" srcId="{BBB95768-2F0D-4560-8FA9-C4CF355DD926}" destId="{428C0860-7C91-4F36-ADA8-430F13F27468}" srcOrd="0" destOrd="0" presId="urn:microsoft.com/office/officeart/2005/8/layout/hProcess4"/>
    <dgm:cxn modelId="{D9CA79BD-2C62-48A1-B365-DA1C79EE85A7}" type="presOf" srcId="{92AA2275-9EB7-45DF-A578-FD02BA2FF6FB}" destId="{2AF483C1-36E1-44C6-BDBF-59ED51F5332B}" srcOrd="0" destOrd="0" presId="urn:microsoft.com/office/officeart/2005/8/layout/hProcess4"/>
    <dgm:cxn modelId="{2E8EB01F-E9D8-430E-894D-231248B9601C}" type="presOf" srcId="{3DD06442-C243-4EEB-96BB-8414A59AC928}" destId="{C53E5AAA-D573-4B96-A904-A7A4DE02C0FA}" srcOrd="0" destOrd="0" presId="urn:microsoft.com/office/officeart/2005/8/layout/hProcess4"/>
    <dgm:cxn modelId="{C277B677-EA80-460C-AB5B-7BDE3C340A5F}" srcId="{ADAC28B3-56CB-4CF8-8026-08ECDD66B10E}" destId="{DCE7925F-A20B-4243-8086-149AD8380ED1}" srcOrd="0" destOrd="0" parTransId="{DFAE00B5-5AD8-4A99-9C95-C8AD5741734C}" sibTransId="{90A914C7-D829-444E-87B7-BB695560A7E9}"/>
    <dgm:cxn modelId="{D5FB0980-6F23-4762-958C-EC420F5DF18E}" srcId="{3DD06442-C243-4EEB-96BB-8414A59AC928}" destId="{BBB95768-2F0D-4560-8FA9-C4CF355DD926}" srcOrd="1" destOrd="0" parTransId="{1D9C2404-8788-415A-8E10-EDA6776824AA}" sibTransId="{FC39CD9B-41BE-4E92-A629-99D135222B8F}"/>
    <dgm:cxn modelId="{B054C53C-D523-49B2-B9E8-BE4A5EFC5706}" type="presOf" srcId="{47ED95CC-588F-42D6-A396-8CB345D6E9FD}" destId="{6BEB7D0B-29EE-44D6-8157-2AE6DA070F61}" srcOrd="0" destOrd="1" presId="urn:microsoft.com/office/officeart/2005/8/layout/hProcess4"/>
    <dgm:cxn modelId="{24C92D6A-AB9E-4C56-8CBC-A01B593D2F06}" type="presOf" srcId="{DCE7925F-A20B-4243-8086-149AD8380ED1}" destId="{17D86AA3-C213-4AF4-8E17-BEE0B43B8190}" srcOrd="0" destOrd="0" presId="urn:microsoft.com/office/officeart/2005/8/layout/hProcess4"/>
    <dgm:cxn modelId="{85F360AB-61EE-4655-8D8D-46F5FE2C172D}" type="presOf" srcId="{CD4D617D-9FD1-4992-9FF0-A7A4954D17C1}" destId="{17D86AA3-C213-4AF4-8E17-BEE0B43B8190}" srcOrd="0" destOrd="1" presId="urn:microsoft.com/office/officeart/2005/8/layout/hProcess4"/>
    <dgm:cxn modelId="{ABB295C5-63D8-46FB-B847-912A3C2CB4AA}" type="presOf" srcId="{47ED95CC-588F-42D6-A396-8CB345D6E9FD}" destId="{BB51931D-F055-4261-8CFB-E3150662242C}" srcOrd="1" destOrd="1" presId="urn:microsoft.com/office/officeart/2005/8/layout/hProcess4"/>
    <dgm:cxn modelId="{FE65A4FE-CBF7-4DDB-8025-E55BC55B03A6}" type="presOf" srcId="{DCE7925F-A20B-4243-8086-149AD8380ED1}" destId="{4115B837-F207-4144-90EC-C1DEE234425E}" srcOrd="1" destOrd="0" presId="urn:microsoft.com/office/officeart/2005/8/layout/hProcess4"/>
    <dgm:cxn modelId="{1086A03D-D914-41AF-A9F5-8F9DA9375797}" type="presOf" srcId="{C07DFAB6-8BEF-4CD4-9D71-AB3546DA38DE}" destId="{6BEB7D0B-29EE-44D6-8157-2AE6DA070F61}" srcOrd="0" destOrd="0" presId="urn:microsoft.com/office/officeart/2005/8/layout/hProcess4"/>
    <dgm:cxn modelId="{F20E6C66-0038-4555-80FC-D966FC0DC776}" type="presOf" srcId="{CD4D617D-9FD1-4992-9FF0-A7A4954D17C1}" destId="{4115B837-F207-4144-90EC-C1DEE234425E}" srcOrd="1" destOrd="1" presId="urn:microsoft.com/office/officeart/2005/8/layout/hProcess4"/>
    <dgm:cxn modelId="{37CC0100-78B1-47D7-BA20-9955CF76D290}" type="presOf" srcId="{ADAC28B3-56CB-4CF8-8026-08ECDD66B10E}" destId="{E0AC3303-1EA2-4290-A858-5C9283E52401}" srcOrd="0" destOrd="0" presId="urn:microsoft.com/office/officeart/2005/8/layout/hProcess4"/>
    <dgm:cxn modelId="{1EED071B-B0F8-42B6-A52D-AACEEC82FA95}" srcId="{BBB95768-2F0D-4560-8FA9-C4CF355DD926}" destId="{47ED95CC-588F-42D6-A396-8CB345D6E9FD}" srcOrd="1" destOrd="0" parTransId="{CC77686E-D155-49D3-8446-CA0B024B5FA9}" sibTransId="{6A1649A7-7A04-46B4-8002-2EB5F79613B0}"/>
    <dgm:cxn modelId="{95AAD673-9425-4783-B799-B1537AB8D06D}" srcId="{BBB95768-2F0D-4560-8FA9-C4CF355DD926}" destId="{C07DFAB6-8BEF-4CD4-9D71-AB3546DA38DE}" srcOrd="0" destOrd="0" parTransId="{1930EB72-8166-4196-95F7-50A86E57A086}" sibTransId="{5CA4106D-02DC-4717-99EC-75AD2D6BB405}"/>
    <dgm:cxn modelId="{69C7DA2B-3772-440A-966A-D626A5116295}" srcId="{ADAC28B3-56CB-4CF8-8026-08ECDD66B10E}" destId="{CD4D617D-9FD1-4992-9FF0-A7A4954D17C1}" srcOrd="1" destOrd="0" parTransId="{FBABCE4B-9397-45FD-B73C-8B89FEF1A7C5}" sibTransId="{ADE87BD1-3478-4543-BF79-78ED3E2BE37E}"/>
    <dgm:cxn modelId="{91BFF745-03C4-4936-986D-43505A56932E}" srcId="{3DD06442-C243-4EEB-96BB-8414A59AC928}" destId="{ADAC28B3-56CB-4CF8-8026-08ECDD66B10E}" srcOrd="0" destOrd="0" parTransId="{F8082843-0DF3-4BCC-A491-7879354514E8}" sibTransId="{92AA2275-9EB7-45DF-A578-FD02BA2FF6FB}"/>
    <dgm:cxn modelId="{B910FF77-12AA-4C2F-AA6D-B47C2B809ACD}" type="presOf" srcId="{C07DFAB6-8BEF-4CD4-9D71-AB3546DA38DE}" destId="{BB51931D-F055-4261-8CFB-E3150662242C}" srcOrd="1" destOrd="0" presId="urn:microsoft.com/office/officeart/2005/8/layout/hProcess4"/>
    <dgm:cxn modelId="{98EDB937-B9E3-4BAD-96A5-131CC08437F3}" type="presParOf" srcId="{C53E5AAA-D573-4B96-A904-A7A4DE02C0FA}" destId="{E1F04893-7121-4160-BE9B-C6358B2C850D}" srcOrd="0" destOrd="0" presId="urn:microsoft.com/office/officeart/2005/8/layout/hProcess4"/>
    <dgm:cxn modelId="{71B1DA28-3A71-449A-BCFF-67B16F62EC88}" type="presParOf" srcId="{C53E5AAA-D573-4B96-A904-A7A4DE02C0FA}" destId="{C2A2B09E-A47D-4176-B2CF-1115A57C455D}" srcOrd="1" destOrd="0" presId="urn:microsoft.com/office/officeart/2005/8/layout/hProcess4"/>
    <dgm:cxn modelId="{19531DB9-1C7D-4161-A876-986A839B7C14}" type="presParOf" srcId="{C53E5AAA-D573-4B96-A904-A7A4DE02C0FA}" destId="{048B20BD-CB7C-4E46-810A-95AF8A68241E}" srcOrd="2" destOrd="0" presId="urn:microsoft.com/office/officeart/2005/8/layout/hProcess4"/>
    <dgm:cxn modelId="{82CE4E9E-1EA9-470A-9E05-BD354395F8EA}" type="presParOf" srcId="{048B20BD-CB7C-4E46-810A-95AF8A68241E}" destId="{CA41E4F0-BAA3-40AE-A2D9-D55F43B81D49}" srcOrd="0" destOrd="0" presId="urn:microsoft.com/office/officeart/2005/8/layout/hProcess4"/>
    <dgm:cxn modelId="{0AD302BE-53B6-4EA0-915A-EA5C7FE46D9C}" type="presParOf" srcId="{CA41E4F0-BAA3-40AE-A2D9-D55F43B81D49}" destId="{93C0DA5F-35B4-4CAD-911C-277E73BF01D5}" srcOrd="0" destOrd="0" presId="urn:microsoft.com/office/officeart/2005/8/layout/hProcess4"/>
    <dgm:cxn modelId="{756508FE-8E5F-4DDD-B2E3-B4E7A51DB8B2}" type="presParOf" srcId="{CA41E4F0-BAA3-40AE-A2D9-D55F43B81D49}" destId="{17D86AA3-C213-4AF4-8E17-BEE0B43B8190}" srcOrd="1" destOrd="0" presId="urn:microsoft.com/office/officeart/2005/8/layout/hProcess4"/>
    <dgm:cxn modelId="{16B47A6E-2B15-4FC4-9881-3B2EED039CC8}" type="presParOf" srcId="{CA41E4F0-BAA3-40AE-A2D9-D55F43B81D49}" destId="{4115B837-F207-4144-90EC-C1DEE234425E}" srcOrd="2" destOrd="0" presId="urn:microsoft.com/office/officeart/2005/8/layout/hProcess4"/>
    <dgm:cxn modelId="{8071F166-CFDD-4413-82BE-19617C7A4906}" type="presParOf" srcId="{CA41E4F0-BAA3-40AE-A2D9-D55F43B81D49}" destId="{E0AC3303-1EA2-4290-A858-5C9283E52401}" srcOrd="3" destOrd="0" presId="urn:microsoft.com/office/officeart/2005/8/layout/hProcess4"/>
    <dgm:cxn modelId="{55C89387-4A57-444A-80A5-3C69EC85C8A4}" type="presParOf" srcId="{CA41E4F0-BAA3-40AE-A2D9-D55F43B81D49}" destId="{92E9842B-3642-4E4A-90F9-3A0F8295F70A}" srcOrd="4" destOrd="0" presId="urn:microsoft.com/office/officeart/2005/8/layout/hProcess4"/>
    <dgm:cxn modelId="{7FFA9CAF-8924-4FB0-A798-314D084D6B76}" type="presParOf" srcId="{048B20BD-CB7C-4E46-810A-95AF8A68241E}" destId="{2AF483C1-36E1-44C6-BDBF-59ED51F5332B}" srcOrd="1" destOrd="0" presId="urn:microsoft.com/office/officeart/2005/8/layout/hProcess4"/>
    <dgm:cxn modelId="{CE5F0D05-C26C-404F-96F6-C63D1F996BCC}" type="presParOf" srcId="{048B20BD-CB7C-4E46-810A-95AF8A68241E}" destId="{24D6D1D5-65C7-4C90-874A-A1EF2AA962E4}" srcOrd="2" destOrd="0" presId="urn:microsoft.com/office/officeart/2005/8/layout/hProcess4"/>
    <dgm:cxn modelId="{BF897E37-A502-4C4A-828B-059DCFB64AB0}" type="presParOf" srcId="{24D6D1D5-65C7-4C90-874A-A1EF2AA962E4}" destId="{2AC0FBE1-02D2-4295-9DE6-C4D396054155}" srcOrd="0" destOrd="0" presId="urn:microsoft.com/office/officeart/2005/8/layout/hProcess4"/>
    <dgm:cxn modelId="{5C6D8B5D-A78B-4DA4-A1E5-16279CF82388}" type="presParOf" srcId="{24D6D1D5-65C7-4C90-874A-A1EF2AA962E4}" destId="{6BEB7D0B-29EE-44D6-8157-2AE6DA070F61}" srcOrd="1" destOrd="0" presId="urn:microsoft.com/office/officeart/2005/8/layout/hProcess4"/>
    <dgm:cxn modelId="{F2A2A102-6264-45C9-A646-FC374EFA3A86}" type="presParOf" srcId="{24D6D1D5-65C7-4C90-874A-A1EF2AA962E4}" destId="{BB51931D-F055-4261-8CFB-E3150662242C}" srcOrd="2" destOrd="0" presId="urn:microsoft.com/office/officeart/2005/8/layout/hProcess4"/>
    <dgm:cxn modelId="{F2E525D5-C1D6-43CB-8930-C54424510121}" type="presParOf" srcId="{24D6D1D5-65C7-4C90-874A-A1EF2AA962E4}" destId="{428C0860-7C91-4F36-ADA8-430F13F27468}" srcOrd="3" destOrd="0" presId="urn:microsoft.com/office/officeart/2005/8/layout/hProcess4"/>
    <dgm:cxn modelId="{989BBE49-30C4-4BC7-92B5-6A0EAAE0335F}" type="presParOf" srcId="{24D6D1D5-65C7-4C90-874A-A1EF2AA962E4}" destId="{C1593D4C-0444-4504-924C-8F82215BCBD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46DA5D-7F40-446E-B09A-EFAE406522FC}" type="doc">
      <dgm:prSet loTypeId="urn:microsoft.com/office/officeart/2005/8/layout/gear1" loCatId="relationship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tr-TR"/>
        </a:p>
      </dgm:t>
    </dgm:pt>
    <dgm:pt modelId="{DD786F7F-0E09-4336-A1CF-10C25726ED7E}">
      <dgm:prSet phldrT="[Metin]" custT="1"/>
      <dgm:spPr/>
      <dgm:t>
        <a:bodyPr/>
        <a:lstStyle/>
        <a:p>
          <a:endParaRPr lang="tr-TR" sz="1800" dirty="0" smtClean="0">
            <a:latin typeface="Calibri" panose="020F0502020204030204" pitchFamily="34" charset="0"/>
          </a:endParaRPr>
        </a:p>
        <a:p>
          <a:r>
            <a:rPr lang="tr-TR" sz="1800" dirty="0" smtClean="0">
              <a:latin typeface="Calibri" panose="020F0502020204030204" pitchFamily="34" charset="0"/>
            </a:rPr>
            <a:t>Toplam 564 Projeye 2023 Yılı Rakamlarıyla </a:t>
          </a:r>
        </a:p>
        <a:p>
          <a:r>
            <a:rPr lang="tr-TR" sz="1800" dirty="0" smtClean="0">
              <a:latin typeface="Calibri" panose="020F0502020204030204" pitchFamily="34" charset="0"/>
            </a:rPr>
            <a:t>700 Milyon TL’den fazla kaynak aktarıldı</a:t>
          </a:r>
        </a:p>
        <a:p>
          <a:endParaRPr lang="tr-TR" sz="1800" dirty="0" smtClean="0">
            <a:latin typeface="Calibri" panose="020F0502020204030204" pitchFamily="34" charset="0"/>
          </a:endParaRPr>
        </a:p>
      </dgm:t>
    </dgm:pt>
    <dgm:pt modelId="{4068E394-6F9F-4CD5-BDC9-F7DC7941737F}" type="parTrans" cxnId="{8AAAE191-7FE8-4442-A1F5-13A952A2488E}">
      <dgm:prSet/>
      <dgm:spPr/>
      <dgm:t>
        <a:bodyPr/>
        <a:lstStyle/>
        <a:p>
          <a:endParaRPr lang="tr-TR" sz="1700"/>
        </a:p>
      </dgm:t>
    </dgm:pt>
    <dgm:pt modelId="{EEEB48AB-B566-4877-A40C-D7C0F342A502}" type="sibTrans" cxnId="{8AAAE191-7FE8-4442-A1F5-13A952A2488E}">
      <dgm:prSet/>
      <dgm:spPr/>
      <dgm:t>
        <a:bodyPr/>
        <a:lstStyle/>
        <a:p>
          <a:endParaRPr lang="tr-TR" sz="1700"/>
        </a:p>
      </dgm:t>
    </dgm:pt>
    <dgm:pt modelId="{53291C2C-71C4-41C7-A1CC-44DC1A40CF20}">
      <dgm:prSet phldrT="[Metin]" custT="1"/>
      <dgm:spPr/>
      <dgm:t>
        <a:bodyPr/>
        <a:lstStyle/>
        <a:p>
          <a:endParaRPr lang="tr-TR"/>
        </a:p>
      </dgm:t>
    </dgm:pt>
    <dgm:pt modelId="{184F20E9-9555-433C-8CB1-9D0D12D7CF5E}" type="parTrans" cxnId="{2827D428-A046-4F20-AFDD-28AACEF9A7E3}">
      <dgm:prSet/>
      <dgm:spPr/>
      <dgm:t>
        <a:bodyPr/>
        <a:lstStyle/>
        <a:p>
          <a:endParaRPr lang="tr-TR" sz="1700"/>
        </a:p>
      </dgm:t>
    </dgm:pt>
    <dgm:pt modelId="{0E6617FD-6A8B-46D7-9E85-F8BFD6817ECE}" type="sibTrans" cxnId="{2827D428-A046-4F20-AFDD-28AACEF9A7E3}">
      <dgm:prSet/>
      <dgm:spPr/>
      <dgm:t>
        <a:bodyPr/>
        <a:lstStyle/>
        <a:p>
          <a:endParaRPr lang="tr-TR" sz="1700"/>
        </a:p>
      </dgm:t>
    </dgm:pt>
    <dgm:pt modelId="{0E5B9267-507F-4134-8442-E4632A0EBFAE}">
      <dgm:prSet phldrT="[Metin]" custT="1"/>
      <dgm:spPr/>
      <dgm:t>
        <a:bodyPr/>
        <a:lstStyle/>
        <a:p>
          <a:r>
            <a:rPr lang="tr-TR" sz="1700" dirty="0" smtClean="0"/>
            <a:t>Isparta</a:t>
          </a:r>
        </a:p>
        <a:p>
          <a:r>
            <a:rPr lang="tr-TR" sz="1700" dirty="0" smtClean="0"/>
            <a:t>178 Proje</a:t>
          </a:r>
          <a:endParaRPr lang="tr-TR" sz="1700" dirty="0"/>
        </a:p>
      </dgm:t>
    </dgm:pt>
    <dgm:pt modelId="{615751A9-0DEB-405F-8F9F-38FE07FFD50F}" type="sibTrans" cxnId="{99557EFB-3F0C-43A7-A9C1-6B584852918E}">
      <dgm:prSet/>
      <dgm:spPr/>
      <dgm:t>
        <a:bodyPr/>
        <a:lstStyle/>
        <a:p>
          <a:endParaRPr lang="tr-TR" sz="1700"/>
        </a:p>
      </dgm:t>
    </dgm:pt>
    <dgm:pt modelId="{6E875D7D-0109-420A-9228-15254A995B05}" type="parTrans" cxnId="{99557EFB-3F0C-43A7-A9C1-6B584852918E}">
      <dgm:prSet/>
      <dgm:spPr/>
      <dgm:t>
        <a:bodyPr/>
        <a:lstStyle/>
        <a:p>
          <a:endParaRPr lang="tr-TR" sz="1700"/>
        </a:p>
      </dgm:t>
    </dgm:pt>
    <dgm:pt modelId="{2F177F2D-5CCE-4382-BFE5-601EE9D1F62B}">
      <dgm:prSet phldrT="[Metin]" custT="1"/>
      <dgm:spPr/>
      <dgm:t>
        <a:bodyPr/>
        <a:lstStyle/>
        <a:p>
          <a:r>
            <a:rPr lang="tr-TR" sz="2000" dirty="0" smtClean="0"/>
            <a:t>Antalya 246</a:t>
          </a:r>
          <a:endParaRPr lang="tr-TR" sz="2000" dirty="0"/>
        </a:p>
      </dgm:t>
    </dgm:pt>
    <dgm:pt modelId="{3A0B2873-5F8C-4BFE-AF1C-92E0AC9BF887}" type="sibTrans" cxnId="{93A52DBF-1D7C-4C38-8A2E-3003C70A6D76}">
      <dgm:prSet/>
      <dgm:spPr/>
      <dgm:t>
        <a:bodyPr/>
        <a:lstStyle/>
        <a:p>
          <a:endParaRPr lang="tr-TR"/>
        </a:p>
      </dgm:t>
    </dgm:pt>
    <dgm:pt modelId="{AE12B9A3-6269-41F1-94AD-DEBA700C28B0}" type="parTrans" cxnId="{93A52DBF-1D7C-4C38-8A2E-3003C70A6D76}">
      <dgm:prSet/>
      <dgm:spPr/>
      <dgm:t>
        <a:bodyPr/>
        <a:lstStyle/>
        <a:p>
          <a:endParaRPr lang="tr-TR"/>
        </a:p>
      </dgm:t>
    </dgm:pt>
    <dgm:pt modelId="{8827A80E-93A6-45E2-94D8-FC97633B664F}" type="pres">
      <dgm:prSet presAssocID="{4446DA5D-7F40-446E-B09A-EFAE406522FC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ADC3F8C-0965-4582-AC86-8CC58DFFF96B}" type="pres">
      <dgm:prSet presAssocID="{DD786F7F-0E09-4336-A1CF-10C25726ED7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A70A0C-F835-4AA0-8BF9-3637E1D59125}" type="pres">
      <dgm:prSet presAssocID="{DD786F7F-0E09-4336-A1CF-10C25726ED7E}" presName="gear1srcNode" presStyleLbl="node1" presStyleIdx="0" presStyleCnt="3"/>
      <dgm:spPr/>
      <dgm:t>
        <a:bodyPr/>
        <a:lstStyle/>
        <a:p>
          <a:endParaRPr lang="tr-TR"/>
        </a:p>
      </dgm:t>
    </dgm:pt>
    <dgm:pt modelId="{2F819DA7-E126-47AB-8DF1-8BEC7B25A866}" type="pres">
      <dgm:prSet presAssocID="{DD786F7F-0E09-4336-A1CF-10C25726ED7E}" presName="gear1dstNode" presStyleLbl="node1" presStyleIdx="0" presStyleCnt="3"/>
      <dgm:spPr/>
      <dgm:t>
        <a:bodyPr/>
        <a:lstStyle/>
        <a:p>
          <a:endParaRPr lang="tr-TR"/>
        </a:p>
      </dgm:t>
    </dgm:pt>
    <dgm:pt modelId="{B2484DCC-5C45-484E-B3F4-98A21DA2B66B}" type="pres">
      <dgm:prSet presAssocID="{0E5B9267-507F-4134-8442-E4632A0EBFA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42963C9-AC76-42DD-9827-4B297D1D5E17}" type="pres">
      <dgm:prSet presAssocID="{0E5B9267-507F-4134-8442-E4632A0EBFAE}" presName="gear2srcNode" presStyleLbl="node1" presStyleIdx="1" presStyleCnt="3"/>
      <dgm:spPr/>
      <dgm:t>
        <a:bodyPr/>
        <a:lstStyle/>
        <a:p>
          <a:endParaRPr lang="tr-TR"/>
        </a:p>
      </dgm:t>
    </dgm:pt>
    <dgm:pt modelId="{3E22E128-847F-4BD6-8B6A-1C721B7EC3DF}" type="pres">
      <dgm:prSet presAssocID="{0E5B9267-507F-4134-8442-E4632A0EBFAE}" presName="gear2dstNode" presStyleLbl="node1" presStyleIdx="1" presStyleCnt="3"/>
      <dgm:spPr/>
      <dgm:t>
        <a:bodyPr/>
        <a:lstStyle/>
        <a:p>
          <a:endParaRPr lang="tr-TR"/>
        </a:p>
      </dgm:t>
    </dgm:pt>
    <dgm:pt modelId="{27DC40B7-BCEF-4F07-B858-A7667DFC2BC3}" type="pres">
      <dgm:prSet presAssocID="{2F177F2D-5CCE-4382-BFE5-601EE9D1F62B}" presName="gear3" presStyleLbl="node1" presStyleIdx="2" presStyleCnt="3" custLinFactNeighborX="10945" custLinFactNeighborY="-360"/>
      <dgm:spPr/>
      <dgm:t>
        <a:bodyPr/>
        <a:lstStyle/>
        <a:p>
          <a:endParaRPr lang="tr-TR"/>
        </a:p>
      </dgm:t>
    </dgm:pt>
    <dgm:pt modelId="{CB9856A5-27A7-4688-8E64-D5820C9B4286}" type="pres">
      <dgm:prSet presAssocID="{2F177F2D-5CCE-4382-BFE5-601EE9D1F62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89E8E5-8992-4CAE-B7A8-CC591D436483}" type="pres">
      <dgm:prSet presAssocID="{2F177F2D-5CCE-4382-BFE5-601EE9D1F62B}" presName="gear3srcNode" presStyleLbl="node1" presStyleIdx="2" presStyleCnt="3"/>
      <dgm:spPr/>
      <dgm:t>
        <a:bodyPr/>
        <a:lstStyle/>
        <a:p>
          <a:endParaRPr lang="tr-TR"/>
        </a:p>
      </dgm:t>
    </dgm:pt>
    <dgm:pt modelId="{23273F66-BDE4-4B4B-B044-4CE47946434D}" type="pres">
      <dgm:prSet presAssocID="{2F177F2D-5CCE-4382-BFE5-601EE9D1F62B}" presName="gear3dstNode" presStyleLbl="node1" presStyleIdx="2" presStyleCnt="3"/>
      <dgm:spPr/>
      <dgm:t>
        <a:bodyPr/>
        <a:lstStyle/>
        <a:p>
          <a:endParaRPr lang="tr-TR"/>
        </a:p>
      </dgm:t>
    </dgm:pt>
    <dgm:pt modelId="{2780597C-EDFD-4E2A-97FD-5699C18E6AD4}" type="pres">
      <dgm:prSet presAssocID="{EEEB48AB-B566-4877-A40C-D7C0F342A502}" presName="connector1" presStyleLbl="sibTrans2D1" presStyleIdx="0" presStyleCnt="3"/>
      <dgm:spPr/>
      <dgm:t>
        <a:bodyPr/>
        <a:lstStyle/>
        <a:p>
          <a:endParaRPr lang="tr-TR"/>
        </a:p>
      </dgm:t>
    </dgm:pt>
    <dgm:pt modelId="{09F28347-22BD-4352-900A-49F8F605AF10}" type="pres">
      <dgm:prSet presAssocID="{615751A9-0DEB-405F-8F9F-38FE07FFD50F}" presName="connector2" presStyleLbl="sibTrans2D1" presStyleIdx="1" presStyleCnt="3"/>
      <dgm:spPr/>
      <dgm:t>
        <a:bodyPr/>
        <a:lstStyle/>
        <a:p>
          <a:endParaRPr lang="tr-TR"/>
        </a:p>
      </dgm:t>
    </dgm:pt>
    <dgm:pt modelId="{9A3EC81D-813B-402E-A5C7-CBF2CF345707}" type="pres">
      <dgm:prSet presAssocID="{3A0B2873-5F8C-4BFE-AF1C-92E0AC9BF887}" presName="connector3" presStyleLbl="sibTrans2D1" presStyleIdx="2" presStyleCnt="3"/>
      <dgm:spPr/>
      <dgm:t>
        <a:bodyPr/>
        <a:lstStyle/>
        <a:p>
          <a:endParaRPr lang="tr-TR"/>
        </a:p>
      </dgm:t>
    </dgm:pt>
  </dgm:ptLst>
  <dgm:cxnLst>
    <dgm:cxn modelId="{4AFA2993-3DA6-431D-9C89-4866EA412EE1}" type="presOf" srcId="{0E5B9267-507F-4134-8442-E4632A0EBFAE}" destId="{242963C9-AC76-42DD-9827-4B297D1D5E17}" srcOrd="1" destOrd="0" presId="urn:microsoft.com/office/officeart/2005/8/layout/gear1"/>
    <dgm:cxn modelId="{909692F4-F6F1-43C2-815C-0537E2579088}" type="presOf" srcId="{DD786F7F-0E09-4336-A1CF-10C25726ED7E}" destId="{2F819DA7-E126-47AB-8DF1-8BEC7B25A866}" srcOrd="2" destOrd="0" presId="urn:microsoft.com/office/officeart/2005/8/layout/gear1"/>
    <dgm:cxn modelId="{8AAAE191-7FE8-4442-A1F5-13A952A2488E}" srcId="{4446DA5D-7F40-446E-B09A-EFAE406522FC}" destId="{DD786F7F-0E09-4336-A1CF-10C25726ED7E}" srcOrd="0" destOrd="0" parTransId="{4068E394-6F9F-4CD5-BDC9-F7DC7941737F}" sibTransId="{EEEB48AB-B566-4877-A40C-D7C0F342A502}"/>
    <dgm:cxn modelId="{4DBA67D3-11C3-4893-B99D-66D2763875D1}" type="presOf" srcId="{2F177F2D-5CCE-4382-BFE5-601EE9D1F62B}" destId="{C489E8E5-8992-4CAE-B7A8-CC591D436483}" srcOrd="2" destOrd="0" presId="urn:microsoft.com/office/officeart/2005/8/layout/gear1"/>
    <dgm:cxn modelId="{50974285-8FEC-43B6-92F3-53716C9C2613}" type="presOf" srcId="{615751A9-0DEB-405F-8F9F-38FE07FFD50F}" destId="{09F28347-22BD-4352-900A-49F8F605AF10}" srcOrd="0" destOrd="0" presId="urn:microsoft.com/office/officeart/2005/8/layout/gear1"/>
    <dgm:cxn modelId="{86A9915E-F738-45DF-AE36-F025629B51EE}" type="presOf" srcId="{EEEB48AB-B566-4877-A40C-D7C0F342A502}" destId="{2780597C-EDFD-4E2A-97FD-5699C18E6AD4}" srcOrd="0" destOrd="0" presId="urn:microsoft.com/office/officeart/2005/8/layout/gear1"/>
    <dgm:cxn modelId="{2827D428-A046-4F20-AFDD-28AACEF9A7E3}" srcId="{4446DA5D-7F40-446E-B09A-EFAE406522FC}" destId="{53291C2C-71C4-41C7-A1CC-44DC1A40CF20}" srcOrd="3" destOrd="0" parTransId="{184F20E9-9555-433C-8CB1-9D0D12D7CF5E}" sibTransId="{0E6617FD-6A8B-46D7-9E85-F8BFD6817ECE}"/>
    <dgm:cxn modelId="{F85DC324-E49D-446F-921A-6FDB465F28EE}" type="presOf" srcId="{0E5B9267-507F-4134-8442-E4632A0EBFAE}" destId="{B2484DCC-5C45-484E-B3F4-98A21DA2B66B}" srcOrd="0" destOrd="0" presId="urn:microsoft.com/office/officeart/2005/8/layout/gear1"/>
    <dgm:cxn modelId="{93A52DBF-1D7C-4C38-8A2E-3003C70A6D76}" srcId="{4446DA5D-7F40-446E-B09A-EFAE406522FC}" destId="{2F177F2D-5CCE-4382-BFE5-601EE9D1F62B}" srcOrd="2" destOrd="0" parTransId="{AE12B9A3-6269-41F1-94AD-DEBA700C28B0}" sibTransId="{3A0B2873-5F8C-4BFE-AF1C-92E0AC9BF887}"/>
    <dgm:cxn modelId="{D58C6B55-4C03-4BB0-A8DC-047CC5A63E2A}" type="presOf" srcId="{DD786F7F-0E09-4336-A1CF-10C25726ED7E}" destId="{FBA70A0C-F835-4AA0-8BF9-3637E1D59125}" srcOrd="1" destOrd="0" presId="urn:microsoft.com/office/officeart/2005/8/layout/gear1"/>
    <dgm:cxn modelId="{A83584D2-5749-4375-93D8-44A340DC674F}" type="presOf" srcId="{0E5B9267-507F-4134-8442-E4632A0EBFAE}" destId="{3E22E128-847F-4BD6-8B6A-1C721B7EC3DF}" srcOrd="2" destOrd="0" presId="urn:microsoft.com/office/officeart/2005/8/layout/gear1"/>
    <dgm:cxn modelId="{99557EFB-3F0C-43A7-A9C1-6B584852918E}" srcId="{4446DA5D-7F40-446E-B09A-EFAE406522FC}" destId="{0E5B9267-507F-4134-8442-E4632A0EBFAE}" srcOrd="1" destOrd="0" parTransId="{6E875D7D-0109-420A-9228-15254A995B05}" sibTransId="{615751A9-0DEB-405F-8F9F-38FE07FFD50F}"/>
    <dgm:cxn modelId="{65E3E39D-F9E3-4AFA-9C5B-F86A5C427D2B}" type="presOf" srcId="{4446DA5D-7F40-446E-B09A-EFAE406522FC}" destId="{8827A80E-93A6-45E2-94D8-FC97633B664F}" srcOrd="0" destOrd="0" presId="urn:microsoft.com/office/officeart/2005/8/layout/gear1"/>
    <dgm:cxn modelId="{D4C47BBB-F1F0-41F7-9376-A9C0A4198A31}" type="presOf" srcId="{2F177F2D-5CCE-4382-BFE5-601EE9D1F62B}" destId="{CB9856A5-27A7-4688-8E64-D5820C9B4286}" srcOrd="1" destOrd="0" presId="urn:microsoft.com/office/officeart/2005/8/layout/gear1"/>
    <dgm:cxn modelId="{1740BB6D-5D6A-4EC6-BB52-5B88B4E71876}" type="presOf" srcId="{3A0B2873-5F8C-4BFE-AF1C-92E0AC9BF887}" destId="{9A3EC81D-813B-402E-A5C7-CBF2CF345707}" srcOrd="0" destOrd="0" presId="urn:microsoft.com/office/officeart/2005/8/layout/gear1"/>
    <dgm:cxn modelId="{832DE7C3-9338-4A39-9714-6984B2726F76}" type="presOf" srcId="{2F177F2D-5CCE-4382-BFE5-601EE9D1F62B}" destId="{23273F66-BDE4-4B4B-B044-4CE47946434D}" srcOrd="3" destOrd="0" presId="urn:microsoft.com/office/officeart/2005/8/layout/gear1"/>
    <dgm:cxn modelId="{E893F298-EC97-4E61-A2B1-328F98B0C463}" type="presOf" srcId="{DD786F7F-0E09-4336-A1CF-10C25726ED7E}" destId="{FADC3F8C-0965-4582-AC86-8CC58DFFF96B}" srcOrd="0" destOrd="0" presId="urn:microsoft.com/office/officeart/2005/8/layout/gear1"/>
    <dgm:cxn modelId="{7F44FD54-0A59-4A4C-BC43-B6AF6493FAED}" type="presOf" srcId="{2F177F2D-5CCE-4382-BFE5-601EE9D1F62B}" destId="{27DC40B7-BCEF-4F07-B858-A7667DFC2BC3}" srcOrd="0" destOrd="0" presId="urn:microsoft.com/office/officeart/2005/8/layout/gear1"/>
    <dgm:cxn modelId="{9DF51E0F-E783-4842-B153-A6D84222AB3F}" type="presParOf" srcId="{8827A80E-93A6-45E2-94D8-FC97633B664F}" destId="{FADC3F8C-0965-4582-AC86-8CC58DFFF96B}" srcOrd="0" destOrd="0" presId="urn:microsoft.com/office/officeart/2005/8/layout/gear1"/>
    <dgm:cxn modelId="{8520863A-1CB9-4A1E-A135-22DA814B9E39}" type="presParOf" srcId="{8827A80E-93A6-45E2-94D8-FC97633B664F}" destId="{FBA70A0C-F835-4AA0-8BF9-3637E1D59125}" srcOrd="1" destOrd="0" presId="urn:microsoft.com/office/officeart/2005/8/layout/gear1"/>
    <dgm:cxn modelId="{58DE9E1D-BECB-458A-B9A4-EA41FC79BB50}" type="presParOf" srcId="{8827A80E-93A6-45E2-94D8-FC97633B664F}" destId="{2F819DA7-E126-47AB-8DF1-8BEC7B25A866}" srcOrd="2" destOrd="0" presId="urn:microsoft.com/office/officeart/2005/8/layout/gear1"/>
    <dgm:cxn modelId="{69BB3750-49DA-4A98-85F3-85967101D799}" type="presParOf" srcId="{8827A80E-93A6-45E2-94D8-FC97633B664F}" destId="{B2484DCC-5C45-484E-B3F4-98A21DA2B66B}" srcOrd="3" destOrd="0" presId="urn:microsoft.com/office/officeart/2005/8/layout/gear1"/>
    <dgm:cxn modelId="{056B6C5C-8DFF-40DC-AF69-F606989F7744}" type="presParOf" srcId="{8827A80E-93A6-45E2-94D8-FC97633B664F}" destId="{242963C9-AC76-42DD-9827-4B297D1D5E17}" srcOrd="4" destOrd="0" presId="urn:microsoft.com/office/officeart/2005/8/layout/gear1"/>
    <dgm:cxn modelId="{334E241F-D9B5-4FFD-ADD2-F6AAB9C08EE5}" type="presParOf" srcId="{8827A80E-93A6-45E2-94D8-FC97633B664F}" destId="{3E22E128-847F-4BD6-8B6A-1C721B7EC3DF}" srcOrd="5" destOrd="0" presId="urn:microsoft.com/office/officeart/2005/8/layout/gear1"/>
    <dgm:cxn modelId="{E932DAC7-6F1B-4355-8F6F-4ED8A8676468}" type="presParOf" srcId="{8827A80E-93A6-45E2-94D8-FC97633B664F}" destId="{27DC40B7-BCEF-4F07-B858-A7667DFC2BC3}" srcOrd="6" destOrd="0" presId="urn:microsoft.com/office/officeart/2005/8/layout/gear1"/>
    <dgm:cxn modelId="{2725F1F7-FBB9-4B63-A529-F634EDB99319}" type="presParOf" srcId="{8827A80E-93A6-45E2-94D8-FC97633B664F}" destId="{CB9856A5-27A7-4688-8E64-D5820C9B4286}" srcOrd="7" destOrd="0" presId="urn:microsoft.com/office/officeart/2005/8/layout/gear1"/>
    <dgm:cxn modelId="{0156B364-A505-4107-9818-EA15FF819A77}" type="presParOf" srcId="{8827A80E-93A6-45E2-94D8-FC97633B664F}" destId="{C489E8E5-8992-4CAE-B7A8-CC591D436483}" srcOrd="8" destOrd="0" presId="urn:microsoft.com/office/officeart/2005/8/layout/gear1"/>
    <dgm:cxn modelId="{867916C0-F443-471F-9B51-0AAEEB56E59D}" type="presParOf" srcId="{8827A80E-93A6-45E2-94D8-FC97633B664F}" destId="{23273F66-BDE4-4B4B-B044-4CE47946434D}" srcOrd="9" destOrd="0" presId="urn:microsoft.com/office/officeart/2005/8/layout/gear1"/>
    <dgm:cxn modelId="{C8694151-5821-4015-87B5-EE05441B13E4}" type="presParOf" srcId="{8827A80E-93A6-45E2-94D8-FC97633B664F}" destId="{2780597C-EDFD-4E2A-97FD-5699C18E6AD4}" srcOrd="10" destOrd="0" presId="urn:microsoft.com/office/officeart/2005/8/layout/gear1"/>
    <dgm:cxn modelId="{5DF6DA63-20A6-431E-A389-8B3514931CA2}" type="presParOf" srcId="{8827A80E-93A6-45E2-94D8-FC97633B664F}" destId="{09F28347-22BD-4352-900A-49F8F605AF10}" srcOrd="11" destOrd="0" presId="urn:microsoft.com/office/officeart/2005/8/layout/gear1"/>
    <dgm:cxn modelId="{6C3B661D-F4AD-4F8F-8217-7056B1AC7357}" type="presParOf" srcId="{8827A80E-93A6-45E2-94D8-FC97633B664F}" destId="{9A3EC81D-813B-402E-A5C7-CBF2CF34570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573D7F-7567-46A0-A469-735E31C73EE3}" type="doc">
      <dgm:prSet loTypeId="urn:microsoft.com/office/officeart/2008/layout/IncreasingCircleProcess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A0B258D-3664-409B-9DAC-83B3DB99B48D}">
      <dgm:prSet phldrT="[Metin]" custT="1"/>
      <dgm:spPr/>
      <dgm:t>
        <a:bodyPr/>
        <a:lstStyle/>
        <a:p>
          <a:pPr>
            <a:lnSpc>
              <a:spcPct val="110000"/>
            </a:lnSpc>
            <a:spcAft>
              <a:spcPts val="600"/>
            </a:spcAft>
          </a:pPr>
          <a:r>
            <a:rPr lang="tr-TR" sz="2000" b="1" dirty="0" smtClean="0">
              <a:solidFill>
                <a:srgbClr val="0070C0"/>
              </a:solidFill>
            </a:rPr>
            <a:t>Faizsiz Kredi Desteği</a:t>
          </a:r>
          <a:endParaRPr lang="tr-TR" sz="2000" b="1" dirty="0">
            <a:solidFill>
              <a:srgbClr val="0070C0"/>
            </a:solidFill>
          </a:endParaRPr>
        </a:p>
      </dgm:t>
    </dgm:pt>
    <dgm:pt modelId="{51F66937-503C-4A70-970E-A9DAAD7959BC}" type="parTrans" cxnId="{65C1C022-F5D5-4DAE-879B-A2B71558360F}">
      <dgm:prSet/>
      <dgm:spPr/>
      <dgm:t>
        <a:bodyPr/>
        <a:lstStyle/>
        <a:p>
          <a:endParaRPr lang="tr-TR" sz="2000"/>
        </a:p>
      </dgm:t>
    </dgm:pt>
    <dgm:pt modelId="{BE366C8C-EBC3-42C1-970A-C3BF8821B641}" type="sibTrans" cxnId="{65C1C022-F5D5-4DAE-879B-A2B71558360F}">
      <dgm:prSet/>
      <dgm:spPr/>
      <dgm:t>
        <a:bodyPr/>
        <a:lstStyle/>
        <a:p>
          <a:endParaRPr lang="tr-TR" sz="2000"/>
        </a:p>
      </dgm:t>
    </dgm:pt>
    <dgm:pt modelId="{705E3F13-B5C0-476D-B08A-CF2D33AFB108}">
      <dgm:prSet phldrT="[Metin]" custT="1"/>
      <dgm:spPr/>
      <dgm:t>
        <a:bodyPr/>
        <a:lstStyle/>
        <a:p>
          <a:r>
            <a:rPr lang="tr-TR" sz="2000" b="0" dirty="0" smtClean="0"/>
            <a:t>2022 </a:t>
          </a:r>
        </a:p>
        <a:p>
          <a:r>
            <a:rPr lang="tr-TR" sz="1800" b="0" dirty="0" smtClean="0"/>
            <a:t>FKD 1</a:t>
          </a:r>
        </a:p>
        <a:p>
          <a:r>
            <a:rPr lang="tr-TR" sz="1400" b="0" dirty="0" smtClean="0"/>
            <a:t>Antalya’da 14, Isparta’da 9  ve Burdur’da  3 proje tamamlanmış </a:t>
          </a:r>
          <a:r>
            <a:rPr lang="tr-TR" sz="1400" b="1" dirty="0" smtClean="0"/>
            <a:t>toplam 22 Milyon TL </a:t>
          </a:r>
          <a:r>
            <a:rPr lang="tr-TR" sz="1400" b="0" dirty="0" smtClean="0"/>
            <a:t>kaynak aktarılmıştır.</a:t>
          </a:r>
        </a:p>
        <a:p>
          <a:r>
            <a:rPr lang="tr-TR" sz="1800" b="0" dirty="0" smtClean="0"/>
            <a:t>FKD2 ve EKOFKD</a:t>
          </a:r>
        </a:p>
        <a:p>
          <a:r>
            <a:rPr lang="tr-TR" sz="1400" b="0" dirty="0" smtClean="0"/>
            <a:t>Antalya’da 13, Isparta’da 10  ve Burdur’da  5 proje yürütülmektedir. </a:t>
          </a:r>
        </a:p>
        <a:p>
          <a:r>
            <a:rPr lang="tr-TR" sz="1400" b="0" dirty="0" smtClean="0"/>
            <a:t>Toplam Bütçe:</a:t>
          </a:r>
          <a:endParaRPr lang="tr-TR" sz="1400" b="1" dirty="0"/>
        </a:p>
      </dgm:t>
    </dgm:pt>
    <dgm:pt modelId="{442D783E-2340-4140-B61C-392DCC1ACCAC}" type="parTrans" cxnId="{74BD5F05-0468-43E2-8A2F-CA1EDC06286B}">
      <dgm:prSet/>
      <dgm:spPr/>
      <dgm:t>
        <a:bodyPr/>
        <a:lstStyle/>
        <a:p>
          <a:endParaRPr lang="tr-TR" sz="2000"/>
        </a:p>
      </dgm:t>
    </dgm:pt>
    <dgm:pt modelId="{7648924C-5538-4F48-A9FB-F6D8D0B9B7D6}" type="sibTrans" cxnId="{74BD5F05-0468-43E2-8A2F-CA1EDC06286B}">
      <dgm:prSet/>
      <dgm:spPr/>
      <dgm:t>
        <a:bodyPr/>
        <a:lstStyle/>
        <a:p>
          <a:endParaRPr lang="tr-TR" sz="2000"/>
        </a:p>
      </dgm:t>
    </dgm:pt>
    <dgm:pt modelId="{4BCE04CF-536E-4A11-845C-0B3044CD9B13}">
      <dgm:prSet phldrT="[Metin]" custT="1"/>
      <dgm:spPr/>
      <dgm:t>
        <a:bodyPr/>
        <a:lstStyle/>
        <a:p>
          <a:pPr>
            <a:spcAft>
              <a:spcPts val="600"/>
            </a:spcAft>
          </a:pPr>
          <a:r>
            <a:rPr lang="tr-TR" sz="2000" b="1" dirty="0" smtClean="0">
              <a:solidFill>
                <a:srgbClr val="0070C0"/>
              </a:solidFill>
            </a:rPr>
            <a:t>Teknik </a:t>
          </a:r>
        </a:p>
        <a:p>
          <a:pPr>
            <a:spcAft>
              <a:spcPts val="600"/>
            </a:spcAft>
          </a:pPr>
          <a:r>
            <a:rPr lang="tr-TR" sz="2000" b="1" dirty="0" smtClean="0">
              <a:solidFill>
                <a:srgbClr val="0070C0"/>
              </a:solidFill>
            </a:rPr>
            <a:t>Destek</a:t>
          </a:r>
          <a:endParaRPr lang="tr-TR" sz="2000" b="1" dirty="0">
            <a:solidFill>
              <a:srgbClr val="0070C0"/>
            </a:solidFill>
          </a:endParaRPr>
        </a:p>
      </dgm:t>
    </dgm:pt>
    <dgm:pt modelId="{CC3D1292-3840-46CA-A26F-BB2E8B097BBF}" type="parTrans" cxnId="{C85D0561-4115-4301-8DE6-384D00B80576}">
      <dgm:prSet/>
      <dgm:spPr/>
      <dgm:t>
        <a:bodyPr/>
        <a:lstStyle/>
        <a:p>
          <a:endParaRPr lang="tr-TR" sz="2000"/>
        </a:p>
      </dgm:t>
    </dgm:pt>
    <dgm:pt modelId="{E72ECFB8-8EDA-4B5C-A90D-D8AE132E29D8}" type="sibTrans" cxnId="{C85D0561-4115-4301-8DE6-384D00B80576}">
      <dgm:prSet/>
      <dgm:spPr/>
      <dgm:t>
        <a:bodyPr/>
        <a:lstStyle/>
        <a:p>
          <a:endParaRPr lang="tr-TR" sz="2000"/>
        </a:p>
      </dgm:t>
    </dgm:pt>
    <dgm:pt modelId="{FF085837-C300-47D9-91F6-8862A333C598}">
      <dgm:prSet phldrT="[Metin]" custT="1"/>
      <dgm:spPr/>
      <dgm:t>
        <a:bodyPr/>
        <a:lstStyle/>
        <a:p>
          <a:r>
            <a:rPr lang="tr-TR" sz="2000" b="0" dirty="0" smtClean="0"/>
            <a:t>2022</a:t>
          </a:r>
          <a:endParaRPr lang="tr-TR" sz="2000" b="0" dirty="0"/>
        </a:p>
      </dgm:t>
    </dgm:pt>
    <dgm:pt modelId="{F2CEC701-979D-4362-B1B2-C2A75B442AC6}" type="parTrans" cxnId="{8EB628D0-E753-4CB2-AF70-EFB0581D7C82}">
      <dgm:prSet/>
      <dgm:spPr/>
      <dgm:t>
        <a:bodyPr/>
        <a:lstStyle/>
        <a:p>
          <a:endParaRPr lang="tr-TR" sz="2000"/>
        </a:p>
      </dgm:t>
    </dgm:pt>
    <dgm:pt modelId="{734C7B48-465D-46D8-88A8-07B283821AF0}" type="sibTrans" cxnId="{8EB628D0-E753-4CB2-AF70-EFB0581D7C82}">
      <dgm:prSet/>
      <dgm:spPr/>
      <dgm:t>
        <a:bodyPr/>
        <a:lstStyle/>
        <a:p>
          <a:endParaRPr lang="tr-TR" sz="2000"/>
        </a:p>
      </dgm:t>
    </dgm:pt>
    <dgm:pt modelId="{E9E0FC92-2344-4F4D-87E2-2DE21F601C45}">
      <dgm:prSet phldrT="[Metin]" custT="1"/>
      <dgm:spPr/>
      <dgm:t>
        <a:bodyPr/>
        <a:lstStyle/>
        <a:p>
          <a:pPr>
            <a:spcAft>
              <a:spcPts val="600"/>
            </a:spcAft>
          </a:pPr>
          <a:r>
            <a:rPr lang="tr-TR" sz="2000" b="1" dirty="0" smtClean="0">
              <a:solidFill>
                <a:srgbClr val="0070C0"/>
              </a:solidFill>
            </a:rPr>
            <a:t>SOGEP</a:t>
          </a:r>
        </a:p>
        <a:p>
          <a:pPr>
            <a:spcAft>
              <a:spcPts val="600"/>
            </a:spcAft>
          </a:pPr>
          <a:r>
            <a:rPr lang="tr-TR" sz="1200" b="1" dirty="0" smtClean="0">
              <a:solidFill>
                <a:schemeClr val="bg1"/>
              </a:solidFill>
            </a:rPr>
            <a:t>SOGEP</a:t>
          </a:r>
          <a:endParaRPr lang="tr-TR" sz="1200" b="1" dirty="0">
            <a:solidFill>
              <a:schemeClr val="bg1"/>
            </a:solidFill>
          </a:endParaRPr>
        </a:p>
      </dgm:t>
    </dgm:pt>
    <dgm:pt modelId="{4B63F5E3-6303-450B-B652-F997745DBA73}" type="parTrans" cxnId="{867817F5-C08E-41EA-A5F9-B0500A7CC393}">
      <dgm:prSet/>
      <dgm:spPr/>
      <dgm:t>
        <a:bodyPr/>
        <a:lstStyle/>
        <a:p>
          <a:endParaRPr lang="tr-TR" sz="2000"/>
        </a:p>
      </dgm:t>
    </dgm:pt>
    <dgm:pt modelId="{4CA2BCDC-3A7C-4021-A764-01150F81A315}" type="sibTrans" cxnId="{867817F5-C08E-41EA-A5F9-B0500A7CC393}">
      <dgm:prSet/>
      <dgm:spPr/>
      <dgm:t>
        <a:bodyPr/>
        <a:lstStyle/>
        <a:p>
          <a:endParaRPr lang="tr-TR" sz="2000"/>
        </a:p>
      </dgm:t>
    </dgm:pt>
    <dgm:pt modelId="{F9F692C9-D86D-4077-9DF7-EC403F8FCC32}">
      <dgm:prSet custT="1"/>
      <dgm:spPr/>
      <dgm:t>
        <a:bodyPr/>
        <a:lstStyle/>
        <a:p>
          <a:r>
            <a:rPr lang="tr-TR" sz="1800" b="1" dirty="0" smtClean="0"/>
            <a:t>2 Milyon TL</a:t>
          </a:r>
        </a:p>
        <a:p>
          <a:endParaRPr lang="tr-TR" sz="2000" b="1" dirty="0"/>
        </a:p>
      </dgm:t>
    </dgm:pt>
    <dgm:pt modelId="{0E2F7E11-4832-4A5B-BB3C-E3F427DB2DFE}" type="parTrans" cxnId="{1E59BD5B-6BBA-4B9F-9F6A-A52F2B473E4F}">
      <dgm:prSet/>
      <dgm:spPr/>
      <dgm:t>
        <a:bodyPr/>
        <a:lstStyle/>
        <a:p>
          <a:endParaRPr lang="tr-TR"/>
        </a:p>
      </dgm:t>
    </dgm:pt>
    <dgm:pt modelId="{B4C6C05C-9C7A-4964-8B72-96E55E4A1B53}" type="sibTrans" cxnId="{1E59BD5B-6BBA-4B9F-9F6A-A52F2B473E4F}">
      <dgm:prSet/>
      <dgm:spPr/>
      <dgm:t>
        <a:bodyPr/>
        <a:lstStyle/>
        <a:p>
          <a:endParaRPr lang="tr-TR"/>
        </a:p>
      </dgm:t>
    </dgm:pt>
    <dgm:pt modelId="{D77FBDBB-45E4-4700-B020-D856415ADD47}">
      <dgm:prSet custT="1"/>
      <dgm:spPr/>
      <dgm:t>
        <a:bodyPr/>
        <a:lstStyle/>
        <a:p>
          <a:r>
            <a:rPr lang="tr-TR" sz="1800" b="1" dirty="0" smtClean="0"/>
            <a:t>60 Milyon TL</a:t>
          </a:r>
        </a:p>
      </dgm:t>
    </dgm:pt>
    <dgm:pt modelId="{4F837D31-E6D3-4FC6-AD53-EB5CE1B1A731}" type="parTrans" cxnId="{67BDC987-50DE-4576-A40E-DF90BB655713}">
      <dgm:prSet/>
      <dgm:spPr/>
      <dgm:t>
        <a:bodyPr/>
        <a:lstStyle/>
        <a:p>
          <a:endParaRPr lang="tr-TR"/>
        </a:p>
      </dgm:t>
    </dgm:pt>
    <dgm:pt modelId="{C3E15A91-4A9F-4423-BB88-4332F8DE94C0}" type="sibTrans" cxnId="{67BDC987-50DE-4576-A40E-DF90BB655713}">
      <dgm:prSet/>
      <dgm:spPr/>
      <dgm:t>
        <a:bodyPr/>
        <a:lstStyle/>
        <a:p>
          <a:endParaRPr lang="tr-TR"/>
        </a:p>
      </dgm:t>
    </dgm:pt>
    <dgm:pt modelId="{B9030659-FB3B-451E-BDD5-B7E762F7E15B}">
      <dgm:prSet custT="1"/>
      <dgm:spPr/>
      <dgm:t>
        <a:bodyPr/>
        <a:lstStyle/>
        <a:p>
          <a:endParaRPr lang="tr-TR" sz="2000" b="0" dirty="0" smtClean="0"/>
        </a:p>
      </dgm:t>
    </dgm:pt>
    <dgm:pt modelId="{4D0E53CF-CBD9-47FC-A349-E33304D7F76B}" type="parTrans" cxnId="{BAFA88E6-382C-4BD6-AA32-656EC499BCA7}">
      <dgm:prSet/>
      <dgm:spPr/>
      <dgm:t>
        <a:bodyPr/>
        <a:lstStyle/>
        <a:p>
          <a:endParaRPr lang="tr-TR"/>
        </a:p>
      </dgm:t>
    </dgm:pt>
    <dgm:pt modelId="{51001E40-F089-4682-85F5-B4AD0D60EA25}" type="sibTrans" cxnId="{BAFA88E6-382C-4BD6-AA32-656EC499BCA7}">
      <dgm:prSet/>
      <dgm:spPr/>
      <dgm:t>
        <a:bodyPr/>
        <a:lstStyle/>
        <a:p>
          <a:endParaRPr lang="tr-TR"/>
        </a:p>
      </dgm:t>
    </dgm:pt>
    <dgm:pt modelId="{765F10C1-10DB-4B4B-9805-A7A2F319FF47}">
      <dgm:prSet custT="1"/>
      <dgm:spPr/>
      <dgm:t>
        <a:bodyPr/>
        <a:lstStyle/>
        <a:p>
          <a:r>
            <a:rPr lang="tr-TR" sz="1400" b="0" dirty="0" smtClean="0"/>
            <a:t>1. Dönem: 8 sözleşme imzalandı.</a:t>
          </a:r>
        </a:p>
        <a:p>
          <a:r>
            <a:rPr lang="tr-TR" sz="1400" b="0" dirty="0" smtClean="0"/>
            <a:t>2. Dönem: 8 sözleşme imzalandı.</a:t>
          </a:r>
        </a:p>
        <a:p>
          <a:r>
            <a:rPr lang="tr-TR" sz="1400" b="0" dirty="0" smtClean="0"/>
            <a:t>3. Dönem: 6 sözleşme imzalandı.</a:t>
          </a:r>
        </a:p>
        <a:p>
          <a:r>
            <a:rPr lang="tr-TR" sz="1400" b="0" dirty="0" smtClean="0"/>
            <a:t>5. Ve 6. Dönem: Uygulaması devam etmektedir.</a:t>
          </a:r>
        </a:p>
        <a:p>
          <a:r>
            <a:rPr lang="tr-TR" sz="1800" b="0" dirty="0" smtClean="0"/>
            <a:t>Toplam Bütçe:</a:t>
          </a:r>
        </a:p>
      </dgm:t>
    </dgm:pt>
    <dgm:pt modelId="{0410299E-A7D8-44DA-904B-FB4FB1D93D79}" type="sibTrans" cxnId="{7E548F43-B35E-44F4-96B8-11AA244BF29C}">
      <dgm:prSet/>
      <dgm:spPr/>
      <dgm:t>
        <a:bodyPr/>
        <a:lstStyle/>
        <a:p>
          <a:endParaRPr lang="tr-TR"/>
        </a:p>
      </dgm:t>
    </dgm:pt>
    <dgm:pt modelId="{51773534-55F8-42C7-B7C3-96363D2C5127}" type="parTrans" cxnId="{7E548F43-B35E-44F4-96B8-11AA244BF29C}">
      <dgm:prSet/>
      <dgm:spPr/>
      <dgm:t>
        <a:bodyPr/>
        <a:lstStyle/>
        <a:p>
          <a:endParaRPr lang="tr-TR"/>
        </a:p>
      </dgm:t>
    </dgm:pt>
    <dgm:pt modelId="{E87F34C5-30C1-4A0A-BD50-23F67628D0C6}">
      <dgm:prSet phldrT="[Metin]" custT="1"/>
      <dgm:spPr/>
      <dgm:t>
        <a:bodyPr/>
        <a:lstStyle/>
        <a:p>
          <a:pPr>
            <a:spcAft>
              <a:spcPts val="600"/>
            </a:spcAft>
          </a:pPr>
          <a:r>
            <a:rPr lang="tr-TR" sz="2000" b="1" dirty="0" smtClean="0">
              <a:solidFill>
                <a:srgbClr val="0070C0"/>
              </a:solidFill>
            </a:rPr>
            <a:t>Mali Destek Programı</a:t>
          </a:r>
          <a:endParaRPr lang="tr-TR" sz="2000" b="1" dirty="0">
            <a:solidFill>
              <a:srgbClr val="0070C0"/>
            </a:solidFill>
          </a:endParaRPr>
        </a:p>
      </dgm:t>
    </dgm:pt>
    <dgm:pt modelId="{BC4D3FE9-58A4-481E-B1DC-8C1182513C3B}" type="sibTrans" cxnId="{392A518E-5375-4075-9772-81417ED7EBE3}">
      <dgm:prSet/>
      <dgm:spPr/>
      <dgm:t>
        <a:bodyPr/>
        <a:lstStyle/>
        <a:p>
          <a:endParaRPr lang="tr-TR"/>
        </a:p>
      </dgm:t>
    </dgm:pt>
    <dgm:pt modelId="{C2612AFA-5F92-43A5-8687-AA9B088B94DC}" type="parTrans" cxnId="{392A518E-5375-4075-9772-81417ED7EBE3}">
      <dgm:prSet/>
      <dgm:spPr/>
      <dgm:t>
        <a:bodyPr/>
        <a:lstStyle/>
        <a:p>
          <a:endParaRPr lang="tr-TR"/>
        </a:p>
      </dgm:t>
    </dgm:pt>
    <dgm:pt modelId="{C679586C-4EBF-487E-9C10-1BBCEFF928FF}">
      <dgm:prSet phldrT="[Metin]" custT="1"/>
      <dgm:spPr/>
      <dgm:t>
        <a:bodyPr/>
        <a:lstStyle/>
        <a:p>
          <a:endParaRPr lang="tr-TR" sz="2000" b="0" dirty="0" smtClean="0"/>
        </a:p>
        <a:p>
          <a:r>
            <a:rPr lang="tr-TR" sz="2000" b="0" dirty="0" smtClean="0"/>
            <a:t>2022</a:t>
          </a:r>
        </a:p>
        <a:p>
          <a:r>
            <a:rPr lang="tr-TR" sz="1400" b="0" dirty="0" smtClean="0"/>
            <a:t>Antalya’da 1, Isparta’da 2  ve Burdur’da  4 proje yürütülmektedir.</a:t>
          </a:r>
        </a:p>
        <a:p>
          <a:r>
            <a:rPr lang="tr-TR" sz="1400" b="0" dirty="0" smtClean="0"/>
            <a:t> </a:t>
          </a:r>
        </a:p>
        <a:p>
          <a:r>
            <a:rPr lang="tr-TR" sz="2000" b="0" dirty="0" smtClean="0"/>
            <a:t>2023</a:t>
          </a:r>
        </a:p>
        <a:p>
          <a:r>
            <a:rPr lang="tr-TR" sz="1400" b="0" dirty="0" smtClean="0"/>
            <a:t>Her ilden 1’er proje Sanayi ve Teknoloji Bakanlığına  tarafından onaylanmıştır. </a:t>
          </a:r>
        </a:p>
        <a:p>
          <a:r>
            <a:rPr lang="tr-TR" sz="1400" b="0" dirty="0" smtClean="0"/>
            <a:t>Toplam Bütçe:</a:t>
          </a:r>
        </a:p>
      </dgm:t>
    </dgm:pt>
    <dgm:pt modelId="{F942C320-71B5-4C57-91D5-3057DF5AEE26}" type="sibTrans" cxnId="{A3A3413A-DB34-48E3-A250-5FC6C67B504E}">
      <dgm:prSet/>
      <dgm:spPr/>
      <dgm:t>
        <a:bodyPr/>
        <a:lstStyle/>
        <a:p>
          <a:endParaRPr lang="tr-TR" sz="2000"/>
        </a:p>
      </dgm:t>
    </dgm:pt>
    <dgm:pt modelId="{C733CF3D-4BB9-4E44-AA5B-6426A980E37B}" type="parTrans" cxnId="{A3A3413A-DB34-48E3-A250-5FC6C67B504E}">
      <dgm:prSet/>
      <dgm:spPr/>
      <dgm:t>
        <a:bodyPr/>
        <a:lstStyle/>
        <a:p>
          <a:endParaRPr lang="tr-TR" sz="2000"/>
        </a:p>
      </dgm:t>
    </dgm:pt>
    <dgm:pt modelId="{B81E795F-AB7C-4353-82D7-13547DFB7DE4}">
      <dgm:prSet phldrT="[Metin]" custT="1"/>
      <dgm:spPr/>
      <dgm:t>
        <a:bodyPr/>
        <a:lstStyle/>
        <a:p>
          <a:pPr algn="l">
            <a:spcAft>
              <a:spcPts val="600"/>
            </a:spcAft>
          </a:pPr>
          <a:r>
            <a:rPr lang="tr-TR" sz="1800" b="0" dirty="0" smtClean="0"/>
            <a:t>2022</a:t>
          </a:r>
          <a:br>
            <a:rPr lang="tr-TR" sz="1800" b="0" dirty="0" smtClean="0"/>
          </a:br>
          <a:endParaRPr lang="tr-TR" sz="1800" b="0" dirty="0" smtClean="0"/>
        </a:p>
        <a:p>
          <a:pPr algn="just">
            <a:spcAft>
              <a:spcPts val="600"/>
            </a:spcAft>
          </a:pPr>
          <a:r>
            <a:rPr lang="tr-TR" sz="1400" b="0" dirty="0" smtClean="0"/>
            <a:t>Girişimcilik Ekosisteminin Geliştirilmesi Mali Destek Programı kapsamında Antalya’da 4, Isparta’da 2  ve Burdur’da  1 proje yürütülmektedir.</a:t>
          </a:r>
        </a:p>
        <a:p>
          <a:pPr algn="just">
            <a:spcAft>
              <a:spcPts val="600"/>
            </a:spcAft>
          </a:pPr>
          <a:endParaRPr lang="tr-TR" sz="1400" b="0" dirty="0" smtClean="0"/>
        </a:p>
        <a:p>
          <a:pPr algn="just">
            <a:spcAft>
              <a:spcPts val="600"/>
            </a:spcAft>
          </a:pPr>
          <a:r>
            <a:rPr lang="tr-TR" sz="1400" b="0" dirty="0" smtClean="0"/>
            <a:t>Toplam Bütçe:</a:t>
          </a:r>
          <a:endParaRPr lang="tr-TR" sz="1400" b="0" dirty="0"/>
        </a:p>
      </dgm:t>
    </dgm:pt>
    <dgm:pt modelId="{DC7512D0-2A59-45CB-83A8-3FA798992BE9}" type="parTrans" cxnId="{0CD8ADC9-4850-4BA2-8314-A00213864AB5}">
      <dgm:prSet/>
      <dgm:spPr/>
      <dgm:t>
        <a:bodyPr/>
        <a:lstStyle/>
        <a:p>
          <a:endParaRPr lang="tr-TR"/>
        </a:p>
      </dgm:t>
    </dgm:pt>
    <dgm:pt modelId="{00E8012B-8341-4373-8B9D-FC601EDA506F}" type="sibTrans" cxnId="{0CD8ADC9-4850-4BA2-8314-A00213864AB5}">
      <dgm:prSet/>
      <dgm:spPr/>
      <dgm:t>
        <a:bodyPr/>
        <a:lstStyle/>
        <a:p>
          <a:endParaRPr lang="tr-TR"/>
        </a:p>
      </dgm:t>
    </dgm:pt>
    <dgm:pt modelId="{2BD8DCFD-308B-44AE-9A99-F3DDDB54F3B3}">
      <dgm:prSet custT="1"/>
      <dgm:spPr/>
      <dgm:t>
        <a:bodyPr/>
        <a:lstStyle/>
        <a:p>
          <a:r>
            <a:rPr lang="tr-TR" sz="1800" b="1" dirty="0" smtClean="0"/>
            <a:t>24 Milyon TL</a:t>
          </a:r>
        </a:p>
      </dgm:t>
    </dgm:pt>
    <dgm:pt modelId="{4743C282-8EEA-43F8-B649-54BA9F528B37}" type="parTrans" cxnId="{9871050C-5B8D-4210-9ABC-F9DC3F132B3D}">
      <dgm:prSet/>
      <dgm:spPr/>
      <dgm:t>
        <a:bodyPr/>
        <a:lstStyle/>
        <a:p>
          <a:endParaRPr lang="tr-TR"/>
        </a:p>
      </dgm:t>
    </dgm:pt>
    <dgm:pt modelId="{A7430CB4-6986-4E3D-874B-F3601405413D}" type="sibTrans" cxnId="{9871050C-5B8D-4210-9ABC-F9DC3F132B3D}">
      <dgm:prSet/>
      <dgm:spPr/>
      <dgm:t>
        <a:bodyPr/>
        <a:lstStyle/>
        <a:p>
          <a:endParaRPr lang="tr-TR"/>
        </a:p>
      </dgm:t>
    </dgm:pt>
    <dgm:pt modelId="{B352B8E9-D7F3-4283-909C-EBD4D27361E1}">
      <dgm:prSet phldrT="[Metin]" custT="1"/>
      <dgm:spPr/>
      <dgm:t>
        <a:bodyPr/>
        <a:lstStyle/>
        <a:p>
          <a:r>
            <a:rPr lang="tr-TR" sz="2000" b="1" dirty="0" smtClean="0"/>
            <a:t>8 Milyon TL</a:t>
          </a:r>
        </a:p>
      </dgm:t>
    </dgm:pt>
    <dgm:pt modelId="{CBEC2548-9B71-4B1E-AB01-5E8B23E131BB}" type="parTrans" cxnId="{84F1B186-5309-470E-9FEA-3A2E82059A47}">
      <dgm:prSet/>
      <dgm:spPr/>
      <dgm:t>
        <a:bodyPr/>
        <a:lstStyle/>
        <a:p>
          <a:endParaRPr lang="tr-TR"/>
        </a:p>
      </dgm:t>
    </dgm:pt>
    <dgm:pt modelId="{7C5C0AC5-C63E-4AC8-BA22-04011445B502}" type="sibTrans" cxnId="{84F1B186-5309-470E-9FEA-3A2E82059A47}">
      <dgm:prSet/>
      <dgm:spPr/>
      <dgm:t>
        <a:bodyPr/>
        <a:lstStyle/>
        <a:p>
          <a:endParaRPr lang="tr-TR"/>
        </a:p>
      </dgm:t>
    </dgm:pt>
    <dgm:pt modelId="{72CCE18B-1A8A-471B-BC76-11C2EABE5F8D}">
      <dgm:prSet phldrT="[Metin]" custT="1"/>
      <dgm:spPr/>
      <dgm:t>
        <a:bodyPr/>
        <a:lstStyle/>
        <a:p>
          <a:r>
            <a:rPr lang="tr-TR" sz="1400" b="0" dirty="0" smtClean="0"/>
            <a:t/>
          </a:r>
          <a:br>
            <a:rPr lang="tr-TR" sz="1400" b="0" dirty="0" smtClean="0"/>
          </a:br>
          <a:r>
            <a:rPr lang="tr-TR" sz="1400" b="0" dirty="0" smtClean="0"/>
            <a:t/>
          </a:r>
          <a:br>
            <a:rPr lang="tr-TR" sz="1400" b="0" dirty="0" smtClean="0"/>
          </a:br>
          <a:endParaRPr lang="tr-TR" dirty="0"/>
        </a:p>
      </dgm:t>
    </dgm:pt>
    <dgm:pt modelId="{0DA0047C-4D60-4ECE-B817-B902D928447F}" type="parTrans" cxnId="{B1AD1485-19A5-439C-B640-FF2ADAB80F3A}">
      <dgm:prSet/>
      <dgm:spPr/>
      <dgm:t>
        <a:bodyPr/>
        <a:lstStyle/>
        <a:p>
          <a:endParaRPr lang="tr-TR"/>
        </a:p>
      </dgm:t>
    </dgm:pt>
    <dgm:pt modelId="{C0715519-71DF-4172-8F4C-5C1817A92133}" type="sibTrans" cxnId="{B1AD1485-19A5-439C-B640-FF2ADAB80F3A}">
      <dgm:prSet/>
      <dgm:spPr/>
      <dgm:t>
        <a:bodyPr/>
        <a:lstStyle/>
        <a:p>
          <a:endParaRPr lang="tr-TR"/>
        </a:p>
      </dgm:t>
    </dgm:pt>
    <dgm:pt modelId="{DE665BA0-5905-42B0-B09F-C578223444AC}" type="pres">
      <dgm:prSet presAssocID="{8D573D7F-7567-46A0-A469-735E31C73EE3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8489E4B9-9F02-48CA-BC7B-B55C1D54EE39}" type="pres">
      <dgm:prSet presAssocID="{8A0B258D-3664-409B-9DAC-83B3DB99B48D}" presName="composite" presStyleCnt="0"/>
      <dgm:spPr/>
    </dgm:pt>
    <dgm:pt modelId="{5D84F6D9-EE06-493F-AD61-8FCB9C5E36B5}" type="pres">
      <dgm:prSet presAssocID="{8A0B258D-3664-409B-9DAC-83B3DB99B48D}" presName="BackAccent" presStyleLbl="bgShp" presStyleIdx="0" presStyleCnt="4"/>
      <dgm:spPr/>
    </dgm:pt>
    <dgm:pt modelId="{458EE302-89A5-4ADB-9CBB-71FEC5099514}" type="pres">
      <dgm:prSet presAssocID="{8A0B258D-3664-409B-9DAC-83B3DB99B48D}" presName="Accent" presStyleLbl="alignNode1" presStyleIdx="0" presStyleCnt="4"/>
      <dgm:spPr/>
    </dgm:pt>
    <dgm:pt modelId="{6968F51A-E8AA-4DC1-AFA4-3F6DA7C3A856}" type="pres">
      <dgm:prSet presAssocID="{8A0B258D-3664-409B-9DAC-83B3DB99B48D}" presName="Child" presStyleLbl="revTx" presStyleIdx="0" presStyleCnt="8" custScaleX="146863" custScaleY="759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CA8B616-1FDF-43C6-B54B-AFDC697357A4}" type="pres">
      <dgm:prSet presAssocID="{8A0B258D-3664-409B-9DAC-83B3DB99B48D}" presName="Parent" presStyleLbl="revTx" presStyleIdx="1" presStyleCnt="8" custScaleY="1566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C0A9D1-F0DF-4E68-9A43-3D8C7A00B420}" type="pres">
      <dgm:prSet presAssocID="{BE366C8C-EBC3-42C1-970A-C3BF8821B641}" presName="sibTrans" presStyleCnt="0"/>
      <dgm:spPr/>
    </dgm:pt>
    <dgm:pt modelId="{D2B5FDDD-A919-4FE5-A501-AE924129048C}" type="pres">
      <dgm:prSet presAssocID="{4BCE04CF-536E-4A11-845C-0B3044CD9B13}" presName="composite" presStyleCnt="0"/>
      <dgm:spPr/>
    </dgm:pt>
    <dgm:pt modelId="{2FED24E6-F42C-448D-AAF7-CD7CD36DD308}" type="pres">
      <dgm:prSet presAssocID="{4BCE04CF-536E-4A11-845C-0B3044CD9B13}" presName="BackAccent" presStyleLbl="bgShp" presStyleIdx="1" presStyleCnt="4"/>
      <dgm:spPr/>
    </dgm:pt>
    <dgm:pt modelId="{BD556A4A-D7E9-46A6-9BA8-9C0AF873E32B}" type="pres">
      <dgm:prSet presAssocID="{4BCE04CF-536E-4A11-845C-0B3044CD9B13}" presName="Accent" presStyleLbl="alignNode1" presStyleIdx="1" presStyleCnt="4"/>
      <dgm:spPr/>
    </dgm:pt>
    <dgm:pt modelId="{70D8B707-6883-4833-9E5A-BFFB23013723}" type="pres">
      <dgm:prSet presAssocID="{4BCE04CF-536E-4A11-845C-0B3044CD9B13}" presName="Child" presStyleLbl="revTx" presStyleIdx="2" presStyleCnt="8" custScaleX="136868" custScaleY="765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8FBCB9-93C7-4670-8E1B-B134750D5B9A}" type="pres">
      <dgm:prSet presAssocID="{4BCE04CF-536E-4A11-845C-0B3044CD9B13}" presName="Parent" presStyleLbl="revTx" presStyleIdx="3" presStyleCnt="8" custScaleY="1568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56A778-5652-4633-8D7D-FE5A80617CDC}" type="pres">
      <dgm:prSet presAssocID="{E72ECFB8-8EDA-4B5C-A90D-D8AE132E29D8}" presName="sibTrans" presStyleCnt="0"/>
      <dgm:spPr/>
    </dgm:pt>
    <dgm:pt modelId="{80075B74-C462-408C-8515-3DBEEE6B535F}" type="pres">
      <dgm:prSet presAssocID="{E9E0FC92-2344-4F4D-87E2-2DE21F601C45}" presName="composite" presStyleCnt="0"/>
      <dgm:spPr/>
    </dgm:pt>
    <dgm:pt modelId="{77C9BADC-01FA-400D-9D97-FC348E57B584}" type="pres">
      <dgm:prSet presAssocID="{E9E0FC92-2344-4F4D-87E2-2DE21F601C45}" presName="BackAccent" presStyleLbl="bgShp" presStyleIdx="2" presStyleCnt="4" custLinFactNeighborX="-10417" custLinFactNeighborY="66005"/>
      <dgm:spPr/>
    </dgm:pt>
    <dgm:pt modelId="{713BF88E-E7EC-4592-BC3F-0CFE59D4C06C}" type="pres">
      <dgm:prSet presAssocID="{E9E0FC92-2344-4F4D-87E2-2DE21F601C45}" presName="Accent" presStyleLbl="alignNode1" presStyleIdx="2" presStyleCnt="4" custLinFactNeighborX="-7188" custLinFactNeighborY="82507"/>
      <dgm:spPr/>
    </dgm:pt>
    <dgm:pt modelId="{D815F4A0-DDEB-4A92-A53D-71304A59EC46}" type="pres">
      <dgm:prSet presAssocID="{E9E0FC92-2344-4F4D-87E2-2DE21F601C45}" presName="Child" presStyleLbl="revTx" presStyleIdx="4" presStyleCnt="8" custScaleX="126588" custScaleY="156106" custLinFactNeighborX="-40610" custLinFactNeighborY="557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3988CB-FBA8-4924-BF4F-E9B9D3AE51F0}" type="pres">
      <dgm:prSet presAssocID="{E9E0FC92-2344-4F4D-87E2-2DE21F601C45}" presName="Parent" presStyleLbl="revTx" presStyleIdx="5" presStyleCnt="8" custScaleY="167117" custLinFactNeighborX="-3120" custLinFactNeighborY="586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75BCDE7-8C89-486F-B167-E65E98E36CCB}" type="pres">
      <dgm:prSet presAssocID="{4CA2BCDC-3A7C-4021-A764-01150F81A315}" presName="sibTrans" presStyleCnt="0"/>
      <dgm:spPr/>
    </dgm:pt>
    <dgm:pt modelId="{E796EC9D-BFC8-42D2-AB5C-6945726C95D4}" type="pres">
      <dgm:prSet presAssocID="{E87F34C5-30C1-4A0A-BD50-23F67628D0C6}" presName="composite" presStyleCnt="0"/>
      <dgm:spPr/>
    </dgm:pt>
    <dgm:pt modelId="{B15B19A6-834B-445E-97B0-1A8200A6AF87}" type="pres">
      <dgm:prSet presAssocID="{E87F34C5-30C1-4A0A-BD50-23F67628D0C6}" presName="BackAccent" presStyleLbl="bgShp" presStyleIdx="3" presStyleCnt="4" custLinFactNeighborX="-36583" custLinFactNeighborY="2710"/>
      <dgm:spPr/>
    </dgm:pt>
    <dgm:pt modelId="{24FCF390-F1C0-40EA-99AB-DD24057B8F35}" type="pres">
      <dgm:prSet presAssocID="{E87F34C5-30C1-4A0A-BD50-23F67628D0C6}" presName="Accent" presStyleLbl="alignNode1" presStyleIdx="3" presStyleCnt="4" custLinFactNeighborX="-47853" custLinFactNeighborY="15887"/>
      <dgm:spPr/>
    </dgm:pt>
    <dgm:pt modelId="{908BE189-7FAD-404F-A9C6-97922B06EBAE}" type="pres">
      <dgm:prSet presAssocID="{E87F34C5-30C1-4A0A-BD50-23F67628D0C6}" presName="Child" presStyleLbl="revTx" presStyleIdx="6" presStyleCnt="8" custScaleX="127283" custLinFactNeighborX="-38765" custLinFactNeighborY="188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E93704-D131-4C64-93DB-F603972748A2}" type="pres">
      <dgm:prSet presAssocID="{E87F34C5-30C1-4A0A-BD50-23F67628D0C6}" presName="Parent" presStyleLbl="revTx" presStyleIdx="7" presStyleCnt="8" custScaleX="134943" custScaleY="134664" custLinFactNeighborX="24752" custLinFactNeighborY="156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983EC08-D927-4D94-B0F5-6EDA1B7F7455}" type="presOf" srcId="{E9E0FC92-2344-4F4D-87E2-2DE21F601C45}" destId="{8D3988CB-FBA8-4924-BF4F-E9B9D3AE51F0}" srcOrd="0" destOrd="0" presId="urn:microsoft.com/office/officeart/2008/layout/IncreasingCircleProcess"/>
    <dgm:cxn modelId="{1E59BD5B-6BBA-4B9F-9F6A-A52F2B473E4F}" srcId="{4BCE04CF-536E-4A11-845C-0B3044CD9B13}" destId="{F9F692C9-D86D-4077-9DF7-EC403F8FCC32}" srcOrd="2" destOrd="0" parTransId="{0E2F7E11-4832-4A5B-BB3C-E3F427DB2DFE}" sibTransId="{B4C6C05C-9C7A-4964-8B72-96E55E4A1B53}"/>
    <dgm:cxn modelId="{7E548F43-B35E-44F4-96B8-11AA244BF29C}" srcId="{4BCE04CF-536E-4A11-845C-0B3044CD9B13}" destId="{765F10C1-10DB-4B4B-9805-A7A2F319FF47}" srcOrd="1" destOrd="0" parTransId="{51773534-55F8-42C7-B7C3-96363D2C5127}" sibTransId="{0410299E-A7D8-44DA-904B-FB4FB1D93D79}"/>
    <dgm:cxn modelId="{43E59A1E-B536-4450-9D47-4F53773CD6C9}" type="presOf" srcId="{2BD8DCFD-308B-44AE-9A99-F3DDDB54F3B3}" destId="{D815F4A0-DDEB-4A92-A53D-71304A59EC46}" srcOrd="0" destOrd="1" presId="urn:microsoft.com/office/officeart/2008/layout/IncreasingCircleProcess"/>
    <dgm:cxn modelId="{84F1B186-5309-470E-9FEA-3A2E82059A47}" srcId="{E87F34C5-30C1-4A0A-BD50-23F67628D0C6}" destId="{B352B8E9-D7F3-4283-909C-EBD4D27361E1}" srcOrd="1" destOrd="0" parTransId="{CBEC2548-9B71-4B1E-AB01-5E8B23E131BB}" sibTransId="{7C5C0AC5-C63E-4AC8-BA22-04011445B502}"/>
    <dgm:cxn modelId="{BAFA88E6-382C-4BD6-AA32-656EC499BCA7}" srcId="{8A0B258D-3664-409B-9DAC-83B3DB99B48D}" destId="{B9030659-FB3B-451E-BDD5-B7E762F7E15B}" srcOrd="2" destOrd="0" parTransId="{4D0E53CF-CBD9-47FC-A349-E33304D7F76B}" sibTransId="{51001E40-F089-4682-85F5-B4AD0D60EA25}"/>
    <dgm:cxn modelId="{9871050C-5B8D-4210-9ABC-F9DC3F132B3D}" srcId="{E9E0FC92-2344-4F4D-87E2-2DE21F601C45}" destId="{2BD8DCFD-308B-44AE-9A99-F3DDDB54F3B3}" srcOrd="1" destOrd="0" parTransId="{4743C282-8EEA-43F8-B649-54BA9F528B37}" sibTransId="{A7430CB4-6986-4E3D-874B-F3601405413D}"/>
    <dgm:cxn modelId="{6CE51BD0-E516-417D-ACA8-4E6943B33BF9}" type="presOf" srcId="{FF085837-C300-47D9-91F6-8862A333C598}" destId="{70D8B707-6883-4833-9E5A-BFFB23013723}" srcOrd="0" destOrd="0" presId="urn:microsoft.com/office/officeart/2008/layout/IncreasingCircleProcess"/>
    <dgm:cxn modelId="{A3A3413A-DB34-48E3-A250-5FC6C67B504E}" srcId="{E9E0FC92-2344-4F4D-87E2-2DE21F601C45}" destId="{C679586C-4EBF-487E-9C10-1BBCEFF928FF}" srcOrd="0" destOrd="0" parTransId="{C733CF3D-4BB9-4E44-AA5B-6426A980E37B}" sibTransId="{F942C320-71B5-4C57-91D5-3057DF5AEE26}"/>
    <dgm:cxn modelId="{1EBC1620-7CCC-47C9-B77E-8F7A24DD0FAD}" type="presOf" srcId="{8A0B258D-3664-409B-9DAC-83B3DB99B48D}" destId="{DCA8B616-1FDF-43C6-B54B-AFDC697357A4}" srcOrd="0" destOrd="0" presId="urn:microsoft.com/office/officeart/2008/layout/IncreasingCircleProcess"/>
    <dgm:cxn modelId="{EC256DD0-BD9E-4EC7-9524-3A95DD5C9353}" type="presOf" srcId="{8D573D7F-7567-46A0-A469-735E31C73EE3}" destId="{DE665BA0-5905-42B0-B09F-C578223444AC}" srcOrd="0" destOrd="0" presId="urn:microsoft.com/office/officeart/2008/layout/IncreasingCircleProcess"/>
    <dgm:cxn modelId="{74BD5F05-0468-43E2-8A2F-CA1EDC06286B}" srcId="{8A0B258D-3664-409B-9DAC-83B3DB99B48D}" destId="{705E3F13-B5C0-476D-B08A-CF2D33AFB108}" srcOrd="0" destOrd="0" parTransId="{442D783E-2340-4140-B61C-392DCC1ACCAC}" sibTransId="{7648924C-5538-4F48-A9FB-F6D8D0B9B7D6}"/>
    <dgm:cxn modelId="{B7174E76-C890-4AE8-89C8-CEC40E3B40D5}" type="presOf" srcId="{C679586C-4EBF-487E-9C10-1BBCEFF928FF}" destId="{D815F4A0-DDEB-4A92-A53D-71304A59EC46}" srcOrd="0" destOrd="0" presId="urn:microsoft.com/office/officeart/2008/layout/IncreasingCircleProcess"/>
    <dgm:cxn modelId="{DC7FDCD9-A8F9-4F47-8BC9-3C3AD95E9CD3}" type="presOf" srcId="{765F10C1-10DB-4B4B-9805-A7A2F319FF47}" destId="{70D8B707-6883-4833-9E5A-BFFB23013723}" srcOrd="0" destOrd="1" presId="urn:microsoft.com/office/officeart/2008/layout/IncreasingCircleProcess"/>
    <dgm:cxn modelId="{392A518E-5375-4075-9772-81417ED7EBE3}" srcId="{8D573D7F-7567-46A0-A469-735E31C73EE3}" destId="{E87F34C5-30C1-4A0A-BD50-23F67628D0C6}" srcOrd="3" destOrd="0" parTransId="{C2612AFA-5F92-43A5-8687-AA9B088B94DC}" sibTransId="{BC4D3FE9-58A4-481E-B1DC-8C1182513C3B}"/>
    <dgm:cxn modelId="{65C1C022-F5D5-4DAE-879B-A2B71558360F}" srcId="{8D573D7F-7567-46A0-A469-735E31C73EE3}" destId="{8A0B258D-3664-409B-9DAC-83B3DB99B48D}" srcOrd="0" destOrd="0" parTransId="{51F66937-503C-4A70-970E-A9DAAD7959BC}" sibTransId="{BE366C8C-EBC3-42C1-970A-C3BF8821B641}"/>
    <dgm:cxn modelId="{F1EF0FEF-8845-45A9-9D35-9D6C791AB389}" type="presOf" srcId="{E87F34C5-30C1-4A0A-BD50-23F67628D0C6}" destId="{41E93704-D131-4C64-93DB-F603972748A2}" srcOrd="0" destOrd="0" presId="urn:microsoft.com/office/officeart/2008/layout/IncreasingCircleProcess"/>
    <dgm:cxn modelId="{66C11A13-4FB6-46CC-A26B-FDC5D63AE554}" type="presOf" srcId="{F9F692C9-D86D-4077-9DF7-EC403F8FCC32}" destId="{70D8B707-6883-4833-9E5A-BFFB23013723}" srcOrd="0" destOrd="2" presId="urn:microsoft.com/office/officeart/2008/layout/IncreasingCircleProcess"/>
    <dgm:cxn modelId="{0CD8ADC9-4850-4BA2-8314-A00213864AB5}" srcId="{E87F34C5-30C1-4A0A-BD50-23F67628D0C6}" destId="{B81E795F-AB7C-4353-82D7-13547DFB7DE4}" srcOrd="0" destOrd="0" parTransId="{DC7512D0-2A59-45CB-83A8-3FA798992BE9}" sibTransId="{00E8012B-8341-4373-8B9D-FC601EDA506F}"/>
    <dgm:cxn modelId="{6DFAA1F6-3F9D-424F-A7E6-B1857F7C4986}" type="presOf" srcId="{705E3F13-B5C0-476D-B08A-CF2D33AFB108}" destId="{6968F51A-E8AA-4DC1-AFA4-3F6DA7C3A856}" srcOrd="0" destOrd="0" presId="urn:microsoft.com/office/officeart/2008/layout/IncreasingCircleProcess"/>
    <dgm:cxn modelId="{867FA4B2-6077-4F4D-BFBE-96B4F2FA3E3A}" type="presOf" srcId="{B352B8E9-D7F3-4283-909C-EBD4D27361E1}" destId="{908BE189-7FAD-404F-A9C6-97922B06EBAE}" srcOrd="0" destOrd="1" presId="urn:microsoft.com/office/officeart/2008/layout/IncreasingCircleProcess"/>
    <dgm:cxn modelId="{54FE277A-93F8-4A03-98CA-CA4E5D0A8F24}" type="presOf" srcId="{D77FBDBB-45E4-4700-B020-D856415ADD47}" destId="{6968F51A-E8AA-4DC1-AFA4-3F6DA7C3A856}" srcOrd="0" destOrd="1" presId="urn:microsoft.com/office/officeart/2008/layout/IncreasingCircleProcess"/>
    <dgm:cxn modelId="{C85D0561-4115-4301-8DE6-384D00B80576}" srcId="{8D573D7F-7567-46A0-A469-735E31C73EE3}" destId="{4BCE04CF-536E-4A11-845C-0B3044CD9B13}" srcOrd="1" destOrd="0" parTransId="{CC3D1292-3840-46CA-A26F-BB2E8B097BBF}" sibTransId="{E72ECFB8-8EDA-4B5C-A90D-D8AE132E29D8}"/>
    <dgm:cxn modelId="{95132B9A-FC54-49D0-8CDB-E67DEF51E1BE}" type="presOf" srcId="{72CCE18B-1A8A-471B-BC76-11C2EABE5F8D}" destId="{908BE189-7FAD-404F-A9C6-97922B06EBAE}" srcOrd="0" destOrd="2" presId="urn:microsoft.com/office/officeart/2008/layout/IncreasingCircleProcess"/>
    <dgm:cxn modelId="{301FC08A-A756-4538-92CA-3763EB0F6891}" type="presOf" srcId="{4BCE04CF-536E-4A11-845C-0B3044CD9B13}" destId="{8F8FBCB9-93C7-4670-8E1B-B134750D5B9A}" srcOrd="0" destOrd="0" presId="urn:microsoft.com/office/officeart/2008/layout/IncreasingCircleProcess"/>
    <dgm:cxn modelId="{67BDC987-50DE-4576-A40E-DF90BB655713}" srcId="{8A0B258D-3664-409B-9DAC-83B3DB99B48D}" destId="{D77FBDBB-45E4-4700-B020-D856415ADD47}" srcOrd="1" destOrd="0" parTransId="{4F837D31-E6D3-4FC6-AD53-EB5CE1B1A731}" sibTransId="{C3E15A91-4A9F-4423-BB88-4332F8DE94C0}"/>
    <dgm:cxn modelId="{5CECEDE2-0549-498D-A03B-892AE1263A6B}" type="presOf" srcId="{B81E795F-AB7C-4353-82D7-13547DFB7DE4}" destId="{908BE189-7FAD-404F-A9C6-97922B06EBAE}" srcOrd="0" destOrd="0" presId="urn:microsoft.com/office/officeart/2008/layout/IncreasingCircleProcess"/>
    <dgm:cxn modelId="{8EB628D0-E753-4CB2-AF70-EFB0581D7C82}" srcId="{4BCE04CF-536E-4A11-845C-0B3044CD9B13}" destId="{FF085837-C300-47D9-91F6-8862A333C598}" srcOrd="0" destOrd="0" parTransId="{F2CEC701-979D-4362-B1B2-C2A75B442AC6}" sibTransId="{734C7B48-465D-46D8-88A8-07B283821AF0}"/>
    <dgm:cxn modelId="{B1AD1485-19A5-439C-B640-FF2ADAB80F3A}" srcId="{E87F34C5-30C1-4A0A-BD50-23F67628D0C6}" destId="{72CCE18B-1A8A-471B-BC76-11C2EABE5F8D}" srcOrd="2" destOrd="0" parTransId="{0DA0047C-4D60-4ECE-B817-B902D928447F}" sibTransId="{C0715519-71DF-4172-8F4C-5C1817A92133}"/>
    <dgm:cxn modelId="{867817F5-C08E-41EA-A5F9-B0500A7CC393}" srcId="{8D573D7F-7567-46A0-A469-735E31C73EE3}" destId="{E9E0FC92-2344-4F4D-87E2-2DE21F601C45}" srcOrd="2" destOrd="0" parTransId="{4B63F5E3-6303-450B-B652-F997745DBA73}" sibTransId="{4CA2BCDC-3A7C-4021-A764-01150F81A315}"/>
    <dgm:cxn modelId="{45ADD62F-2598-484E-89AF-FAF1BACD8A2A}" type="presOf" srcId="{B9030659-FB3B-451E-BDD5-B7E762F7E15B}" destId="{6968F51A-E8AA-4DC1-AFA4-3F6DA7C3A856}" srcOrd="0" destOrd="2" presId="urn:microsoft.com/office/officeart/2008/layout/IncreasingCircleProcess"/>
    <dgm:cxn modelId="{894D79DD-CB9A-45DA-878E-8EF2CC987B74}" type="presParOf" srcId="{DE665BA0-5905-42B0-B09F-C578223444AC}" destId="{8489E4B9-9F02-48CA-BC7B-B55C1D54EE39}" srcOrd="0" destOrd="0" presId="urn:microsoft.com/office/officeart/2008/layout/IncreasingCircleProcess"/>
    <dgm:cxn modelId="{C4DE68DF-8840-44A8-B5B4-F1A74C943266}" type="presParOf" srcId="{8489E4B9-9F02-48CA-BC7B-B55C1D54EE39}" destId="{5D84F6D9-EE06-493F-AD61-8FCB9C5E36B5}" srcOrd="0" destOrd="0" presId="urn:microsoft.com/office/officeart/2008/layout/IncreasingCircleProcess"/>
    <dgm:cxn modelId="{251B1D5C-9B77-44A5-833E-DEE1F839EC5B}" type="presParOf" srcId="{8489E4B9-9F02-48CA-BC7B-B55C1D54EE39}" destId="{458EE302-89A5-4ADB-9CBB-71FEC5099514}" srcOrd="1" destOrd="0" presId="urn:microsoft.com/office/officeart/2008/layout/IncreasingCircleProcess"/>
    <dgm:cxn modelId="{63097441-2D37-45F2-8C1E-C9D93B0EF180}" type="presParOf" srcId="{8489E4B9-9F02-48CA-BC7B-B55C1D54EE39}" destId="{6968F51A-E8AA-4DC1-AFA4-3F6DA7C3A856}" srcOrd="2" destOrd="0" presId="urn:microsoft.com/office/officeart/2008/layout/IncreasingCircleProcess"/>
    <dgm:cxn modelId="{3CE29B8C-2AA6-42D8-BDED-CEBF4CAF74DE}" type="presParOf" srcId="{8489E4B9-9F02-48CA-BC7B-B55C1D54EE39}" destId="{DCA8B616-1FDF-43C6-B54B-AFDC697357A4}" srcOrd="3" destOrd="0" presId="urn:microsoft.com/office/officeart/2008/layout/IncreasingCircleProcess"/>
    <dgm:cxn modelId="{7EB2E347-EE45-49BB-A7EB-12873288833A}" type="presParOf" srcId="{DE665BA0-5905-42B0-B09F-C578223444AC}" destId="{93C0A9D1-F0DF-4E68-9A43-3D8C7A00B420}" srcOrd="1" destOrd="0" presId="urn:microsoft.com/office/officeart/2008/layout/IncreasingCircleProcess"/>
    <dgm:cxn modelId="{8E123136-C651-46CB-9B55-C56DFF4440F7}" type="presParOf" srcId="{DE665BA0-5905-42B0-B09F-C578223444AC}" destId="{D2B5FDDD-A919-4FE5-A501-AE924129048C}" srcOrd="2" destOrd="0" presId="urn:microsoft.com/office/officeart/2008/layout/IncreasingCircleProcess"/>
    <dgm:cxn modelId="{358E72FF-6A7A-4EF8-9E8E-BA1947C649B4}" type="presParOf" srcId="{D2B5FDDD-A919-4FE5-A501-AE924129048C}" destId="{2FED24E6-F42C-448D-AAF7-CD7CD36DD308}" srcOrd="0" destOrd="0" presId="urn:microsoft.com/office/officeart/2008/layout/IncreasingCircleProcess"/>
    <dgm:cxn modelId="{3CDCEECD-EC46-41A6-AD34-B4B01D07050F}" type="presParOf" srcId="{D2B5FDDD-A919-4FE5-A501-AE924129048C}" destId="{BD556A4A-D7E9-46A6-9BA8-9C0AF873E32B}" srcOrd="1" destOrd="0" presId="urn:microsoft.com/office/officeart/2008/layout/IncreasingCircleProcess"/>
    <dgm:cxn modelId="{6C6C6AD8-F627-4D27-8C35-0814B44F82F6}" type="presParOf" srcId="{D2B5FDDD-A919-4FE5-A501-AE924129048C}" destId="{70D8B707-6883-4833-9E5A-BFFB23013723}" srcOrd="2" destOrd="0" presId="urn:microsoft.com/office/officeart/2008/layout/IncreasingCircleProcess"/>
    <dgm:cxn modelId="{62BB6968-367C-4E58-882E-161F7CED1D72}" type="presParOf" srcId="{D2B5FDDD-A919-4FE5-A501-AE924129048C}" destId="{8F8FBCB9-93C7-4670-8E1B-B134750D5B9A}" srcOrd="3" destOrd="0" presId="urn:microsoft.com/office/officeart/2008/layout/IncreasingCircleProcess"/>
    <dgm:cxn modelId="{23FA7F20-2B34-4948-811A-B6FCF5B1358E}" type="presParOf" srcId="{DE665BA0-5905-42B0-B09F-C578223444AC}" destId="{A056A778-5652-4633-8D7D-FE5A80617CDC}" srcOrd="3" destOrd="0" presId="urn:microsoft.com/office/officeart/2008/layout/IncreasingCircleProcess"/>
    <dgm:cxn modelId="{1F8B116B-7D46-4A75-A483-1D2E8A35EC66}" type="presParOf" srcId="{DE665BA0-5905-42B0-B09F-C578223444AC}" destId="{80075B74-C462-408C-8515-3DBEEE6B535F}" srcOrd="4" destOrd="0" presId="urn:microsoft.com/office/officeart/2008/layout/IncreasingCircleProcess"/>
    <dgm:cxn modelId="{68D9610F-9D5A-404D-9594-B2B2AEBD100F}" type="presParOf" srcId="{80075B74-C462-408C-8515-3DBEEE6B535F}" destId="{77C9BADC-01FA-400D-9D97-FC348E57B584}" srcOrd="0" destOrd="0" presId="urn:microsoft.com/office/officeart/2008/layout/IncreasingCircleProcess"/>
    <dgm:cxn modelId="{5E842772-8B41-4682-A34A-12C4325A7064}" type="presParOf" srcId="{80075B74-C462-408C-8515-3DBEEE6B535F}" destId="{713BF88E-E7EC-4592-BC3F-0CFE59D4C06C}" srcOrd="1" destOrd="0" presId="urn:microsoft.com/office/officeart/2008/layout/IncreasingCircleProcess"/>
    <dgm:cxn modelId="{9ED3DCF4-E7D8-47DA-A1D4-F7B128B4B6BC}" type="presParOf" srcId="{80075B74-C462-408C-8515-3DBEEE6B535F}" destId="{D815F4A0-DDEB-4A92-A53D-71304A59EC46}" srcOrd="2" destOrd="0" presId="urn:microsoft.com/office/officeart/2008/layout/IncreasingCircleProcess"/>
    <dgm:cxn modelId="{B4F10832-BB62-4570-85FD-547A5ABE38B0}" type="presParOf" srcId="{80075B74-C462-408C-8515-3DBEEE6B535F}" destId="{8D3988CB-FBA8-4924-BF4F-E9B9D3AE51F0}" srcOrd="3" destOrd="0" presId="urn:microsoft.com/office/officeart/2008/layout/IncreasingCircleProcess"/>
    <dgm:cxn modelId="{6CD3E0B8-342E-491C-AA19-36BE67823A44}" type="presParOf" srcId="{DE665BA0-5905-42B0-B09F-C578223444AC}" destId="{575BCDE7-8C89-486F-B167-E65E98E36CCB}" srcOrd="5" destOrd="0" presId="urn:microsoft.com/office/officeart/2008/layout/IncreasingCircleProcess"/>
    <dgm:cxn modelId="{71858838-7528-4B38-A3DC-2744FBCD2100}" type="presParOf" srcId="{DE665BA0-5905-42B0-B09F-C578223444AC}" destId="{E796EC9D-BFC8-42D2-AB5C-6945726C95D4}" srcOrd="6" destOrd="0" presId="urn:microsoft.com/office/officeart/2008/layout/IncreasingCircleProcess"/>
    <dgm:cxn modelId="{20DF7940-3F04-4C2A-8800-0D24C7352568}" type="presParOf" srcId="{E796EC9D-BFC8-42D2-AB5C-6945726C95D4}" destId="{B15B19A6-834B-445E-97B0-1A8200A6AF87}" srcOrd="0" destOrd="0" presId="urn:microsoft.com/office/officeart/2008/layout/IncreasingCircleProcess"/>
    <dgm:cxn modelId="{38463C42-3FFA-4989-A4F6-CFAE2E09E7AF}" type="presParOf" srcId="{E796EC9D-BFC8-42D2-AB5C-6945726C95D4}" destId="{24FCF390-F1C0-40EA-99AB-DD24057B8F35}" srcOrd="1" destOrd="0" presId="urn:microsoft.com/office/officeart/2008/layout/IncreasingCircleProcess"/>
    <dgm:cxn modelId="{B3265DAF-398A-475E-A187-FE36D7C07E5A}" type="presParOf" srcId="{E796EC9D-BFC8-42D2-AB5C-6945726C95D4}" destId="{908BE189-7FAD-404F-A9C6-97922B06EBAE}" srcOrd="2" destOrd="0" presId="urn:microsoft.com/office/officeart/2008/layout/IncreasingCircleProcess"/>
    <dgm:cxn modelId="{4C51877B-E612-4247-BC8A-F0645A7F3547}" type="presParOf" srcId="{E796EC9D-BFC8-42D2-AB5C-6945726C95D4}" destId="{41E93704-D131-4C64-93DB-F603972748A2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BDD772-5CE0-42E6-88EB-00AE926BE8A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158ADC3-16B0-413F-9049-B70EB3853953}">
      <dgm:prSet phldrT="[Metin]" custT="1"/>
      <dgm:spPr/>
      <dgm:t>
        <a:bodyPr/>
        <a:lstStyle/>
        <a:p>
          <a:r>
            <a:rPr lang="tr-TR" sz="1600" dirty="0" smtClean="0"/>
            <a:t>Faizsiz Kredi Desteği</a:t>
          </a:r>
          <a:endParaRPr lang="tr-TR" sz="1600" dirty="0"/>
        </a:p>
      </dgm:t>
    </dgm:pt>
    <dgm:pt modelId="{C232F9D7-9BD0-4FEE-8B79-7A1AA5AD1EB0}" type="parTrans" cxnId="{BA92B076-E5B1-468C-B88E-EE67B82AE11F}">
      <dgm:prSet/>
      <dgm:spPr/>
      <dgm:t>
        <a:bodyPr/>
        <a:lstStyle/>
        <a:p>
          <a:endParaRPr lang="tr-TR"/>
        </a:p>
      </dgm:t>
    </dgm:pt>
    <dgm:pt modelId="{9B7F784B-499E-46A5-A6DE-EF82EE793361}" type="sibTrans" cxnId="{BA92B076-E5B1-468C-B88E-EE67B82AE11F}">
      <dgm:prSet/>
      <dgm:spPr/>
      <dgm:t>
        <a:bodyPr/>
        <a:lstStyle/>
        <a:p>
          <a:endParaRPr lang="tr-TR"/>
        </a:p>
      </dgm:t>
    </dgm:pt>
    <dgm:pt modelId="{2B32831C-8E2D-4574-B6AB-E769CFCEE47D}">
      <dgm:prSet phldrT="[Metin]" custT="1"/>
      <dgm:spPr/>
      <dgm:t>
        <a:bodyPr/>
        <a:lstStyle/>
        <a:p>
          <a:r>
            <a:rPr lang="tr-TR" sz="1600" dirty="0" smtClean="0"/>
            <a:t>Girişimcilik Ekosisteminin Geliştirilmesi Mali Destek Programı</a:t>
          </a:r>
          <a:endParaRPr lang="tr-TR" sz="1600" dirty="0"/>
        </a:p>
      </dgm:t>
    </dgm:pt>
    <dgm:pt modelId="{E1BF976E-DA13-476F-A897-2A351DD3916F}" type="parTrans" cxnId="{942B99AA-4FD1-4104-8580-683D430616B5}">
      <dgm:prSet/>
      <dgm:spPr/>
      <dgm:t>
        <a:bodyPr/>
        <a:lstStyle/>
        <a:p>
          <a:endParaRPr lang="tr-TR"/>
        </a:p>
      </dgm:t>
    </dgm:pt>
    <dgm:pt modelId="{A9C9D4BF-1F31-44C5-BBF6-1BC4E7FE1279}" type="sibTrans" cxnId="{942B99AA-4FD1-4104-8580-683D430616B5}">
      <dgm:prSet/>
      <dgm:spPr/>
      <dgm:t>
        <a:bodyPr/>
        <a:lstStyle/>
        <a:p>
          <a:endParaRPr lang="tr-TR"/>
        </a:p>
      </dgm:t>
    </dgm:pt>
    <dgm:pt modelId="{B7471164-43BA-472D-899B-FA0AEAAE6610}">
      <dgm:prSet phldrT="[Metin]" custT="1"/>
      <dgm:spPr/>
      <dgm:t>
        <a:bodyPr/>
        <a:lstStyle/>
        <a:p>
          <a:r>
            <a:rPr lang="tr-TR" sz="1600" dirty="0" smtClean="0"/>
            <a:t>Sosyal Gelişmeyi Destekleme Programı (SOGEP)</a:t>
          </a:r>
          <a:endParaRPr lang="tr-TR" sz="1600" dirty="0"/>
        </a:p>
      </dgm:t>
    </dgm:pt>
    <dgm:pt modelId="{636F7FC5-27E9-49F1-88E8-497E4709A608}" type="parTrans" cxnId="{C2F8C000-5EB8-4E14-8800-A66BC7591632}">
      <dgm:prSet/>
      <dgm:spPr/>
      <dgm:t>
        <a:bodyPr/>
        <a:lstStyle/>
        <a:p>
          <a:endParaRPr lang="tr-TR"/>
        </a:p>
      </dgm:t>
    </dgm:pt>
    <dgm:pt modelId="{9CE5C390-A924-4AAB-AA47-962810CD6A0F}" type="sibTrans" cxnId="{C2F8C000-5EB8-4E14-8800-A66BC7591632}">
      <dgm:prSet/>
      <dgm:spPr/>
      <dgm:t>
        <a:bodyPr/>
        <a:lstStyle/>
        <a:p>
          <a:endParaRPr lang="tr-TR"/>
        </a:p>
      </dgm:t>
    </dgm:pt>
    <dgm:pt modelId="{FC5E1521-399C-4CF7-B7D2-0E13A5E38076}">
      <dgm:prSet/>
      <dgm:spPr/>
      <dgm:t>
        <a:bodyPr/>
        <a:lstStyle/>
        <a:p>
          <a:r>
            <a:rPr lang="tr-TR" dirty="0" smtClean="0"/>
            <a:t>2 Program ile toplam 29 firmaya 40 milyon TL destek </a:t>
          </a:r>
          <a:endParaRPr lang="tr-TR" dirty="0"/>
        </a:p>
      </dgm:t>
    </dgm:pt>
    <dgm:pt modelId="{F6249A66-DA8E-4BAB-9EEF-38135447B64A}" type="parTrans" cxnId="{4E92A487-6B7C-44F3-A054-5E744D61723B}">
      <dgm:prSet/>
      <dgm:spPr/>
      <dgm:t>
        <a:bodyPr/>
        <a:lstStyle/>
        <a:p>
          <a:endParaRPr lang="tr-TR"/>
        </a:p>
      </dgm:t>
    </dgm:pt>
    <dgm:pt modelId="{9CBDAB78-6E27-4CD0-AB6C-CE6CE506970F}" type="sibTrans" cxnId="{4E92A487-6B7C-44F3-A054-5E744D61723B}">
      <dgm:prSet/>
      <dgm:spPr/>
      <dgm:t>
        <a:bodyPr/>
        <a:lstStyle/>
        <a:p>
          <a:endParaRPr lang="tr-TR"/>
        </a:p>
      </dgm:t>
    </dgm:pt>
    <dgm:pt modelId="{205A2AFA-6C97-4B0C-9B8F-58C5249378CB}">
      <dgm:prSet custT="1"/>
      <dgm:spPr/>
      <dgm:t>
        <a:bodyPr/>
        <a:lstStyle/>
        <a:p>
          <a:r>
            <a:rPr lang="tr-TR" sz="1600" dirty="0" smtClean="0"/>
            <a:t>Teknik Destek</a:t>
          </a:r>
          <a:endParaRPr lang="tr-TR" sz="1600" dirty="0"/>
        </a:p>
      </dgm:t>
    </dgm:pt>
    <dgm:pt modelId="{FCFB182B-9A8C-4A3A-9CEA-78748B33922A}" type="parTrans" cxnId="{64C8FF05-1754-4353-9B1F-7A1994C1E0E5}">
      <dgm:prSet/>
      <dgm:spPr/>
      <dgm:t>
        <a:bodyPr/>
        <a:lstStyle/>
        <a:p>
          <a:endParaRPr lang="tr-TR"/>
        </a:p>
      </dgm:t>
    </dgm:pt>
    <dgm:pt modelId="{0E3527AF-4F18-43E3-BA48-E4FDABAB0FAC}" type="sibTrans" cxnId="{64C8FF05-1754-4353-9B1F-7A1994C1E0E5}">
      <dgm:prSet/>
      <dgm:spPr/>
      <dgm:t>
        <a:bodyPr/>
        <a:lstStyle/>
        <a:p>
          <a:endParaRPr lang="tr-TR"/>
        </a:p>
      </dgm:t>
    </dgm:pt>
    <dgm:pt modelId="{D7AC3236-D0D1-4DC3-AD99-66627979B6E9}">
      <dgm:prSet/>
      <dgm:spPr/>
      <dgm:t>
        <a:bodyPr/>
        <a:lstStyle/>
        <a:p>
          <a:r>
            <a:rPr lang="tr-TR" dirty="0" smtClean="0"/>
            <a:t>Antalya Bilim Üniversitesi Turizm Teknolojileri Kuluçka Merkezi (</a:t>
          </a:r>
          <a:r>
            <a:rPr lang="tr-TR" dirty="0" err="1" smtClean="0"/>
            <a:t>TourisTech</a:t>
          </a:r>
          <a:r>
            <a:rPr lang="tr-TR" dirty="0" smtClean="0"/>
            <a:t> </a:t>
          </a:r>
          <a:r>
            <a:rPr lang="tr-TR" dirty="0" err="1" smtClean="0"/>
            <a:t>Incubation</a:t>
          </a:r>
          <a:r>
            <a:rPr lang="tr-TR" dirty="0" smtClean="0"/>
            <a:t>)</a:t>
          </a:r>
          <a:endParaRPr lang="tr-TR" dirty="0"/>
        </a:p>
      </dgm:t>
    </dgm:pt>
    <dgm:pt modelId="{348DAF63-4960-47A6-A422-3F78399DE734}" type="parTrans" cxnId="{862BB650-AA15-444C-8034-E678A31BDC61}">
      <dgm:prSet/>
      <dgm:spPr/>
      <dgm:t>
        <a:bodyPr/>
        <a:lstStyle/>
        <a:p>
          <a:endParaRPr lang="tr-TR"/>
        </a:p>
      </dgm:t>
    </dgm:pt>
    <dgm:pt modelId="{C2516EDF-0C4D-4F35-97D8-66FA184CB18E}" type="sibTrans" cxnId="{862BB650-AA15-444C-8034-E678A31BDC61}">
      <dgm:prSet/>
      <dgm:spPr/>
      <dgm:t>
        <a:bodyPr/>
        <a:lstStyle/>
        <a:p>
          <a:endParaRPr lang="tr-TR"/>
        </a:p>
      </dgm:t>
    </dgm:pt>
    <dgm:pt modelId="{A98E8507-DB87-41CD-9369-889CB72ED398}">
      <dgm:prSet/>
      <dgm:spPr/>
      <dgm:t>
        <a:bodyPr/>
        <a:lstStyle/>
        <a:p>
          <a:r>
            <a:rPr lang="tr-TR" dirty="0" smtClean="0"/>
            <a:t>ATSO Tarım Teknolojileri Girişimcilik ve </a:t>
          </a:r>
          <a:r>
            <a:rPr lang="tr-TR" dirty="0" err="1" smtClean="0"/>
            <a:t>İnovasyon</a:t>
          </a:r>
          <a:r>
            <a:rPr lang="tr-TR" dirty="0" smtClean="0"/>
            <a:t> Merkezi</a:t>
          </a:r>
          <a:endParaRPr lang="tr-TR" dirty="0"/>
        </a:p>
      </dgm:t>
    </dgm:pt>
    <dgm:pt modelId="{F9CF0B64-ECBB-4643-8CEA-A2A6CFFCC30C}" type="parTrans" cxnId="{330614B8-A71A-4137-8EAC-6857805393EA}">
      <dgm:prSet/>
      <dgm:spPr/>
      <dgm:t>
        <a:bodyPr/>
        <a:lstStyle/>
        <a:p>
          <a:endParaRPr lang="tr-TR"/>
        </a:p>
      </dgm:t>
    </dgm:pt>
    <dgm:pt modelId="{E6AE0D8E-37C9-4222-B655-758F2E2267C4}" type="sibTrans" cxnId="{330614B8-A71A-4137-8EAC-6857805393EA}">
      <dgm:prSet/>
      <dgm:spPr/>
      <dgm:t>
        <a:bodyPr/>
        <a:lstStyle/>
        <a:p>
          <a:endParaRPr lang="tr-TR"/>
        </a:p>
      </dgm:t>
    </dgm:pt>
    <dgm:pt modelId="{DB8C7146-B375-4249-86DA-15F273274DBC}">
      <dgm:prSet/>
      <dgm:spPr/>
      <dgm:t>
        <a:bodyPr/>
        <a:lstStyle/>
        <a:p>
          <a:r>
            <a:rPr lang="tr-TR" dirty="0" smtClean="0"/>
            <a:t>Antalya </a:t>
          </a:r>
          <a:r>
            <a:rPr lang="tr-TR" dirty="0" err="1" smtClean="0"/>
            <a:t>Teknokent</a:t>
          </a:r>
          <a:r>
            <a:rPr lang="tr-TR" dirty="0" smtClean="0"/>
            <a:t> Yapay Zeka Ve Oyun Teknolojileri Alanında Hızlandırma Programı</a:t>
          </a:r>
          <a:endParaRPr lang="tr-TR" dirty="0"/>
        </a:p>
      </dgm:t>
    </dgm:pt>
    <dgm:pt modelId="{A8C34105-E43F-4A13-806C-44492FA870B1}" type="parTrans" cxnId="{E2819ADC-E6B2-482F-951B-F79E98313B63}">
      <dgm:prSet/>
      <dgm:spPr/>
      <dgm:t>
        <a:bodyPr/>
        <a:lstStyle/>
        <a:p>
          <a:endParaRPr lang="tr-TR"/>
        </a:p>
      </dgm:t>
    </dgm:pt>
    <dgm:pt modelId="{6598E555-A595-4A3B-B963-CF52A2FBA64D}" type="sibTrans" cxnId="{E2819ADC-E6B2-482F-951B-F79E98313B63}">
      <dgm:prSet/>
      <dgm:spPr/>
      <dgm:t>
        <a:bodyPr/>
        <a:lstStyle/>
        <a:p>
          <a:endParaRPr lang="tr-TR"/>
        </a:p>
      </dgm:t>
    </dgm:pt>
    <dgm:pt modelId="{92B161F3-8312-4F92-A966-461523F8578A}">
      <dgm:prSet/>
      <dgm:spPr/>
      <dgm:t>
        <a:bodyPr/>
        <a:lstStyle/>
        <a:p>
          <a:r>
            <a:rPr lang="tr-TR" dirty="0" smtClean="0"/>
            <a:t>Antalya Büyükşehir Belediyesi </a:t>
          </a:r>
          <a:r>
            <a:rPr lang="tr-TR" dirty="0" err="1" smtClean="0"/>
            <a:t>Kumlucada</a:t>
          </a:r>
          <a:r>
            <a:rPr lang="tr-TR" dirty="0" smtClean="0"/>
            <a:t> İsraf Azalıyor, Yerel Üretici Kazanıyor</a:t>
          </a:r>
          <a:endParaRPr lang="tr-TR" dirty="0"/>
        </a:p>
      </dgm:t>
    </dgm:pt>
    <dgm:pt modelId="{EBFB0DDD-249E-44BA-8E6B-40AFAD94A9FE}" type="parTrans" cxnId="{AF1166A8-C23B-4965-BD00-2E42C962A829}">
      <dgm:prSet/>
      <dgm:spPr/>
      <dgm:t>
        <a:bodyPr/>
        <a:lstStyle/>
        <a:p>
          <a:endParaRPr lang="tr-TR"/>
        </a:p>
      </dgm:t>
    </dgm:pt>
    <dgm:pt modelId="{0F29DBAE-357C-4FFE-9A72-E57F19A34D83}" type="sibTrans" cxnId="{AF1166A8-C23B-4965-BD00-2E42C962A829}">
      <dgm:prSet/>
      <dgm:spPr/>
      <dgm:t>
        <a:bodyPr/>
        <a:lstStyle/>
        <a:p>
          <a:endParaRPr lang="tr-TR"/>
        </a:p>
      </dgm:t>
    </dgm:pt>
    <dgm:pt modelId="{C0AA3B78-D722-4540-9A50-F8E3C9C39371}">
      <dgm:prSet/>
      <dgm:spPr/>
      <dgm:t>
        <a:bodyPr/>
        <a:lstStyle/>
        <a:p>
          <a:r>
            <a:rPr lang="tr-TR" dirty="0" smtClean="0"/>
            <a:t>13 Proje Döngüsü Yönetimi Eğitimi, 4 </a:t>
          </a:r>
          <a:r>
            <a:rPr lang="tr-TR" dirty="0" err="1" smtClean="0"/>
            <a:t>Ekoturizm</a:t>
          </a:r>
          <a:r>
            <a:rPr lang="tr-TR" dirty="0" smtClean="0"/>
            <a:t> Eğitimi, 1 Tıbbi ve Aromatik Bitkiler Eğitimi, 3 Yönetim Danışmanlığı</a:t>
          </a:r>
          <a:endParaRPr lang="tr-TR" dirty="0"/>
        </a:p>
      </dgm:t>
    </dgm:pt>
    <dgm:pt modelId="{BED7BD27-24B2-4267-92F4-80C94237157A}" type="parTrans" cxnId="{38A6B5B7-F323-4F19-A7C7-1C6B12030D95}">
      <dgm:prSet/>
      <dgm:spPr/>
      <dgm:t>
        <a:bodyPr/>
        <a:lstStyle/>
        <a:p>
          <a:endParaRPr lang="tr-TR"/>
        </a:p>
      </dgm:t>
    </dgm:pt>
    <dgm:pt modelId="{ADE56044-CD41-4D7C-AEA4-2F6E1618B87C}" type="sibTrans" cxnId="{38A6B5B7-F323-4F19-A7C7-1C6B12030D95}">
      <dgm:prSet/>
      <dgm:spPr/>
      <dgm:t>
        <a:bodyPr/>
        <a:lstStyle/>
        <a:p>
          <a:endParaRPr lang="tr-TR"/>
        </a:p>
      </dgm:t>
    </dgm:pt>
    <dgm:pt modelId="{2733AF85-682A-4E75-A6FE-92D1EC6D634D}">
      <dgm:prSet/>
      <dgm:spPr/>
      <dgm:t>
        <a:bodyPr/>
        <a:lstStyle/>
        <a:p>
          <a:r>
            <a:rPr lang="tr-TR" dirty="0" smtClean="0"/>
            <a:t>Konyaaltı Kuluçka Merkezi</a:t>
          </a:r>
          <a:endParaRPr lang="tr-TR" dirty="0"/>
        </a:p>
      </dgm:t>
    </dgm:pt>
    <dgm:pt modelId="{668AE87E-5436-4B8D-9E21-711DE8249A6F}" type="parTrans" cxnId="{6D8F1237-A507-4104-9D7C-8E20BA030BF1}">
      <dgm:prSet/>
      <dgm:spPr/>
      <dgm:t>
        <a:bodyPr/>
        <a:lstStyle/>
        <a:p>
          <a:endParaRPr lang="tr-TR"/>
        </a:p>
      </dgm:t>
    </dgm:pt>
    <dgm:pt modelId="{989F2535-C2C1-413A-A650-AC22CA7440D7}" type="sibTrans" cxnId="{6D8F1237-A507-4104-9D7C-8E20BA030BF1}">
      <dgm:prSet/>
      <dgm:spPr/>
      <dgm:t>
        <a:bodyPr/>
        <a:lstStyle/>
        <a:p>
          <a:endParaRPr lang="tr-TR"/>
        </a:p>
      </dgm:t>
    </dgm:pt>
    <dgm:pt modelId="{41CE10B6-A127-46F2-A3C7-EDBC189E9DCC}" type="pres">
      <dgm:prSet presAssocID="{3FBDD772-5CE0-42E6-88EB-00AE926BE8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12B4128-8889-410D-AF21-18F60D896050}" type="pres">
      <dgm:prSet presAssocID="{2158ADC3-16B0-413F-9049-B70EB3853953}" presName="parentLin" presStyleCnt="0"/>
      <dgm:spPr/>
    </dgm:pt>
    <dgm:pt modelId="{EDA491FC-B18A-4736-9EDD-015FBD3DE67C}" type="pres">
      <dgm:prSet presAssocID="{2158ADC3-16B0-413F-9049-B70EB3853953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FCF40027-F5F4-4EB5-8BF6-8C892F02D02B}" type="pres">
      <dgm:prSet presAssocID="{2158ADC3-16B0-413F-9049-B70EB3853953}" presName="parentText" presStyleLbl="node1" presStyleIdx="0" presStyleCnt="4" custScaleX="11263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08B55E-E680-4CB3-AD79-F268C248171D}" type="pres">
      <dgm:prSet presAssocID="{2158ADC3-16B0-413F-9049-B70EB3853953}" presName="negativeSpace" presStyleCnt="0"/>
      <dgm:spPr/>
    </dgm:pt>
    <dgm:pt modelId="{A4F6B820-F1D5-41D6-A99A-65684C277E76}" type="pres">
      <dgm:prSet presAssocID="{2158ADC3-16B0-413F-9049-B70EB3853953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CCB4C0A-2505-480D-BA1A-DB897BB84176}" type="pres">
      <dgm:prSet presAssocID="{9B7F784B-499E-46A5-A6DE-EF82EE793361}" presName="spaceBetweenRectangles" presStyleCnt="0"/>
      <dgm:spPr/>
    </dgm:pt>
    <dgm:pt modelId="{3D86C262-38E6-4687-87B6-6F0417CF8B62}" type="pres">
      <dgm:prSet presAssocID="{2B32831C-8E2D-4574-B6AB-E769CFCEE47D}" presName="parentLin" presStyleCnt="0"/>
      <dgm:spPr/>
    </dgm:pt>
    <dgm:pt modelId="{A55C3CE5-1CA7-40DD-A92B-F191FA6561D6}" type="pres">
      <dgm:prSet presAssocID="{2B32831C-8E2D-4574-B6AB-E769CFCEE47D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DF16F0CC-3A94-4931-BED8-CEB68FC10452}" type="pres">
      <dgm:prSet presAssocID="{2B32831C-8E2D-4574-B6AB-E769CFCEE47D}" presName="parentText" presStyleLbl="node1" presStyleIdx="1" presStyleCnt="4" custScaleX="11428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668DD2-A3A4-48E4-B340-E7747E2A834F}" type="pres">
      <dgm:prSet presAssocID="{2B32831C-8E2D-4574-B6AB-E769CFCEE47D}" presName="negativeSpace" presStyleCnt="0"/>
      <dgm:spPr/>
    </dgm:pt>
    <dgm:pt modelId="{507E285A-8AFD-4D17-916C-6EF3DE3E3574}" type="pres">
      <dgm:prSet presAssocID="{2B32831C-8E2D-4574-B6AB-E769CFCEE47D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1C6885-A442-455C-B72F-64F4A5CF67D9}" type="pres">
      <dgm:prSet presAssocID="{A9C9D4BF-1F31-44C5-BBF6-1BC4E7FE1279}" presName="spaceBetweenRectangles" presStyleCnt="0"/>
      <dgm:spPr/>
    </dgm:pt>
    <dgm:pt modelId="{BB1CA2AA-984E-4591-B2D2-C76AF1672689}" type="pres">
      <dgm:prSet presAssocID="{B7471164-43BA-472D-899B-FA0AEAAE6610}" presName="parentLin" presStyleCnt="0"/>
      <dgm:spPr/>
    </dgm:pt>
    <dgm:pt modelId="{16C25A62-13F0-45DA-A839-8D5C8079EB4B}" type="pres">
      <dgm:prSet presAssocID="{B7471164-43BA-472D-899B-FA0AEAAE6610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8C313670-99B3-4A8A-B320-78816B82F10D}" type="pres">
      <dgm:prSet presAssocID="{B7471164-43BA-472D-899B-FA0AEAAE6610}" presName="parentText" presStyleLbl="node1" presStyleIdx="2" presStyleCnt="4" custScaleX="11428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1B6EB76-CED1-410B-BC90-AC4FCCD2CABB}" type="pres">
      <dgm:prSet presAssocID="{B7471164-43BA-472D-899B-FA0AEAAE6610}" presName="negativeSpace" presStyleCnt="0"/>
      <dgm:spPr/>
    </dgm:pt>
    <dgm:pt modelId="{7F94A2D4-E4A2-4124-9103-122C8A00B06C}" type="pres">
      <dgm:prSet presAssocID="{B7471164-43BA-472D-899B-FA0AEAAE6610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CA4224-D42E-4E19-8EB8-A2946B6FF39E}" type="pres">
      <dgm:prSet presAssocID="{9CE5C390-A924-4AAB-AA47-962810CD6A0F}" presName="spaceBetweenRectangles" presStyleCnt="0"/>
      <dgm:spPr/>
    </dgm:pt>
    <dgm:pt modelId="{E70DC6AC-596F-4F57-A039-92DB1C9315E5}" type="pres">
      <dgm:prSet presAssocID="{205A2AFA-6C97-4B0C-9B8F-58C5249378CB}" presName="parentLin" presStyleCnt="0"/>
      <dgm:spPr/>
    </dgm:pt>
    <dgm:pt modelId="{5B003C0C-6A7E-427B-A48F-86E89F7F2FBA}" type="pres">
      <dgm:prSet presAssocID="{205A2AFA-6C97-4B0C-9B8F-58C5249378CB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820F5641-91F0-4222-B742-B273D3BAEA20}" type="pres">
      <dgm:prSet presAssocID="{205A2AFA-6C97-4B0C-9B8F-58C5249378CB}" presName="parentText" presStyleLbl="node1" presStyleIdx="3" presStyleCnt="4" custScaleX="11428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57C0F1-AB57-45AD-8759-C18B8F48AF83}" type="pres">
      <dgm:prSet presAssocID="{205A2AFA-6C97-4B0C-9B8F-58C5249378CB}" presName="negativeSpace" presStyleCnt="0"/>
      <dgm:spPr/>
    </dgm:pt>
    <dgm:pt modelId="{67496A88-8A5C-4E19-B627-12ED6CF7663C}" type="pres">
      <dgm:prSet presAssocID="{205A2AFA-6C97-4B0C-9B8F-58C5249378CB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545C08F-E0B2-4B97-B226-75ABE8AFA625}" type="presOf" srcId="{2B32831C-8E2D-4574-B6AB-E769CFCEE47D}" destId="{DF16F0CC-3A94-4931-BED8-CEB68FC10452}" srcOrd="1" destOrd="0" presId="urn:microsoft.com/office/officeart/2005/8/layout/list1"/>
    <dgm:cxn modelId="{6760A9B4-D9C7-4971-A5D2-BE3427A9AEC4}" type="presOf" srcId="{205A2AFA-6C97-4B0C-9B8F-58C5249378CB}" destId="{820F5641-91F0-4222-B742-B273D3BAEA20}" srcOrd="1" destOrd="0" presId="urn:microsoft.com/office/officeart/2005/8/layout/list1"/>
    <dgm:cxn modelId="{6D78B5EF-D9DD-47C6-A3F6-40359137665C}" type="presOf" srcId="{205A2AFA-6C97-4B0C-9B8F-58C5249378CB}" destId="{5B003C0C-6A7E-427B-A48F-86E89F7F2FBA}" srcOrd="0" destOrd="0" presId="urn:microsoft.com/office/officeart/2005/8/layout/list1"/>
    <dgm:cxn modelId="{4E92A487-6B7C-44F3-A054-5E744D61723B}" srcId="{2158ADC3-16B0-413F-9049-B70EB3853953}" destId="{FC5E1521-399C-4CF7-B7D2-0E13A5E38076}" srcOrd="0" destOrd="0" parTransId="{F6249A66-DA8E-4BAB-9EEF-38135447B64A}" sibTransId="{9CBDAB78-6E27-4CD0-AB6C-CE6CE506970F}"/>
    <dgm:cxn modelId="{06576ED3-3606-411F-8FC6-E34C78F09F52}" type="presOf" srcId="{2733AF85-682A-4E75-A6FE-92D1EC6D634D}" destId="{507E285A-8AFD-4D17-916C-6EF3DE3E3574}" srcOrd="0" destOrd="3" presId="urn:microsoft.com/office/officeart/2005/8/layout/list1"/>
    <dgm:cxn modelId="{EDD9768A-FED5-477D-B80F-8DA2CFA55FB6}" type="presOf" srcId="{92B161F3-8312-4F92-A966-461523F8578A}" destId="{7F94A2D4-E4A2-4124-9103-122C8A00B06C}" srcOrd="0" destOrd="0" presId="urn:microsoft.com/office/officeart/2005/8/layout/list1"/>
    <dgm:cxn modelId="{2907F73C-1700-4ADC-9B2F-70A1B994452C}" type="presOf" srcId="{FC5E1521-399C-4CF7-B7D2-0E13A5E38076}" destId="{A4F6B820-F1D5-41D6-A99A-65684C277E76}" srcOrd="0" destOrd="0" presId="urn:microsoft.com/office/officeart/2005/8/layout/list1"/>
    <dgm:cxn modelId="{C2F8C000-5EB8-4E14-8800-A66BC7591632}" srcId="{3FBDD772-5CE0-42E6-88EB-00AE926BE8A3}" destId="{B7471164-43BA-472D-899B-FA0AEAAE6610}" srcOrd="2" destOrd="0" parTransId="{636F7FC5-27E9-49F1-88E8-497E4709A608}" sibTransId="{9CE5C390-A924-4AAB-AA47-962810CD6A0F}"/>
    <dgm:cxn modelId="{4EA950D4-36AA-4E58-9241-F79F8BD91A62}" type="presOf" srcId="{2158ADC3-16B0-413F-9049-B70EB3853953}" destId="{FCF40027-F5F4-4EB5-8BF6-8C892F02D02B}" srcOrd="1" destOrd="0" presId="urn:microsoft.com/office/officeart/2005/8/layout/list1"/>
    <dgm:cxn modelId="{BA92B076-E5B1-468C-B88E-EE67B82AE11F}" srcId="{3FBDD772-5CE0-42E6-88EB-00AE926BE8A3}" destId="{2158ADC3-16B0-413F-9049-B70EB3853953}" srcOrd="0" destOrd="0" parTransId="{C232F9D7-9BD0-4FEE-8B79-7A1AA5AD1EB0}" sibTransId="{9B7F784B-499E-46A5-A6DE-EF82EE793361}"/>
    <dgm:cxn modelId="{4476754A-82D3-4C79-8BD3-5547B1313469}" type="presOf" srcId="{A98E8507-DB87-41CD-9369-889CB72ED398}" destId="{507E285A-8AFD-4D17-916C-6EF3DE3E3574}" srcOrd="0" destOrd="1" presId="urn:microsoft.com/office/officeart/2005/8/layout/list1"/>
    <dgm:cxn modelId="{E2819ADC-E6B2-482F-951B-F79E98313B63}" srcId="{2B32831C-8E2D-4574-B6AB-E769CFCEE47D}" destId="{DB8C7146-B375-4249-86DA-15F273274DBC}" srcOrd="2" destOrd="0" parTransId="{A8C34105-E43F-4A13-806C-44492FA870B1}" sibTransId="{6598E555-A595-4A3B-B963-CF52A2FBA64D}"/>
    <dgm:cxn modelId="{7BF4C9D5-AC2E-4B62-B75E-5598A7AC7BE7}" type="presOf" srcId="{B7471164-43BA-472D-899B-FA0AEAAE6610}" destId="{8C313670-99B3-4A8A-B320-78816B82F10D}" srcOrd="1" destOrd="0" presId="urn:microsoft.com/office/officeart/2005/8/layout/list1"/>
    <dgm:cxn modelId="{EE651054-5C2F-4595-BA31-AF48084E467A}" type="presOf" srcId="{B7471164-43BA-472D-899B-FA0AEAAE6610}" destId="{16C25A62-13F0-45DA-A839-8D5C8079EB4B}" srcOrd="0" destOrd="0" presId="urn:microsoft.com/office/officeart/2005/8/layout/list1"/>
    <dgm:cxn modelId="{997EED36-5A64-451B-B190-C6AB6F890DF4}" type="presOf" srcId="{2158ADC3-16B0-413F-9049-B70EB3853953}" destId="{EDA491FC-B18A-4736-9EDD-015FBD3DE67C}" srcOrd="0" destOrd="0" presId="urn:microsoft.com/office/officeart/2005/8/layout/list1"/>
    <dgm:cxn modelId="{330614B8-A71A-4137-8EAC-6857805393EA}" srcId="{2B32831C-8E2D-4574-B6AB-E769CFCEE47D}" destId="{A98E8507-DB87-41CD-9369-889CB72ED398}" srcOrd="1" destOrd="0" parTransId="{F9CF0B64-ECBB-4643-8CEA-A2A6CFFCC30C}" sibTransId="{E6AE0D8E-37C9-4222-B655-758F2E2267C4}"/>
    <dgm:cxn modelId="{862BB650-AA15-444C-8034-E678A31BDC61}" srcId="{2B32831C-8E2D-4574-B6AB-E769CFCEE47D}" destId="{D7AC3236-D0D1-4DC3-AD99-66627979B6E9}" srcOrd="0" destOrd="0" parTransId="{348DAF63-4960-47A6-A422-3F78399DE734}" sibTransId="{C2516EDF-0C4D-4F35-97D8-66FA184CB18E}"/>
    <dgm:cxn modelId="{64C8FF05-1754-4353-9B1F-7A1994C1E0E5}" srcId="{3FBDD772-5CE0-42E6-88EB-00AE926BE8A3}" destId="{205A2AFA-6C97-4B0C-9B8F-58C5249378CB}" srcOrd="3" destOrd="0" parTransId="{FCFB182B-9A8C-4A3A-9CEA-78748B33922A}" sibTransId="{0E3527AF-4F18-43E3-BA48-E4FDABAB0FAC}"/>
    <dgm:cxn modelId="{1B710CB6-31F0-4295-9BED-B869837190C9}" type="presOf" srcId="{3FBDD772-5CE0-42E6-88EB-00AE926BE8A3}" destId="{41CE10B6-A127-46F2-A3C7-EDBC189E9DCC}" srcOrd="0" destOrd="0" presId="urn:microsoft.com/office/officeart/2005/8/layout/list1"/>
    <dgm:cxn modelId="{BACA5916-A804-4CDC-ADEB-EC7FD75096D3}" type="presOf" srcId="{C0AA3B78-D722-4540-9A50-F8E3C9C39371}" destId="{67496A88-8A5C-4E19-B627-12ED6CF7663C}" srcOrd="0" destOrd="0" presId="urn:microsoft.com/office/officeart/2005/8/layout/list1"/>
    <dgm:cxn modelId="{6D8F1237-A507-4104-9D7C-8E20BA030BF1}" srcId="{2B32831C-8E2D-4574-B6AB-E769CFCEE47D}" destId="{2733AF85-682A-4E75-A6FE-92D1EC6D634D}" srcOrd="3" destOrd="0" parTransId="{668AE87E-5436-4B8D-9E21-711DE8249A6F}" sibTransId="{989F2535-C2C1-413A-A650-AC22CA7440D7}"/>
    <dgm:cxn modelId="{942B99AA-4FD1-4104-8580-683D430616B5}" srcId="{3FBDD772-5CE0-42E6-88EB-00AE926BE8A3}" destId="{2B32831C-8E2D-4574-B6AB-E769CFCEE47D}" srcOrd="1" destOrd="0" parTransId="{E1BF976E-DA13-476F-A897-2A351DD3916F}" sibTransId="{A9C9D4BF-1F31-44C5-BBF6-1BC4E7FE1279}"/>
    <dgm:cxn modelId="{ED9118B3-3A0D-497F-9BA0-FA997C423E1C}" type="presOf" srcId="{DB8C7146-B375-4249-86DA-15F273274DBC}" destId="{507E285A-8AFD-4D17-916C-6EF3DE3E3574}" srcOrd="0" destOrd="2" presId="urn:microsoft.com/office/officeart/2005/8/layout/list1"/>
    <dgm:cxn modelId="{AF1166A8-C23B-4965-BD00-2E42C962A829}" srcId="{B7471164-43BA-472D-899B-FA0AEAAE6610}" destId="{92B161F3-8312-4F92-A966-461523F8578A}" srcOrd="0" destOrd="0" parTransId="{EBFB0DDD-249E-44BA-8E6B-40AFAD94A9FE}" sibTransId="{0F29DBAE-357C-4FFE-9A72-E57F19A34D83}"/>
    <dgm:cxn modelId="{5E35091B-2B8D-4D64-A6E0-AC79C97E4481}" type="presOf" srcId="{2B32831C-8E2D-4574-B6AB-E769CFCEE47D}" destId="{A55C3CE5-1CA7-40DD-A92B-F191FA6561D6}" srcOrd="0" destOrd="0" presId="urn:microsoft.com/office/officeart/2005/8/layout/list1"/>
    <dgm:cxn modelId="{AF6CE725-61BA-4419-99B3-5F2962C908EC}" type="presOf" srcId="{D7AC3236-D0D1-4DC3-AD99-66627979B6E9}" destId="{507E285A-8AFD-4D17-916C-6EF3DE3E3574}" srcOrd="0" destOrd="0" presId="urn:microsoft.com/office/officeart/2005/8/layout/list1"/>
    <dgm:cxn modelId="{38A6B5B7-F323-4F19-A7C7-1C6B12030D95}" srcId="{205A2AFA-6C97-4B0C-9B8F-58C5249378CB}" destId="{C0AA3B78-D722-4540-9A50-F8E3C9C39371}" srcOrd="0" destOrd="0" parTransId="{BED7BD27-24B2-4267-92F4-80C94237157A}" sibTransId="{ADE56044-CD41-4D7C-AEA4-2F6E1618B87C}"/>
    <dgm:cxn modelId="{713FC9EE-C1DF-4D71-961C-1B30880B9399}" type="presParOf" srcId="{41CE10B6-A127-46F2-A3C7-EDBC189E9DCC}" destId="{912B4128-8889-410D-AF21-18F60D896050}" srcOrd="0" destOrd="0" presId="urn:microsoft.com/office/officeart/2005/8/layout/list1"/>
    <dgm:cxn modelId="{20ED0A5C-3519-4E8B-ABD2-B0C1064E1659}" type="presParOf" srcId="{912B4128-8889-410D-AF21-18F60D896050}" destId="{EDA491FC-B18A-4736-9EDD-015FBD3DE67C}" srcOrd="0" destOrd="0" presId="urn:microsoft.com/office/officeart/2005/8/layout/list1"/>
    <dgm:cxn modelId="{B5EB399D-986D-478B-9EA7-77D3ED8FF1DF}" type="presParOf" srcId="{912B4128-8889-410D-AF21-18F60D896050}" destId="{FCF40027-F5F4-4EB5-8BF6-8C892F02D02B}" srcOrd="1" destOrd="0" presId="urn:microsoft.com/office/officeart/2005/8/layout/list1"/>
    <dgm:cxn modelId="{52FC11F4-3D15-4B55-8BCB-A3B91C1B8D65}" type="presParOf" srcId="{41CE10B6-A127-46F2-A3C7-EDBC189E9DCC}" destId="{0C08B55E-E680-4CB3-AD79-F268C248171D}" srcOrd="1" destOrd="0" presId="urn:microsoft.com/office/officeart/2005/8/layout/list1"/>
    <dgm:cxn modelId="{5B4C7F65-D949-47C7-BEEE-90AE3468D01F}" type="presParOf" srcId="{41CE10B6-A127-46F2-A3C7-EDBC189E9DCC}" destId="{A4F6B820-F1D5-41D6-A99A-65684C277E76}" srcOrd="2" destOrd="0" presId="urn:microsoft.com/office/officeart/2005/8/layout/list1"/>
    <dgm:cxn modelId="{67FF3171-7959-4B43-87EE-B35DE8238F8C}" type="presParOf" srcId="{41CE10B6-A127-46F2-A3C7-EDBC189E9DCC}" destId="{DCCB4C0A-2505-480D-BA1A-DB897BB84176}" srcOrd="3" destOrd="0" presId="urn:microsoft.com/office/officeart/2005/8/layout/list1"/>
    <dgm:cxn modelId="{B462D82F-3491-47D4-9766-F3178CF0E93B}" type="presParOf" srcId="{41CE10B6-A127-46F2-A3C7-EDBC189E9DCC}" destId="{3D86C262-38E6-4687-87B6-6F0417CF8B62}" srcOrd="4" destOrd="0" presId="urn:microsoft.com/office/officeart/2005/8/layout/list1"/>
    <dgm:cxn modelId="{7C880F8E-031D-476C-A8C2-8CF030A6367D}" type="presParOf" srcId="{3D86C262-38E6-4687-87B6-6F0417CF8B62}" destId="{A55C3CE5-1CA7-40DD-A92B-F191FA6561D6}" srcOrd="0" destOrd="0" presId="urn:microsoft.com/office/officeart/2005/8/layout/list1"/>
    <dgm:cxn modelId="{807072DE-CB4B-42AA-8B93-0FA2EC2BABB1}" type="presParOf" srcId="{3D86C262-38E6-4687-87B6-6F0417CF8B62}" destId="{DF16F0CC-3A94-4931-BED8-CEB68FC10452}" srcOrd="1" destOrd="0" presId="urn:microsoft.com/office/officeart/2005/8/layout/list1"/>
    <dgm:cxn modelId="{A8B35CCD-E9C3-4C05-8382-92F5BDBF941D}" type="presParOf" srcId="{41CE10B6-A127-46F2-A3C7-EDBC189E9DCC}" destId="{F9668DD2-A3A4-48E4-B340-E7747E2A834F}" srcOrd="5" destOrd="0" presId="urn:microsoft.com/office/officeart/2005/8/layout/list1"/>
    <dgm:cxn modelId="{F1AC5267-49FA-41DF-B4AE-3558E40DB40C}" type="presParOf" srcId="{41CE10B6-A127-46F2-A3C7-EDBC189E9DCC}" destId="{507E285A-8AFD-4D17-916C-6EF3DE3E3574}" srcOrd="6" destOrd="0" presId="urn:microsoft.com/office/officeart/2005/8/layout/list1"/>
    <dgm:cxn modelId="{A4823C5D-044F-4A29-9D00-4314D7276380}" type="presParOf" srcId="{41CE10B6-A127-46F2-A3C7-EDBC189E9DCC}" destId="{131C6885-A442-455C-B72F-64F4A5CF67D9}" srcOrd="7" destOrd="0" presId="urn:microsoft.com/office/officeart/2005/8/layout/list1"/>
    <dgm:cxn modelId="{83A0A24B-F3F0-49F4-9A5E-EAF843755F9B}" type="presParOf" srcId="{41CE10B6-A127-46F2-A3C7-EDBC189E9DCC}" destId="{BB1CA2AA-984E-4591-B2D2-C76AF1672689}" srcOrd="8" destOrd="0" presId="urn:microsoft.com/office/officeart/2005/8/layout/list1"/>
    <dgm:cxn modelId="{1EE76D35-C5EE-48E5-87CC-30AB314BC1BE}" type="presParOf" srcId="{BB1CA2AA-984E-4591-B2D2-C76AF1672689}" destId="{16C25A62-13F0-45DA-A839-8D5C8079EB4B}" srcOrd="0" destOrd="0" presId="urn:microsoft.com/office/officeart/2005/8/layout/list1"/>
    <dgm:cxn modelId="{812C0441-671F-4FDC-A48F-02C9A54F1DBA}" type="presParOf" srcId="{BB1CA2AA-984E-4591-B2D2-C76AF1672689}" destId="{8C313670-99B3-4A8A-B320-78816B82F10D}" srcOrd="1" destOrd="0" presId="urn:microsoft.com/office/officeart/2005/8/layout/list1"/>
    <dgm:cxn modelId="{27F77642-219E-497F-AE95-49DECE06F885}" type="presParOf" srcId="{41CE10B6-A127-46F2-A3C7-EDBC189E9DCC}" destId="{71B6EB76-CED1-410B-BC90-AC4FCCD2CABB}" srcOrd="9" destOrd="0" presId="urn:microsoft.com/office/officeart/2005/8/layout/list1"/>
    <dgm:cxn modelId="{E6D3B481-C409-4A1B-A6E9-A5005CDEAFBA}" type="presParOf" srcId="{41CE10B6-A127-46F2-A3C7-EDBC189E9DCC}" destId="{7F94A2D4-E4A2-4124-9103-122C8A00B06C}" srcOrd="10" destOrd="0" presId="urn:microsoft.com/office/officeart/2005/8/layout/list1"/>
    <dgm:cxn modelId="{7B8094E6-8E1C-4817-B0C9-4539F0AB0B6A}" type="presParOf" srcId="{41CE10B6-A127-46F2-A3C7-EDBC189E9DCC}" destId="{7ECA4224-D42E-4E19-8EB8-A2946B6FF39E}" srcOrd="11" destOrd="0" presId="urn:microsoft.com/office/officeart/2005/8/layout/list1"/>
    <dgm:cxn modelId="{267A05CA-103E-4F4E-92A7-356CFEC8989B}" type="presParOf" srcId="{41CE10B6-A127-46F2-A3C7-EDBC189E9DCC}" destId="{E70DC6AC-596F-4F57-A039-92DB1C9315E5}" srcOrd="12" destOrd="0" presId="urn:microsoft.com/office/officeart/2005/8/layout/list1"/>
    <dgm:cxn modelId="{F55A26D1-7B81-402A-B7B5-F512CC17FD8B}" type="presParOf" srcId="{E70DC6AC-596F-4F57-A039-92DB1C9315E5}" destId="{5B003C0C-6A7E-427B-A48F-86E89F7F2FBA}" srcOrd="0" destOrd="0" presId="urn:microsoft.com/office/officeart/2005/8/layout/list1"/>
    <dgm:cxn modelId="{009AD13F-EEA5-4966-9F33-09D6A96CF1D5}" type="presParOf" srcId="{E70DC6AC-596F-4F57-A039-92DB1C9315E5}" destId="{820F5641-91F0-4222-B742-B273D3BAEA20}" srcOrd="1" destOrd="0" presId="urn:microsoft.com/office/officeart/2005/8/layout/list1"/>
    <dgm:cxn modelId="{8B053354-EEEB-4BC2-8E50-94C1C636081B}" type="presParOf" srcId="{41CE10B6-A127-46F2-A3C7-EDBC189E9DCC}" destId="{8757C0F1-AB57-45AD-8759-C18B8F48AF83}" srcOrd="13" destOrd="0" presId="urn:microsoft.com/office/officeart/2005/8/layout/list1"/>
    <dgm:cxn modelId="{4232A0FA-CC07-4F34-ABA8-4AC0740690EF}" type="presParOf" srcId="{41CE10B6-A127-46F2-A3C7-EDBC189E9DCC}" destId="{67496A88-8A5C-4E19-B627-12ED6CF7663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0AF449-8746-474C-9179-2FF69E05EC44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1FFED09-66CD-4FC4-8575-5D629571BE23}">
      <dgm:prSet phldrT="[Metin]" custT="1"/>
      <dgm:spPr/>
      <dgm:t>
        <a:bodyPr/>
        <a:lstStyle/>
        <a:p>
          <a:r>
            <a:rPr lang="tr-TR" sz="2600" dirty="0" smtClean="0">
              <a:solidFill>
                <a:schemeClr val="accent6">
                  <a:lumMod val="75000"/>
                </a:schemeClr>
              </a:solidFill>
            </a:rPr>
            <a:t>Nitelikli iş gücü ve yenilikçi girişimlerle Türkiye'nin sürdürülebilir yerel kalkınmada öncü ve yaşam kalitesi en yüksek bölgesi olmak</a:t>
          </a:r>
          <a:endParaRPr lang="tr-TR" sz="2600" dirty="0">
            <a:solidFill>
              <a:schemeClr val="accent6">
                <a:lumMod val="75000"/>
              </a:schemeClr>
            </a:solidFill>
          </a:endParaRPr>
        </a:p>
      </dgm:t>
    </dgm:pt>
    <dgm:pt modelId="{A9F430AA-FC0E-4936-9D34-8464A24EF03B}" type="parTrans" cxnId="{714448A5-6B04-430A-AB09-4AA8A0C26FC2}">
      <dgm:prSet/>
      <dgm:spPr/>
      <dgm:t>
        <a:bodyPr/>
        <a:lstStyle/>
        <a:p>
          <a:endParaRPr lang="tr-TR"/>
        </a:p>
      </dgm:t>
    </dgm:pt>
    <dgm:pt modelId="{9D2C68B7-DC42-42B4-A029-2971F46C00F2}" type="sibTrans" cxnId="{714448A5-6B04-430A-AB09-4AA8A0C26FC2}">
      <dgm:prSet/>
      <dgm:spPr/>
      <dgm:t>
        <a:bodyPr/>
        <a:lstStyle/>
        <a:p>
          <a:endParaRPr lang="tr-TR"/>
        </a:p>
      </dgm:t>
    </dgm:pt>
    <dgm:pt modelId="{FE69519B-C95E-401D-B4D0-BEEA77A415D1}">
      <dgm:prSet phldrT="[Metin]" custT="1"/>
      <dgm:spPr/>
      <dgm:t>
        <a:bodyPr/>
        <a:lstStyle/>
        <a:p>
          <a:endParaRPr lang="tr-TR" sz="2500" dirty="0">
            <a:solidFill>
              <a:schemeClr val="accent6">
                <a:lumMod val="75000"/>
              </a:schemeClr>
            </a:solidFill>
          </a:endParaRPr>
        </a:p>
      </dgm:t>
    </dgm:pt>
    <dgm:pt modelId="{B57533BF-489A-416E-9957-1F2A6E287DCF}" type="sibTrans" cxnId="{ADBB5431-EB0E-400A-8A74-4F6B404B661D}">
      <dgm:prSet/>
      <dgm:spPr/>
      <dgm:t>
        <a:bodyPr/>
        <a:lstStyle/>
        <a:p>
          <a:endParaRPr lang="tr-TR"/>
        </a:p>
      </dgm:t>
    </dgm:pt>
    <dgm:pt modelId="{93A79707-383A-4406-9410-81C051BC0969}" type="parTrans" cxnId="{ADBB5431-EB0E-400A-8A74-4F6B404B661D}">
      <dgm:prSet/>
      <dgm:spPr/>
      <dgm:t>
        <a:bodyPr/>
        <a:lstStyle/>
        <a:p>
          <a:endParaRPr lang="tr-TR"/>
        </a:p>
      </dgm:t>
    </dgm:pt>
    <dgm:pt modelId="{137E3268-46A9-4DA5-95E7-3ADD34A13F63}" type="pres">
      <dgm:prSet presAssocID="{110AF449-8746-474C-9179-2FF69E05EC4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16A3DA40-94A2-42D0-AEFF-ECF9F96C5CFD}" type="pres">
      <dgm:prSet presAssocID="{FE69519B-C95E-401D-B4D0-BEEA77A415D1}" presName="composite" presStyleCnt="0"/>
      <dgm:spPr/>
    </dgm:pt>
    <dgm:pt modelId="{66BE69DE-4895-4226-B95C-B0E321FAFF1A}" type="pres">
      <dgm:prSet presAssocID="{FE69519B-C95E-401D-B4D0-BEEA77A415D1}" presName="ParentAccentShape" presStyleLbl="trBgShp" presStyleIdx="0" presStyleCnt="2"/>
      <dgm:spPr/>
    </dgm:pt>
    <dgm:pt modelId="{CDAB4C62-92E1-4F53-8D2B-9FD0E74103B8}" type="pres">
      <dgm:prSet presAssocID="{FE69519B-C95E-401D-B4D0-BEEA77A415D1}" presName="ParentText" presStyleLbl="revTx" presStyleIdx="0" presStyleCnt="2" custScaleX="78473" custScaleY="102583" custLinFactY="-400000" custLinFactNeighborX="79658" custLinFactNeighborY="-4801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190CD8-1F6C-409E-B6F2-4EAA00DCE4BD}" type="pres">
      <dgm:prSet presAssocID="{FE69519B-C95E-401D-B4D0-BEEA77A415D1}" presName="ChildText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FF599226-6569-428E-A5DD-D5D38608B747}" type="pres">
      <dgm:prSet presAssocID="{FE69519B-C95E-401D-B4D0-BEEA77A415D1}" presName="ChildAccentShape" presStyleLbl="trBgShp" presStyleIdx="1" presStyleCnt="2"/>
      <dgm:spPr/>
    </dgm:pt>
    <dgm:pt modelId="{1189964A-9095-4DE7-81D7-5610C3BAB4B6}" type="pres">
      <dgm:prSet presAssocID="{FE69519B-C95E-401D-B4D0-BEEA77A415D1}" presName="Image" presStyleLbl="alignImgPlace1" presStyleIdx="0" presStyleCnt="1" custScaleX="63041" custScaleY="131038" custLinFactNeighborX="5782" custLinFactNeighborY="2129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>
          <a:softEdge rad="31750"/>
        </a:effectLst>
      </dgm:spPr>
      <dgm:t>
        <a:bodyPr/>
        <a:lstStyle/>
        <a:p>
          <a:endParaRPr lang="tr-TR"/>
        </a:p>
      </dgm:t>
    </dgm:pt>
  </dgm:ptLst>
  <dgm:cxnLst>
    <dgm:cxn modelId="{ADBB5431-EB0E-400A-8A74-4F6B404B661D}" srcId="{110AF449-8746-474C-9179-2FF69E05EC44}" destId="{FE69519B-C95E-401D-B4D0-BEEA77A415D1}" srcOrd="0" destOrd="0" parTransId="{93A79707-383A-4406-9410-81C051BC0969}" sibTransId="{B57533BF-489A-416E-9957-1F2A6E287DCF}"/>
    <dgm:cxn modelId="{EF86804A-77A8-4D23-BF68-7B6F6BC20730}" type="presOf" srcId="{FE69519B-C95E-401D-B4D0-BEEA77A415D1}" destId="{CDAB4C62-92E1-4F53-8D2B-9FD0E74103B8}" srcOrd="0" destOrd="0" presId="urn:microsoft.com/office/officeart/2009/3/layout/SnapshotPictureList"/>
    <dgm:cxn modelId="{714448A5-6B04-430A-AB09-4AA8A0C26FC2}" srcId="{FE69519B-C95E-401D-B4D0-BEEA77A415D1}" destId="{01FFED09-66CD-4FC4-8575-5D629571BE23}" srcOrd="0" destOrd="0" parTransId="{A9F430AA-FC0E-4936-9D34-8464A24EF03B}" sibTransId="{9D2C68B7-DC42-42B4-A029-2971F46C00F2}"/>
    <dgm:cxn modelId="{1118F673-3AEE-42FA-ABC4-54BABA0CCC09}" type="presOf" srcId="{01FFED09-66CD-4FC4-8575-5D629571BE23}" destId="{B6190CD8-1F6C-409E-B6F2-4EAA00DCE4BD}" srcOrd="0" destOrd="0" presId="urn:microsoft.com/office/officeart/2009/3/layout/SnapshotPictureList"/>
    <dgm:cxn modelId="{F57FDED6-53F9-4E72-A4E7-567934F4D9F3}" type="presOf" srcId="{110AF449-8746-474C-9179-2FF69E05EC44}" destId="{137E3268-46A9-4DA5-95E7-3ADD34A13F63}" srcOrd="0" destOrd="0" presId="urn:microsoft.com/office/officeart/2009/3/layout/SnapshotPictureList"/>
    <dgm:cxn modelId="{ABDD25D6-5BF5-40E3-A915-652F9966BA00}" type="presParOf" srcId="{137E3268-46A9-4DA5-95E7-3ADD34A13F63}" destId="{16A3DA40-94A2-42D0-AEFF-ECF9F96C5CFD}" srcOrd="0" destOrd="0" presId="urn:microsoft.com/office/officeart/2009/3/layout/SnapshotPictureList"/>
    <dgm:cxn modelId="{59521B46-21EC-4C4F-AA1F-1E5BCB1C9281}" type="presParOf" srcId="{16A3DA40-94A2-42D0-AEFF-ECF9F96C5CFD}" destId="{66BE69DE-4895-4226-B95C-B0E321FAFF1A}" srcOrd="0" destOrd="0" presId="urn:microsoft.com/office/officeart/2009/3/layout/SnapshotPictureList"/>
    <dgm:cxn modelId="{B0FD3D9E-DFD6-4F87-A27B-B18C99516E44}" type="presParOf" srcId="{16A3DA40-94A2-42D0-AEFF-ECF9F96C5CFD}" destId="{CDAB4C62-92E1-4F53-8D2B-9FD0E74103B8}" srcOrd="1" destOrd="0" presId="urn:microsoft.com/office/officeart/2009/3/layout/SnapshotPictureList"/>
    <dgm:cxn modelId="{95E8B5D6-0F63-444A-BEA1-D604ADE6D434}" type="presParOf" srcId="{16A3DA40-94A2-42D0-AEFF-ECF9F96C5CFD}" destId="{B6190CD8-1F6C-409E-B6F2-4EAA00DCE4BD}" srcOrd="2" destOrd="0" presId="urn:microsoft.com/office/officeart/2009/3/layout/SnapshotPictureList"/>
    <dgm:cxn modelId="{0E2A8A50-09FF-4ED6-854F-5F23E0D6835C}" type="presParOf" srcId="{16A3DA40-94A2-42D0-AEFF-ECF9F96C5CFD}" destId="{FF599226-6569-428E-A5DD-D5D38608B747}" srcOrd="3" destOrd="0" presId="urn:microsoft.com/office/officeart/2009/3/layout/SnapshotPictureList"/>
    <dgm:cxn modelId="{9AEF608E-4AF9-43C9-9A1D-2F5DDA52A07D}" type="presParOf" srcId="{16A3DA40-94A2-42D0-AEFF-ECF9F96C5CFD}" destId="{1189964A-9095-4DE7-81D7-5610C3BAB4B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D44E8C-B24A-4218-BFE8-3C19495EC36B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3FE1C46E-90AF-4DC3-ABCA-0E17F8EA2FA7}">
      <dgm:prSet phldrT="[Metin]"/>
      <dgm:spPr/>
      <dgm:t>
        <a:bodyPr/>
        <a:lstStyle/>
        <a:p>
          <a:r>
            <a:rPr lang="tr-TR" dirty="0" smtClean="0"/>
            <a:t>Tarımda Verimlilik</a:t>
          </a:r>
          <a:endParaRPr lang="tr-TR" dirty="0"/>
        </a:p>
      </dgm:t>
    </dgm:pt>
    <dgm:pt modelId="{19CD9EE4-0B5C-4813-BB07-B8F56E67310B}" type="parTrans" cxnId="{40110FC3-9E08-4556-A42A-043078A43FCD}">
      <dgm:prSet/>
      <dgm:spPr/>
      <dgm:t>
        <a:bodyPr/>
        <a:lstStyle/>
        <a:p>
          <a:endParaRPr lang="tr-TR"/>
        </a:p>
      </dgm:t>
    </dgm:pt>
    <dgm:pt modelId="{5D421A29-1B50-4E1E-B52C-667739945B66}" type="sibTrans" cxnId="{40110FC3-9E08-4556-A42A-043078A43FCD}">
      <dgm:prSet/>
      <dgm:spPr/>
      <dgm:t>
        <a:bodyPr/>
        <a:lstStyle/>
        <a:p>
          <a:endParaRPr lang="tr-TR"/>
        </a:p>
      </dgm:t>
    </dgm:pt>
    <dgm:pt modelId="{24A9E941-36F8-4F8D-ACF7-F23A16762D40}">
      <dgm:prSet phldrT="[Metin]"/>
      <dgm:spPr/>
      <dgm:t>
        <a:bodyPr/>
        <a:lstStyle/>
        <a:p>
          <a:r>
            <a:rPr lang="tr-TR" dirty="0" smtClean="0"/>
            <a:t>Turizmde Dayanıklılık</a:t>
          </a:r>
          <a:endParaRPr lang="tr-TR" dirty="0"/>
        </a:p>
      </dgm:t>
    </dgm:pt>
    <dgm:pt modelId="{73FF8577-1659-482B-97FD-0B3117AB89F4}" type="parTrans" cxnId="{B19E166B-CF68-480D-9C0F-0DF50C330575}">
      <dgm:prSet/>
      <dgm:spPr/>
      <dgm:t>
        <a:bodyPr/>
        <a:lstStyle/>
        <a:p>
          <a:endParaRPr lang="tr-TR"/>
        </a:p>
      </dgm:t>
    </dgm:pt>
    <dgm:pt modelId="{D18FD988-D9BE-4588-95A1-9E1F907964BF}" type="sibTrans" cxnId="{B19E166B-CF68-480D-9C0F-0DF50C330575}">
      <dgm:prSet/>
      <dgm:spPr/>
      <dgm:t>
        <a:bodyPr/>
        <a:lstStyle/>
        <a:p>
          <a:endParaRPr lang="tr-TR"/>
        </a:p>
      </dgm:t>
    </dgm:pt>
    <dgm:pt modelId="{2E3DCB49-2CB1-40F6-AD72-9563E4EC599D}">
      <dgm:prSet phldrT="[Metin]"/>
      <dgm:spPr/>
      <dgm:t>
        <a:bodyPr/>
        <a:lstStyle/>
        <a:p>
          <a:r>
            <a:rPr lang="tr-TR" dirty="0" smtClean="0"/>
            <a:t>Sanayide Rekabetçilik</a:t>
          </a:r>
          <a:endParaRPr lang="tr-TR" dirty="0"/>
        </a:p>
      </dgm:t>
    </dgm:pt>
    <dgm:pt modelId="{98C0C0F2-78BD-4A73-9D76-38F0C8E5E48B}" type="parTrans" cxnId="{CE403A7B-E391-4C10-8964-28F849C7D1AC}">
      <dgm:prSet/>
      <dgm:spPr/>
      <dgm:t>
        <a:bodyPr/>
        <a:lstStyle/>
        <a:p>
          <a:endParaRPr lang="tr-TR"/>
        </a:p>
      </dgm:t>
    </dgm:pt>
    <dgm:pt modelId="{C94A0D30-9FC3-4D23-A59D-D3DC22D4246A}" type="sibTrans" cxnId="{CE403A7B-E391-4C10-8964-28F849C7D1AC}">
      <dgm:prSet/>
      <dgm:spPr/>
      <dgm:t>
        <a:bodyPr/>
        <a:lstStyle/>
        <a:p>
          <a:endParaRPr lang="tr-TR"/>
        </a:p>
      </dgm:t>
    </dgm:pt>
    <dgm:pt modelId="{EF4E786E-24FF-40E5-A2F7-0411B7C79F13}">
      <dgm:prSet phldrT="[Metin]"/>
      <dgm:spPr/>
      <dgm:t>
        <a:bodyPr/>
        <a:lstStyle/>
        <a:p>
          <a:r>
            <a:rPr lang="tr-TR" dirty="0" smtClean="0"/>
            <a:t>Yaşam Kalitesi</a:t>
          </a:r>
          <a:endParaRPr lang="tr-TR" dirty="0"/>
        </a:p>
      </dgm:t>
    </dgm:pt>
    <dgm:pt modelId="{548C40A9-1D69-45F8-ABFC-78125EBEA83A}" type="parTrans" cxnId="{6F780E0C-6C39-4995-90BD-445B5C9D3D84}">
      <dgm:prSet/>
      <dgm:spPr/>
      <dgm:t>
        <a:bodyPr/>
        <a:lstStyle/>
        <a:p>
          <a:endParaRPr lang="tr-TR"/>
        </a:p>
      </dgm:t>
    </dgm:pt>
    <dgm:pt modelId="{8845F3C0-B404-4360-80C5-C5C75E21CFEB}" type="sibTrans" cxnId="{6F780E0C-6C39-4995-90BD-445B5C9D3D84}">
      <dgm:prSet/>
      <dgm:spPr/>
      <dgm:t>
        <a:bodyPr/>
        <a:lstStyle/>
        <a:p>
          <a:endParaRPr lang="tr-TR"/>
        </a:p>
      </dgm:t>
    </dgm:pt>
    <dgm:pt modelId="{1B54859C-B089-4B66-B5B3-6F79B7BB44C3}" type="pres">
      <dgm:prSet presAssocID="{D7D44E8C-B24A-4218-BFE8-3C19495EC3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A058B07-AA34-47E5-9B21-65B97F75D70C}" type="pres">
      <dgm:prSet presAssocID="{D7D44E8C-B24A-4218-BFE8-3C19495EC36B}" presName="fgShape" presStyleLbl="fgShp" presStyleIdx="0" presStyleCnt="1"/>
      <dgm:spPr/>
      <dgm:t>
        <a:bodyPr/>
        <a:lstStyle/>
        <a:p>
          <a:endParaRPr lang="tr-TR"/>
        </a:p>
      </dgm:t>
    </dgm:pt>
    <dgm:pt modelId="{3EB5A82B-C545-4FA3-803F-9798D84E6AFB}" type="pres">
      <dgm:prSet presAssocID="{D7D44E8C-B24A-4218-BFE8-3C19495EC36B}" presName="linComp" presStyleCnt="0"/>
      <dgm:spPr/>
      <dgm:t>
        <a:bodyPr/>
        <a:lstStyle/>
        <a:p>
          <a:endParaRPr lang="tr-TR"/>
        </a:p>
      </dgm:t>
    </dgm:pt>
    <dgm:pt modelId="{20B3C1CE-D1B6-4F7D-BE4A-C470A9884A84}" type="pres">
      <dgm:prSet presAssocID="{3FE1C46E-90AF-4DC3-ABCA-0E17F8EA2FA7}" presName="compNode" presStyleCnt="0"/>
      <dgm:spPr/>
      <dgm:t>
        <a:bodyPr/>
        <a:lstStyle/>
        <a:p>
          <a:endParaRPr lang="tr-TR"/>
        </a:p>
      </dgm:t>
    </dgm:pt>
    <dgm:pt modelId="{3440FE43-504B-4B60-9FA6-8E080F7A672C}" type="pres">
      <dgm:prSet presAssocID="{3FE1C46E-90AF-4DC3-ABCA-0E17F8EA2FA7}" presName="bkgdShape" presStyleLbl="node1" presStyleIdx="0" presStyleCnt="4"/>
      <dgm:spPr/>
      <dgm:t>
        <a:bodyPr/>
        <a:lstStyle/>
        <a:p>
          <a:endParaRPr lang="tr-TR"/>
        </a:p>
      </dgm:t>
    </dgm:pt>
    <dgm:pt modelId="{4C68C38F-5717-476C-A51D-ACB0F95C6DD6}" type="pres">
      <dgm:prSet presAssocID="{3FE1C46E-90AF-4DC3-ABCA-0E17F8EA2FA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421F9D-6C30-4851-97F0-51288371BB95}" type="pres">
      <dgm:prSet presAssocID="{3FE1C46E-90AF-4DC3-ABCA-0E17F8EA2FA7}" presName="invisiNode" presStyleLbl="node1" presStyleIdx="0" presStyleCnt="4"/>
      <dgm:spPr/>
      <dgm:t>
        <a:bodyPr/>
        <a:lstStyle/>
        <a:p>
          <a:endParaRPr lang="tr-TR"/>
        </a:p>
      </dgm:t>
    </dgm:pt>
    <dgm:pt modelId="{CEC33475-794E-43DF-8755-F413D6FDEF84}" type="pres">
      <dgm:prSet presAssocID="{3FE1C46E-90AF-4DC3-ABCA-0E17F8EA2FA7}" presName="imagNode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67298604-1ABD-4A22-A882-C85E1C50ABAF}" type="pres">
      <dgm:prSet presAssocID="{5D421A29-1B50-4E1E-B52C-667739945B66}" presName="sibTrans" presStyleLbl="sibTrans2D1" presStyleIdx="0" presStyleCnt="0"/>
      <dgm:spPr/>
      <dgm:t>
        <a:bodyPr/>
        <a:lstStyle/>
        <a:p>
          <a:endParaRPr lang="tr-TR"/>
        </a:p>
      </dgm:t>
    </dgm:pt>
    <dgm:pt modelId="{7FDB939D-8AE2-4872-9E58-64F437A57E8B}" type="pres">
      <dgm:prSet presAssocID="{2E3DCB49-2CB1-40F6-AD72-9563E4EC599D}" presName="compNode" presStyleCnt="0"/>
      <dgm:spPr/>
      <dgm:t>
        <a:bodyPr/>
        <a:lstStyle/>
        <a:p>
          <a:endParaRPr lang="tr-TR"/>
        </a:p>
      </dgm:t>
    </dgm:pt>
    <dgm:pt modelId="{BC8E74F8-89DE-4706-B10F-519E05BEDF1A}" type="pres">
      <dgm:prSet presAssocID="{2E3DCB49-2CB1-40F6-AD72-9563E4EC599D}" presName="bkgdShape" presStyleLbl="node1" presStyleIdx="1" presStyleCnt="4"/>
      <dgm:spPr/>
      <dgm:t>
        <a:bodyPr/>
        <a:lstStyle/>
        <a:p>
          <a:endParaRPr lang="tr-TR"/>
        </a:p>
      </dgm:t>
    </dgm:pt>
    <dgm:pt modelId="{56FE2BE8-5275-4EC1-B3BC-DFA40207E585}" type="pres">
      <dgm:prSet presAssocID="{2E3DCB49-2CB1-40F6-AD72-9563E4EC599D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13FA93-F9C4-4EF1-AE67-DF7E0785A5BC}" type="pres">
      <dgm:prSet presAssocID="{2E3DCB49-2CB1-40F6-AD72-9563E4EC599D}" presName="invisiNode" presStyleLbl="node1" presStyleIdx="1" presStyleCnt="4"/>
      <dgm:spPr/>
      <dgm:t>
        <a:bodyPr/>
        <a:lstStyle/>
        <a:p>
          <a:endParaRPr lang="tr-TR"/>
        </a:p>
      </dgm:t>
    </dgm:pt>
    <dgm:pt modelId="{0D401049-C3E4-4C0C-9CC8-E9BA09422169}" type="pres">
      <dgm:prSet presAssocID="{2E3DCB49-2CB1-40F6-AD72-9563E4EC599D}" presName="imagNode" presStyleLbl="f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20DE84DF-69FF-4D73-9302-269F51F7B5DA}" type="pres">
      <dgm:prSet presAssocID="{C94A0D30-9FC3-4D23-A59D-D3DC22D4246A}" presName="sibTrans" presStyleLbl="sibTrans2D1" presStyleIdx="0" presStyleCnt="0"/>
      <dgm:spPr/>
      <dgm:t>
        <a:bodyPr/>
        <a:lstStyle/>
        <a:p>
          <a:endParaRPr lang="tr-TR"/>
        </a:p>
      </dgm:t>
    </dgm:pt>
    <dgm:pt modelId="{7E2EDD3D-30CD-455B-B8FE-B3C584699A27}" type="pres">
      <dgm:prSet presAssocID="{24A9E941-36F8-4F8D-ACF7-F23A16762D40}" presName="compNode" presStyleCnt="0"/>
      <dgm:spPr/>
      <dgm:t>
        <a:bodyPr/>
        <a:lstStyle/>
        <a:p>
          <a:endParaRPr lang="tr-TR"/>
        </a:p>
      </dgm:t>
    </dgm:pt>
    <dgm:pt modelId="{1D21F7E2-14CD-481F-AEF0-CD6B03D59A81}" type="pres">
      <dgm:prSet presAssocID="{24A9E941-36F8-4F8D-ACF7-F23A16762D40}" presName="bkgdShape" presStyleLbl="node1" presStyleIdx="2" presStyleCnt="4"/>
      <dgm:spPr/>
      <dgm:t>
        <a:bodyPr/>
        <a:lstStyle/>
        <a:p>
          <a:endParaRPr lang="tr-TR"/>
        </a:p>
      </dgm:t>
    </dgm:pt>
    <dgm:pt modelId="{12FE46FC-C37E-45A8-84B1-640F1EBFD126}" type="pres">
      <dgm:prSet presAssocID="{24A9E941-36F8-4F8D-ACF7-F23A16762D40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E24972-36C7-4B8B-8134-7B3AF2D374A5}" type="pres">
      <dgm:prSet presAssocID="{24A9E941-36F8-4F8D-ACF7-F23A16762D40}" presName="invisiNode" presStyleLbl="node1" presStyleIdx="2" presStyleCnt="4"/>
      <dgm:spPr/>
      <dgm:t>
        <a:bodyPr/>
        <a:lstStyle/>
        <a:p>
          <a:endParaRPr lang="tr-TR"/>
        </a:p>
      </dgm:t>
    </dgm:pt>
    <dgm:pt modelId="{A8707870-CAFE-4C87-8AE8-C298917E3892}" type="pres">
      <dgm:prSet presAssocID="{24A9E941-36F8-4F8D-ACF7-F23A16762D40}" presName="imagNode" presStyleLbl="fgImgPlac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2F85E494-9973-41EE-B59E-AC2E999570DB}" type="pres">
      <dgm:prSet presAssocID="{D18FD988-D9BE-4588-95A1-9E1F907964BF}" presName="sibTrans" presStyleLbl="sibTrans2D1" presStyleIdx="0" presStyleCnt="0"/>
      <dgm:spPr/>
      <dgm:t>
        <a:bodyPr/>
        <a:lstStyle/>
        <a:p>
          <a:endParaRPr lang="tr-TR"/>
        </a:p>
      </dgm:t>
    </dgm:pt>
    <dgm:pt modelId="{3D31AB21-4B60-4888-8753-FD40FC660363}" type="pres">
      <dgm:prSet presAssocID="{EF4E786E-24FF-40E5-A2F7-0411B7C79F13}" presName="compNode" presStyleCnt="0"/>
      <dgm:spPr/>
      <dgm:t>
        <a:bodyPr/>
        <a:lstStyle/>
        <a:p>
          <a:endParaRPr lang="tr-TR"/>
        </a:p>
      </dgm:t>
    </dgm:pt>
    <dgm:pt modelId="{610EDA87-EEE0-49B2-A345-1766262D452A}" type="pres">
      <dgm:prSet presAssocID="{EF4E786E-24FF-40E5-A2F7-0411B7C79F13}" presName="bkgdShape" presStyleLbl="node1" presStyleIdx="3" presStyleCnt="4"/>
      <dgm:spPr/>
      <dgm:t>
        <a:bodyPr/>
        <a:lstStyle/>
        <a:p>
          <a:endParaRPr lang="tr-TR"/>
        </a:p>
      </dgm:t>
    </dgm:pt>
    <dgm:pt modelId="{0772EDA2-E361-40DA-90AA-35336C96D959}" type="pres">
      <dgm:prSet presAssocID="{EF4E786E-24FF-40E5-A2F7-0411B7C79F13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D10429-D418-420F-8978-73AB58DF7B72}" type="pres">
      <dgm:prSet presAssocID="{EF4E786E-24FF-40E5-A2F7-0411B7C79F13}" presName="invisiNode" presStyleLbl="node1" presStyleIdx="3" presStyleCnt="4"/>
      <dgm:spPr/>
      <dgm:t>
        <a:bodyPr/>
        <a:lstStyle/>
        <a:p>
          <a:endParaRPr lang="tr-TR"/>
        </a:p>
      </dgm:t>
    </dgm:pt>
    <dgm:pt modelId="{C59DE1AC-FE69-4ECB-BC87-57A37415095B}" type="pres">
      <dgm:prSet presAssocID="{EF4E786E-24FF-40E5-A2F7-0411B7C79F13}" presName="imagNode" presStyleLbl="f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</dgm:ptLst>
  <dgm:cxnLst>
    <dgm:cxn modelId="{C38566B9-CC7E-4E0B-901A-75EAF89E91D0}" type="presOf" srcId="{2E3DCB49-2CB1-40F6-AD72-9563E4EC599D}" destId="{BC8E74F8-89DE-4706-B10F-519E05BEDF1A}" srcOrd="0" destOrd="0" presId="urn:microsoft.com/office/officeart/2005/8/layout/hList7"/>
    <dgm:cxn modelId="{DE28074B-28F2-4466-9927-0C3ABB180243}" type="presOf" srcId="{3FE1C46E-90AF-4DC3-ABCA-0E17F8EA2FA7}" destId="{4C68C38F-5717-476C-A51D-ACB0F95C6DD6}" srcOrd="1" destOrd="0" presId="urn:microsoft.com/office/officeart/2005/8/layout/hList7"/>
    <dgm:cxn modelId="{B52A58F4-0B13-468C-982D-92FF8094B5B2}" type="presOf" srcId="{24A9E941-36F8-4F8D-ACF7-F23A16762D40}" destId="{1D21F7E2-14CD-481F-AEF0-CD6B03D59A81}" srcOrd="0" destOrd="0" presId="urn:microsoft.com/office/officeart/2005/8/layout/hList7"/>
    <dgm:cxn modelId="{6F780E0C-6C39-4995-90BD-445B5C9D3D84}" srcId="{D7D44E8C-B24A-4218-BFE8-3C19495EC36B}" destId="{EF4E786E-24FF-40E5-A2F7-0411B7C79F13}" srcOrd="3" destOrd="0" parTransId="{548C40A9-1D69-45F8-ABFC-78125EBEA83A}" sibTransId="{8845F3C0-B404-4360-80C5-C5C75E21CFEB}"/>
    <dgm:cxn modelId="{655D7E44-8653-4ED6-B4C2-BE4D10AF72F7}" type="presOf" srcId="{EF4E786E-24FF-40E5-A2F7-0411B7C79F13}" destId="{0772EDA2-E361-40DA-90AA-35336C96D959}" srcOrd="1" destOrd="0" presId="urn:microsoft.com/office/officeart/2005/8/layout/hList7"/>
    <dgm:cxn modelId="{B19E166B-CF68-480D-9C0F-0DF50C330575}" srcId="{D7D44E8C-B24A-4218-BFE8-3C19495EC36B}" destId="{24A9E941-36F8-4F8D-ACF7-F23A16762D40}" srcOrd="2" destOrd="0" parTransId="{73FF8577-1659-482B-97FD-0B3117AB89F4}" sibTransId="{D18FD988-D9BE-4588-95A1-9E1F907964BF}"/>
    <dgm:cxn modelId="{2A82BAEF-0E01-4F4D-A49F-0E327ADDDBDD}" type="presOf" srcId="{2E3DCB49-2CB1-40F6-AD72-9563E4EC599D}" destId="{56FE2BE8-5275-4EC1-B3BC-DFA40207E585}" srcOrd="1" destOrd="0" presId="urn:microsoft.com/office/officeart/2005/8/layout/hList7"/>
    <dgm:cxn modelId="{40110FC3-9E08-4556-A42A-043078A43FCD}" srcId="{D7D44E8C-B24A-4218-BFE8-3C19495EC36B}" destId="{3FE1C46E-90AF-4DC3-ABCA-0E17F8EA2FA7}" srcOrd="0" destOrd="0" parTransId="{19CD9EE4-0B5C-4813-BB07-B8F56E67310B}" sibTransId="{5D421A29-1B50-4E1E-B52C-667739945B66}"/>
    <dgm:cxn modelId="{CE403A7B-E391-4C10-8964-28F849C7D1AC}" srcId="{D7D44E8C-B24A-4218-BFE8-3C19495EC36B}" destId="{2E3DCB49-2CB1-40F6-AD72-9563E4EC599D}" srcOrd="1" destOrd="0" parTransId="{98C0C0F2-78BD-4A73-9D76-38F0C8E5E48B}" sibTransId="{C94A0D30-9FC3-4D23-A59D-D3DC22D4246A}"/>
    <dgm:cxn modelId="{739169A6-97D9-477D-841D-355687AD10D4}" type="presOf" srcId="{3FE1C46E-90AF-4DC3-ABCA-0E17F8EA2FA7}" destId="{3440FE43-504B-4B60-9FA6-8E080F7A672C}" srcOrd="0" destOrd="0" presId="urn:microsoft.com/office/officeart/2005/8/layout/hList7"/>
    <dgm:cxn modelId="{662656B8-012A-4CC4-A0D0-63A9544F7E40}" type="presOf" srcId="{D18FD988-D9BE-4588-95A1-9E1F907964BF}" destId="{2F85E494-9973-41EE-B59E-AC2E999570DB}" srcOrd="0" destOrd="0" presId="urn:microsoft.com/office/officeart/2005/8/layout/hList7"/>
    <dgm:cxn modelId="{45152E8E-2D81-47B4-BA94-12A7B41B6260}" type="presOf" srcId="{EF4E786E-24FF-40E5-A2F7-0411B7C79F13}" destId="{610EDA87-EEE0-49B2-A345-1766262D452A}" srcOrd="0" destOrd="0" presId="urn:microsoft.com/office/officeart/2005/8/layout/hList7"/>
    <dgm:cxn modelId="{1E0699DD-2C9E-4978-8C2D-FCBD34491EAD}" type="presOf" srcId="{24A9E941-36F8-4F8D-ACF7-F23A16762D40}" destId="{12FE46FC-C37E-45A8-84B1-640F1EBFD126}" srcOrd="1" destOrd="0" presId="urn:microsoft.com/office/officeart/2005/8/layout/hList7"/>
    <dgm:cxn modelId="{006C8511-C0B7-419B-88BB-56D8E7CA57DD}" type="presOf" srcId="{D7D44E8C-B24A-4218-BFE8-3C19495EC36B}" destId="{1B54859C-B089-4B66-B5B3-6F79B7BB44C3}" srcOrd="0" destOrd="0" presId="urn:microsoft.com/office/officeart/2005/8/layout/hList7"/>
    <dgm:cxn modelId="{72B975C1-2B19-434E-ACE2-E2E60F594E09}" type="presOf" srcId="{5D421A29-1B50-4E1E-B52C-667739945B66}" destId="{67298604-1ABD-4A22-A882-C85E1C50ABAF}" srcOrd="0" destOrd="0" presId="urn:microsoft.com/office/officeart/2005/8/layout/hList7"/>
    <dgm:cxn modelId="{CD350C0D-58D5-41EB-9EE6-626DDA9809DA}" type="presOf" srcId="{C94A0D30-9FC3-4D23-A59D-D3DC22D4246A}" destId="{20DE84DF-69FF-4D73-9302-269F51F7B5DA}" srcOrd="0" destOrd="0" presId="urn:microsoft.com/office/officeart/2005/8/layout/hList7"/>
    <dgm:cxn modelId="{3F2D1126-B9FE-4EB7-9438-DC7364C251BA}" type="presParOf" srcId="{1B54859C-B089-4B66-B5B3-6F79B7BB44C3}" destId="{CA058B07-AA34-47E5-9B21-65B97F75D70C}" srcOrd="0" destOrd="0" presId="urn:microsoft.com/office/officeart/2005/8/layout/hList7"/>
    <dgm:cxn modelId="{231E787B-8F40-43FA-9063-DB6D8043C824}" type="presParOf" srcId="{1B54859C-B089-4B66-B5B3-6F79B7BB44C3}" destId="{3EB5A82B-C545-4FA3-803F-9798D84E6AFB}" srcOrd="1" destOrd="0" presId="urn:microsoft.com/office/officeart/2005/8/layout/hList7"/>
    <dgm:cxn modelId="{82945002-0661-4752-A5F1-6662F297C9D9}" type="presParOf" srcId="{3EB5A82B-C545-4FA3-803F-9798D84E6AFB}" destId="{20B3C1CE-D1B6-4F7D-BE4A-C470A9884A84}" srcOrd="0" destOrd="0" presId="urn:microsoft.com/office/officeart/2005/8/layout/hList7"/>
    <dgm:cxn modelId="{06B1332B-43B4-4986-BFCA-CD8B51FBEABB}" type="presParOf" srcId="{20B3C1CE-D1B6-4F7D-BE4A-C470A9884A84}" destId="{3440FE43-504B-4B60-9FA6-8E080F7A672C}" srcOrd="0" destOrd="0" presId="urn:microsoft.com/office/officeart/2005/8/layout/hList7"/>
    <dgm:cxn modelId="{DA742BA4-C57E-4AA5-B970-A9348A65DA33}" type="presParOf" srcId="{20B3C1CE-D1B6-4F7D-BE4A-C470A9884A84}" destId="{4C68C38F-5717-476C-A51D-ACB0F95C6DD6}" srcOrd="1" destOrd="0" presId="urn:microsoft.com/office/officeart/2005/8/layout/hList7"/>
    <dgm:cxn modelId="{716F5307-0E00-4EBF-8286-2AF70CD39134}" type="presParOf" srcId="{20B3C1CE-D1B6-4F7D-BE4A-C470A9884A84}" destId="{FD421F9D-6C30-4851-97F0-51288371BB95}" srcOrd="2" destOrd="0" presId="urn:microsoft.com/office/officeart/2005/8/layout/hList7"/>
    <dgm:cxn modelId="{F5470023-E7AB-4E01-9FEE-DF86E81F65D7}" type="presParOf" srcId="{20B3C1CE-D1B6-4F7D-BE4A-C470A9884A84}" destId="{CEC33475-794E-43DF-8755-F413D6FDEF84}" srcOrd="3" destOrd="0" presId="urn:microsoft.com/office/officeart/2005/8/layout/hList7"/>
    <dgm:cxn modelId="{152F5B16-71CC-42A3-8EDB-8D8445C3F2F8}" type="presParOf" srcId="{3EB5A82B-C545-4FA3-803F-9798D84E6AFB}" destId="{67298604-1ABD-4A22-A882-C85E1C50ABAF}" srcOrd="1" destOrd="0" presId="urn:microsoft.com/office/officeart/2005/8/layout/hList7"/>
    <dgm:cxn modelId="{CD2D0A51-3B3B-48C8-974C-90D2C36A3F35}" type="presParOf" srcId="{3EB5A82B-C545-4FA3-803F-9798D84E6AFB}" destId="{7FDB939D-8AE2-4872-9E58-64F437A57E8B}" srcOrd="2" destOrd="0" presId="urn:microsoft.com/office/officeart/2005/8/layout/hList7"/>
    <dgm:cxn modelId="{22E81D09-783F-41A2-8CB0-834174FDA911}" type="presParOf" srcId="{7FDB939D-8AE2-4872-9E58-64F437A57E8B}" destId="{BC8E74F8-89DE-4706-B10F-519E05BEDF1A}" srcOrd="0" destOrd="0" presId="urn:microsoft.com/office/officeart/2005/8/layout/hList7"/>
    <dgm:cxn modelId="{6694D900-E8E2-47C5-8965-4DCEDE3EC628}" type="presParOf" srcId="{7FDB939D-8AE2-4872-9E58-64F437A57E8B}" destId="{56FE2BE8-5275-4EC1-B3BC-DFA40207E585}" srcOrd="1" destOrd="0" presId="urn:microsoft.com/office/officeart/2005/8/layout/hList7"/>
    <dgm:cxn modelId="{AF28647A-61A7-45AB-B173-3591B4BF665B}" type="presParOf" srcId="{7FDB939D-8AE2-4872-9E58-64F437A57E8B}" destId="{8413FA93-F9C4-4EF1-AE67-DF7E0785A5BC}" srcOrd="2" destOrd="0" presId="urn:microsoft.com/office/officeart/2005/8/layout/hList7"/>
    <dgm:cxn modelId="{D11EE2B9-1D5E-4E3C-B9D8-1AC7D021649D}" type="presParOf" srcId="{7FDB939D-8AE2-4872-9E58-64F437A57E8B}" destId="{0D401049-C3E4-4C0C-9CC8-E9BA09422169}" srcOrd="3" destOrd="0" presId="urn:microsoft.com/office/officeart/2005/8/layout/hList7"/>
    <dgm:cxn modelId="{C4D86732-3363-49D7-B98F-5927E1BCDF84}" type="presParOf" srcId="{3EB5A82B-C545-4FA3-803F-9798D84E6AFB}" destId="{20DE84DF-69FF-4D73-9302-269F51F7B5DA}" srcOrd="3" destOrd="0" presId="urn:microsoft.com/office/officeart/2005/8/layout/hList7"/>
    <dgm:cxn modelId="{AFBA8679-3CD2-4126-96F7-8B836823A0A8}" type="presParOf" srcId="{3EB5A82B-C545-4FA3-803F-9798D84E6AFB}" destId="{7E2EDD3D-30CD-455B-B8FE-B3C584699A27}" srcOrd="4" destOrd="0" presId="urn:microsoft.com/office/officeart/2005/8/layout/hList7"/>
    <dgm:cxn modelId="{67FD5C6F-33AC-465A-B70A-6978245A8CEB}" type="presParOf" srcId="{7E2EDD3D-30CD-455B-B8FE-B3C584699A27}" destId="{1D21F7E2-14CD-481F-AEF0-CD6B03D59A81}" srcOrd="0" destOrd="0" presId="urn:microsoft.com/office/officeart/2005/8/layout/hList7"/>
    <dgm:cxn modelId="{4A972A6C-7373-43EB-B453-688D8CD42D69}" type="presParOf" srcId="{7E2EDD3D-30CD-455B-B8FE-B3C584699A27}" destId="{12FE46FC-C37E-45A8-84B1-640F1EBFD126}" srcOrd="1" destOrd="0" presId="urn:microsoft.com/office/officeart/2005/8/layout/hList7"/>
    <dgm:cxn modelId="{F77F4D1B-5DDF-4FE7-BB01-D7A8A2118EDC}" type="presParOf" srcId="{7E2EDD3D-30CD-455B-B8FE-B3C584699A27}" destId="{8DE24972-36C7-4B8B-8134-7B3AF2D374A5}" srcOrd="2" destOrd="0" presId="urn:microsoft.com/office/officeart/2005/8/layout/hList7"/>
    <dgm:cxn modelId="{86126802-E814-4849-93AE-92A3639DAC32}" type="presParOf" srcId="{7E2EDD3D-30CD-455B-B8FE-B3C584699A27}" destId="{A8707870-CAFE-4C87-8AE8-C298917E3892}" srcOrd="3" destOrd="0" presId="urn:microsoft.com/office/officeart/2005/8/layout/hList7"/>
    <dgm:cxn modelId="{17A19F4E-CC1A-4A55-ABF4-ED6CD2250DD9}" type="presParOf" srcId="{3EB5A82B-C545-4FA3-803F-9798D84E6AFB}" destId="{2F85E494-9973-41EE-B59E-AC2E999570DB}" srcOrd="5" destOrd="0" presId="urn:microsoft.com/office/officeart/2005/8/layout/hList7"/>
    <dgm:cxn modelId="{E1B44C74-0444-481D-85A1-6A3DB6B56E7B}" type="presParOf" srcId="{3EB5A82B-C545-4FA3-803F-9798D84E6AFB}" destId="{3D31AB21-4B60-4888-8753-FD40FC660363}" srcOrd="6" destOrd="0" presId="urn:microsoft.com/office/officeart/2005/8/layout/hList7"/>
    <dgm:cxn modelId="{F63EF2F3-5BA0-423F-9986-1DF60E0BE560}" type="presParOf" srcId="{3D31AB21-4B60-4888-8753-FD40FC660363}" destId="{610EDA87-EEE0-49B2-A345-1766262D452A}" srcOrd="0" destOrd="0" presId="urn:microsoft.com/office/officeart/2005/8/layout/hList7"/>
    <dgm:cxn modelId="{B9B5F02B-5507-48A9-A7A4-BE63DDD6D492}" type="presParOf" srcId="{3D31AB21-4B60-4888-8753-FD40FC660363}" destId="{0772EDA2-E361-40DA-90AA-35336C96D959}" srcOrd="1" destOrd="0" presId="urn:microsoft.com/office/officeart/2005/8/layout/hList7"/>
    <dgm:cxn modelId="{A0B8DFDB-11FF-400A-86AB-4086EB1FE87C}" type="presParOf" srcId="{3D31AB21-4B60-4888-8753-FD40FC660363}" destId="{01D10429-D418-420F-8978-73AB58DF7B72}" srcOrd="2" destOrd="0" presId="urn:microsoft.com/office/officeart/2005/8/layout/hList7"/>
    <dgm:cxn modelId="{F4F185A0-839B-4955-8C33-5A2CAB11E1F9}" type="presParOf" srcId="{3D31AB21-4B60-4888-8753-FD40FC660363}" destId="{C59DE1AC-FE69-4ECB-BC87-57A37415095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D44E8C-B24A-4218-BFE8-3C19495EC36B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3FE1C46E-90AF-4DC3-ABCA-0E17F8EA2FA7}">
      <dgm:prSet phldrT="[Metin]" custT="1"/>
      <dgm:spPr/>
      <dgm:t>
        <a:bodyPr/>
        <a:lstStyle/>
        <a:p>
          <a:r>
            <a:rPr lang="tr-TR" sz="3300" dirty="0" smtClean="0"/>
            <a:t>Dijitalleşme ve Yenilikçilik</a:t>
          </a:r>
          <a:endParaRPr lang="tr-TR" sz="3300" dirty="0"/>
        </a:p>
      </dgm:t>
    </dgm:pt>
    <dgm:pt modelId="{19CD9EE4-0B5C-4813-BB07-B8F56E67310B}" type="parTrans" cxnId="{40110FC3-9E08-4556-A42A-043078A43FCD}">
      <dgm:prSet/>
      <dgm:spPr/>
      <dgm:t>
        <a:bodyPr/>
        <a:lstStyle/>
        <a:p>
          <a:endParaRPr lang="tr-TR" sz="3300"/>
        </a:p>
      </dgm:t>
    </dgm:pt>
    <dgm:pt modelId="{5D421A29-1B50-4E1E-B52C-667739945B66}" type="sibTrans" cxnId="{40110FC3-9E08-4556-A42A-043078A43FCD}">
      <dgm:prSet/>
      <dgm:spPr/>
      <dgm:t>
        <a:bodyPr/>
        <a:lstStyle/>
        <a:p>
          <a:endParaRPr lang="tr-TR" sz="3300"/>
        </a:p>
      </dgm:t>
    </dgm:pt>
    <dgm:pt modelId="{24A9E941-36F8-4F8D-ACF7-F23A16762D40}">
      <dgm:prSet phldrT="[Metin]" custT="1"/>
      <dgm:spPr/>
      <dgm:t>
        <a:bodyPr/>
        <a:lstStyle/>
        <a:p>
          <a:r>
            <a:rPr lang="tr-TR" sz="3300" dirty="0" smtClean="0"/>
            <a:t>Yeşil Büyüme</a:t>
          </a:r>
          <a:endParaRPr lang="tr-TR" sz="3300" dirty="0"/>
        </a:p>
      </dgm:t>
    </dgm:pt>
    <dgm:pt modelId="{73FF8577-1659-482B-97FD-0B3117AB89F4}" type="parTrans" cxnId="{B19E166B-CF68-480D-9C0F-0DF50C330575}">
      <dgm:prSet/>
      <dgm:spPr/>
      <dgm:t>
        <a:bodyPr/>
        <a:lstStyle/>
        <a:p>
          <a:endParaRPr lang="tr-TR" sz="3300"/>
        </a:p>
      </dgm:t>
    </dgm:pt>
    <dgm:pt modelId="{D18FD988-D9BE-4588-95A1-9E1F907964BF}" type="sibTrans" cxnId="{B19E166B-CF68-480D-9C0F-0DF50C330575}">
      <dgm:prSet/>
      <dgm:spPr/>
      <dgm:t>
        <a:bodyPr/>
        <a:lstStyle/>
        <a:p>
          <a:endParaRPr lang="tr-TR" sz="3300"/>
        </a:p>
      </dgm:t>
    </dgm:pt>
    <dgm:pt modelId="{2E3DCB49-2CB1-40F6-AD72-9563E4EC599D}">
      <dgm:prSet phldrT="[Metin]" custT="1"/>
      <dgm:spPr/>
      <dgm:t>
        <a:bodyPr/>
        <a:lstStyle/>
        <a:p>
          <a:r>
            <a:rPr lang="tr-TR" sz="3300" dirty="0" smtClean="0"/>
            <a:t>Nitelikli İş Gücü</a:t>
          </a:r>
          <a:endParaRPr lang="tr-TR" sz="3300" dirty="0"/>
        </a:p>
      </dgm:t>
    </dgm:pt>
    <dgm:pt modelId="{98C0C0F2-78BD-4A73-9D76-38F0C8E5E48B}" type="parTrans" cxnId="{CE403A7B-E391-4C10-8964-28F849C7D1AC}">
      <dgm:prSet/>
      <dgm:spPr/>
      <dgm:t>
        <a:bodyPr/>
        <a:lstStyle/>
        <a:p>
          <a:endParaRPr lang="tr-TR" sz="3300"/>
        </a:p>
      </dgm:t>
    </dgm:pt>
    <dgm:pt modelId="{C94A0D30-9FC3-4D23-A59D-D3DC22D4246A}" type="sibTrans" cxnId="{CE403A7B-E391-4C10-8964-28F849C7D1AC}">
      <dgm:prSet/>
      <dgm:spPr/>
      <dgm:t>
        <a:bodyPr/>
        <a:lstStyle/>
        <a:p>
          <a:endParaRPr lang="tr-TR" sz="3300"/>
        </a:p>
      </dgm:t>
    </dgm:pt>
    <dgm:pt modelId="{CC563846-ABB6-45FD-9155-31F53CA38567}" type="pres">
      <dgm:prSet presAssocID="{D7D44E8C-B24A-4218-BFE8-3C19495EC36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3E0586A-4950-4F5E-830D-D531B95C22D8}" type="pres">
      <dgm:prSet presAssocID="{3FE1C46E-90AF-4DC3-ABCA-0E17F8EA2FA7}" presName="comp" presStyleCnt="0"/>
      <dgm:spPr/>
      <dgm:t>
        <a:bodyPr/>
        <a:lstStyle/>
        <a:p>
          <a:endParaRPr lang="tr-TR"/>
        </a:p>
      </dgm:t>
    </dgm:pt>
    <dgm:pt modelId="{731C2EE3-FDAA-43CD-A5D2-9D6B8FEBDD46}" type="pres">
      <dgm:prSet presAssocID="{3FE1C46E-90AF-4DC3-ABCA-0E17F8EA2FA7}" presName="box" presStyleLbl="node1" presStyleIdx="0" presStyleCnt="3"/>
      <dgm:spPr/>
      <dgm:t>
        <a:bodyPr/>
        <a:lstStyle/>
        <a:p>
          <a:endParaRPr lang="tr-TR"/>
        </a:p>
      </dgm:t>
    </dgm:pt>
    <dgm:pt modelId="{C2DA781B-77FA-4619-BE66-4D463040C63A}" type="pres">
      <dgm:prSet presAssocID="{3FE1C46E-90AF-4DC3-ABCA-0E17F8EA2FA7}" presName="img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8AE6C895-B420-404F-9AB4-F0DA974AEC3E}" type="pres">
      <dgm:prSet presAssocID="{3FE1C46E-90AF-4DC3-ABCA-0E17F8EA2FA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DA5F18-6442-4506-9AA9-32F636BCF03D}" type="pres">
      <dgm:prSet presAssocID="{5D421A29-1B50-4E1E-B52C-667739945B66}" presName="spacer" presStyleCnt="0"/>
      <dgm:spPr/>
      <dgm:t>
        <a:bodyPr/>
        <a:lstStyle/>
        <a:p>
          <a:endParaRPr lang="tr-TR"/>
        </a:p>
      </dgm:t>
    </dgm:pt>
    <dgm:pt modelId="{1995B79C-86C8-4273-B7F1-83E43BE3F44A}" type="pres">
      <dgm:prSet presAssocID="{2E3DCB49-2CB1-40F6-AD72-9563E4EC599D}" presName="comp" presStyleCnt="0"/>
      <dgm:spPr/>
      <dgm:t>
        <a:bodyPr/>
        <a:lstStyle/>
        <a:p>
          <a:endParaRPr lang="tr-TR"/>
        </a:p>
      </dgm:t>
    </dgm:pt>
    <dgm:pt modelId="{97CE30DA-5C44-4126-9836-3B06B6B3C219}" type="pres">
      <dgm:prSet presAssocID="{2E3DCB49-2CB1-40F6-AD72-9563E4EC599D}" presName="box" presStyleLbl="node1" presStyleIdx="1" presStyleCnt="3"/>
      <dgm:spPr/>
      <dgm:t>
        <a:bodyPr/>
        <a:lstStyle/>
        <a:p>
          <a:endParaRPr lang="tr-TR"/>
        </a:p>
      </dgm:t>
    </dgm:pt>
    <dgm:pt modelId="{09F56C51-B7EA-4382-B224-C6788A7667AE}" type="pres">
      <dgm:prSet presAssocID="{2E3DCB49-2CB1-40F6-AD72-9563E4EC599D}" presName="img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8D05CEF-E6C8-4B51-A4C1-B66C3835D0C0}" type="pres">
      <dgm:prSet presAssocID="{2E3DCB49-2CB1-40F6-AD72-9563E4EC599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784B6B-3C5F-4DBA-B980-C84D8E9241C9}" type="pres">
      <dgm:prSet presAssocID="{C94A0D30-9FC3-4D23-A59D-D3DC22D4246A}" presName="spacer" presStyleCnt="0"/>
      <dgm:spPr/>
      <dgm:t>
        <a:bodyPr/>
        <a:lstStyle/>
        <a:p>
          <a:endParaRPr lang="tr-TR"/>
        </a:p>
      </dgm:t>
    </dgm:pt>
    <dgm:pt modelId="{CAB42DFD-B890-47D9-A884-6B84B495CE26}" type="pres">
      <dgm:prSet presAssocID="{24A9E941-36F8-4F8D-ACF7-F23A16762D40}" presName="comp" presStyleCnt="0"/>
      <dgm:spPr/>
      <dgm:t>
        <a:bodyPr/>
        <a:lstStyle/>
        <a:p>
          <a:endParaRPr lang="tr-TR"/>
        </a:p>
      </dgm:t>
    </dgm:pt>
    <dgm:pt modelId="{535B6E84-E6A4-4255-9271-43F87766B500}" type="pres">
      <dgm:prSet presAssocID="{24A9E941-36F8-4F8D-ACF7-F23A16762D40}" presName="box" presStyleLbl="node1" presStyleIdx="2" presStyleCnt="3"/>
      <dgm:spPr/>
      <dgm:t>
        <a:bodyPr/>
        <a:lstStyle/>
        <a:p>
          <a:endParaRPr lang="tr-TR"/>
        </a:p>
      </dgm:t>
    </dgm:pt>
    <dgm:pt modelId="{719AE363-19F3-418E-BA89-584953C71FCB}" type="pres">
      <dgm:prSet presAssocID="{24A9E941-36F8-4F8D-ACF7-F23A16762D40}" presName="img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5E33DDC4-0683-4955-9406-AE29343464E2}" type="pres">
      <dgm:prSet presAssocID="{24A9E941-36F8-4F8D-ACF7-F23A16762D4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C3D77B2-20D2-4384-9C40-0CD0B85DB46A}" type="presOf" srcId="{24A9E941-36F8-4F8D-ACF7-F23A16762D40}" destId="{535B6E84-E6A4-4255-9271-43F87766B500}" srcOrd="0" destOrd="0" presId="urn:microsoft.com/office/officeart/2005/8/layout/vList4"/>
    <dgm:cxn modelId="{B19E166B-CF68-480D-9C0F-0DF50C330575}" srcId="{D7D44E8C-B24A-4218-BFE8-3C19495EC36B}" destId="{24A9E941-36F8-4F8D-ACF7-F23A16762D40}" srcOrd="2" destOrd="0" parTransId="{73FF8577-1659-482B-97FD-0B3117AB89F4}" sibTransId="{D18FD988-D9BE-4588-95A1-9E1F907964BF}"/>
    <dgm:cxn modelId="{F6777D2A-C183-400A-AE87-EC90062C5E9D}" type="presOf" srcId="{3FE1C46E-90AF-4DC3-ABCA-0E17F8EA2FA7}" destId="{731C2EE3-FDAA-43CD-A5D2-9D6B8FEBDD46}" srcOrd="0" destOrd="0" presId="urn:microsoft.com/office/officeart/2005/8/layout/vList4"/>
    <dgm:cxn modelId="{8B5E66E7-9B3F-4654-BFAB-808A69E73B15}" type="presOf" srcId="{D7D44E8C-B24A-4218-BFE8-3C19495EC36B}" destId="{CC563846-ABB6-45FD-9155-31F53CA38567}" srcOrd="0" destOrd="0" presId="urn:microsoft.com/office/officeart/2005/8/layout/vList4"/>
    <dgm:cxn modelId="{40110FC3-9E08-4556-A42A-043078A43FCD}" srcId="{D7D44E8C-B24A-4218-BFE8-3C19495EC36B}" destId="{3FE1C46E-90AF-4DC3-ABCA-0E17F8EA2FA7}" srcOrd="0" destOrd="0" parTransId="{19CD9EE4-0B5C-4813-BB07-B8F56E67310B}" sibTransId="{5D421A29-1B50-4E1E-B52C-667739945B66}"/>
    <dgm:cxn modelId="{A0FDDBFF-DCF2-4BD1-B265-32C31AD5FBDC}" type="presOf" srcId="{24A9E941-36F8-4F8D-ACF7-F23A16762D40}" destId="{5E33DDC4-0683-4955-9406-AE29343464E2}" srcOrd="1" destOrd="0" presId="urn:microsoft.com/office/officeart/2005/8/layout/vList4"/>
    <dgm:cxn modelId="{2B8EE9E2-40F9-42EC-962C-08954CC43481}" type="presOf" srcId="{3FE1C46E-90AF-4DC3-ABCA-0E17F8EA2FA7}" destId="{8AE6C895-B420-404F-9AB4-F0DA974AEC3E}" srcOrd="1" destOrd="0" presId="urn:microsoft.com/office/officeart/2005/8/layout/vList4"/>
    <dgm:cxn modelId="{E4AB4DCD-5BC2-469C-A7F4-3ACB6963D648}" type="presOf" srcId="{2E3DCB49-2CB1-40F6-AD72-9563E4EC599D}" destId="{97CE30DA-5C44-4126-9836-3B06B6B3C219}" srcOrd="0" destOrd="0" presId="urn:microsoft.com/office/officeart/2005/8/layout/vList4"/>
    <dgm:cxn modelId="{CE403A7B-E391-4C10-8964-28F849C7D1AC}" srcId="{D7D44E8C-B24A-4218-BFE8-3C19495EC36B}" destId="{2E3DCB49-2CB1-40F6-AD72-9563E4EC599D}" srcOrd="1" destOrd="0" parTransId="{98C0C0F2-78BD-4A73-9D76-38F0C8E5E48B}" sibTransId="{C94A0D30-9FC3-4D23-A59D-D3DC22D4246A}"/>
    <dgm:cxn modelId="{D0CEC039-2CC5-4ACA-84C4-C2FE83A45303}" type="presOf" srcId="{2E3DCB49-2CB1-40F6-AD72-9563E4EC599D}" destId="{48D05CEF-E6C8-4B51-A4C1-B66C3835D0C0}" srcOrd="1" destOrd="0" presId="urn:microsoft.com/office/officeart/2005/8/layout/vList4"/>
    <dgm:cxn modelId="{80F81F08-C85C-4215-A9FE-9DF427B557A9}" type="presParOf" srcId="{CC563846-ABB6-45FD-9155-31F53CA38567}" destId="{E3E0586A-4950-4F5E-830D-D531B95C22D8}" srcOrd="0" destOrd="0" presId="urn:microsoft.com/office/officeart/2005/8/layout/vList4"/>
    <dgm:cxn modelId="{0DFB09FF-96FD-4F32-816F-CD9C592EC02B}" type="presParOf" srcId="{E3E0586A-4950-4F5E-830D-D531B95C22D8}" destId="{731C2EE3-FDAA-43CD-A5D2-9D6B8FEBDD46}" srcOrd="0" destOrd="0" presId="urn:microsoft.com/office/officeart/2005/8/layout/vList4"/>
    <dgm:cxn modelId="{DE3F1AB5-3F8D-4D34-B4E5-1EE5014CB9DA}" type="presParOf" srcId="{E3E0586A-4950-4F5E-830D-D531B95C22D8}" destId="{C2DA781B-77FA-4619-BE66-4D463040C63A}" srcOrd="1" destOrd="0" presId="urn:microsoft.com/office/officeart/2005/8/layout/vList4"/>
    <dgm:cxn modelId="{A6320AB0-1D25-4F29-9EE2-D6B354667B89}" type="presParOf" srcId="{E3E0586A-4950-4F5E-830D-D531B95C22D8}" destId="{8AE6C895-B420-404F-9AB4-F0DA974AEC3E}" srcOrd="2" destOrd="0" presId="urn:microsoft.com/office/officeart/2005/8/layout/vList4"/>
    <dgm:cxn modelId="{5E75653C-8310-48D5-A347-BA086F61E111}" type="presParOf" srcId="{CC563846-ABB6-45FD-9155-31F53CA38567}" destId="{0DDA5F18-6442-4506-9AA9-32F636BCF03D}" srcOrd="1" destOrd="0" presId="urn:microsoft.com/office/officeart/2005/8/layout/vList4"/>
    <dgm:cxn modelId="{8F752997-665F-46CD-BFAE-CB6368B03BDE}" type="presParOf" srcId="{CC563846-ABB6-45FD-9155-31F53CA38567}" destId="{1995B79C-86C8-4273-B7F1-83E43BE3F44A}" srcOrd="2" destOrd="0" presId="urn:microsoft.com/office/officeart/2005/8/layout/vList4"/>
    <dgm:cxn modelId="{46BABE75-3BF5-48DE-8F79-D71C8A9A2FA4}" type="presParOf" srcId="{1995B79C-86C8-4273-B7F1-83E43BE3F44A}" destId="{97CE30DA-5C44-4126-9836-3B06B6B3C219}" srcOrd="0" destOrd="0" presId="urn:microsoft.com/office/officeart/2005/8/layout/vList4"/>
    <dgm:cxn modelId="{094AA0B4-278A-4899-9532-53D0A890702D}" type="presParOf" srcId="{1995B79C-86C8-4273-B7F1-83E43BE3F44A}" destId="{09F56C51-B7EA-4382-B224-C6788A7667AE}" srcOrd="1" destOrd="0" presId="urn:microsoft.com/office/officeart/2005/8/layout/vList4"/>
    <dgm:cxn modelId="{B736AD9D-ECEF-4EF0-A514-C6442E9992DB}" type="presParOf" srcId="{1995B79C-86C8-4273-B7F1-83E43BE3F44A}" destId="{48D05CEF-E6C8-4B51-A4C1-B66C3835D0C0}" srcOrd="2" destOrd="0" presId="urn:microsoft.com/office/officeart/2005/8/layout/vList4"/>
    <dgm:cxn modelId="{34CBDC51-2B67-46F9-A58F-665FAAE1D8F1}" type="presParOf" srcId="{CC563846-ABB6-45FD-9155-31F53CA38567}" destId="{5D784B6B-3C5F-4DBA-B980-C84D8E9241C9}" srcOrd="3" destOrd="0" presId="urn:microsoft.com/office/officeart/2005/8/layout/vList4"/>
    <dgm:cxn modelId="{222E0E1E-835C-40D4-B71A-D1B6FEDEF729}" type="presParOf" srcId="{CC563846-ABB6-45FD-9155-31F53CA38567}" destId="{CAB42DFD-B890-47D9-A884-6B84B495CE26}" srcOrd="4" destOrd="0" presId="urn:microsoft.com/office/officeart/2005/8/layout/vList4"/>
    <dgm:cxn modelId="{D037601C-7C1F-4171-9594-D6C880F59463}" type="presParOf" srcId="{CAB42DFD-B890-47D9-A884-6B84B495CE26}" destId="{535B6E84-E6A4-4255-9271-43F87766B500}" srcOrd="0" destOrd="0" presId="urn:microsoft.com/office/officeart/2005/8/layout/vList4"/>
    <dgm:cxn modelId="{8C75D1B5-47B5-45D1-89E9-0065562EAA13}" type="presParOf" srcId="{CAB42DFD-B890-47D9-A884-6B84B495CE26}" destId="{719AE363-19F3-418E-BA89-584953C71FCB}" srcOrd="1" destOrd="0" presId="urn:microsoft.com/office/officeart/2005/8/layout/vList4"/>
    <dgm:cxn modelId="{33794935-EF2A-4EA1-9173-9097772BFE25}" type="presParOf" srcId="{CAB42DFD-B890-47D9-A884-6B84B495CE26}" destId="{5E33DDC4-0683-4955-9406-AE29343464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11B1DC-E80E-4A40-AA3D-60AA3CE5C133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D5EAD7E-C0B2-4F2C-ABD2-9BC38D02A551}">
      <dgm:prSet phldrT="[Metin]"/>
      <dgm:spPr/>
      <dgm:t>
        <a:bodyPr/>
        <a:lstStyle/>
        <a:p>
          <a:r>
            <a:rPr lang="tr-TR" i="1" dirty="0" smtClean="0"/>
            <a:t>Öğren-Dönüş</a:t>
          </a:r>
          <a:endParaRPr lang="tr-TR" i="1" dirty="0"/>
        </a:p>
      </dgm:t>
    </dgm:pt>
    <dgm:pt modelId="{C05809D1-323A-44D0-A50C-411ED5E05D34}" type="parTrans" cxnId="{9C487AEA-BB86-4B2C-9970-8C7D57D30080}">
      <dgm:prSet/>
      <dgm:spPr/>
      <dgm:t>
        <a:bodyPr/>
        <a:lstStyle/>
        <a:p>
          <a:endParaRPr lang="tr-TR"/>
        </a:p>
      </dgm:t>
    </dgm:pt>
    <dgm:pt modelId="{0649727E-3270-4E8E-922E-0ABB68B7F6D3}" type="sibTrans" cxnId="{9C487AEA-BB86-4B2C-9970-8C7D57D30080}">
      <dgm:prSet/>
      <dgm:spPr/>
      <dgm:t>
        <a:bodyPr/>
        <a:lstStyle/>
        <a:p>
          <a:endParaRPr lang="tr-TR"/>
        </a:p>
      </dgm:t>
    </dgm:pt>
    <dgm:pt modelId="{F04B04D0-E108-475A-8452-D36CFB1AE8E3}">
      <dgm:prSet phldrT="[Metin]"/>
      <dgm:spPr/>
      <dgm:t>
        <a:bodyPr/>
        <a:lstStyle/>
        <a:p>
          <a:r>
            <a:rPr lang="tr-TR" i="1" dirty="0" smtClean="0"/>
            <a:t>Yalın Yönetim</a:t>
          </a:r>
          <a:endParaRPr lang="tr-TR" i="1" dirty="0"/>
        </a:p>
      </dgm:t>
    </dgm:pt>
    <dgm:pt modelId="{B5050E28-0972-46E5-8116-170A1AB625D2}" type="parTrans" cxnId="{6345095E-2A1D-4880-9CE7-D027A94830C6}">
      <dgm:prSet/>
      <dgm:spPr/>
      <dgm:t>
        <a:bodyPr/>
        <a:lstStyle/>
        <a:p>
          <a:endParaRPr lang="tr-TR"/>
        </a:p>
      </dgm:t>
    </dgm:pt>
    <dgm:pt modelId="{6CCAFCFB-F527-4EAE-8FA0-A09BE6A30A7B}" type="sibTrans" cxnId="{6345095E-2A1D-4880-9CE7-D027A94830C6}">
      <dgm:prSet/>
      <dgm:spPr/>
      <dgm:t>
        <a:bodyPr/>
        <a:lstStyle/>
        <a:p>
          <a:endParaRPr lang="tr-TR"/>
        </a:p>
      </dgm:t>
    </dgm:pt>
    <dgm:pt modelId="{671FB424-1131-47D2-B062-FD501BDBB0D5}">
      <dgm:prSet phldrT="[Metin]"/>
      <dgm:spPr/>
      <dgm:t>
        <a:bodyPr/>
        <a:lstStyle/>
        <a:p>
          <a:r>
            <a:rPr lang="tr-TR" i="1" dirty="0" smtClean="0"/>
            <a:t>KOSGEB Yalın Dönüşüm Desteği</a:t>
          </a:r>
          <a:endParaRPr lang="tr-TR" i="1" dirty="0"/>
        </a:p>
      </dgm:t>
    </dgm:pt>
    <dgm:pt modelId="{55CDA3A0-167E-45F8-B9D0-4D5D6834B46D}" type="parTrans" cxnId="{82E396C7-AC07-4D4A-8D2F-7CD3B0A02F55}">
      <dgm:prSet/>
      <dgm:spPr/>
      <dgm:t>
        <a:bodyPr/>
        <a:lstStyle/>
        <a:p>
          <a:endParaRPr lang="tr-TR"/>
        </a:p>
      </dgm:t>
    </dgm:pt>
    <dgm:pt modelId="{37C519CF-C498-46EF-90C0-866ACCABA628}" type="sibTrans" cxnId="{82E396C7-AC07-4D4A-8D2F-7CD3B0A02F55}">
      <dgm:prSet/>
      <dgm:spPr/>
      <dgm:t>
        <a:bodyPr/>
        <a:lstStyle/>
        <a:p>
          <a:endParaRPr lang="tr-TR"/>
        </a:p>
      </dgm:t>
    </dgm:pt>
    <dgm:pt modelId="{307FEB4D-401C-41B1-AF44-3C2EF973EC5A}">
      <dgm:prSet phldrT="[Metin]"/>
      <dgm:spPr/>
      <dgm:t>
        <a:bodyPr/>
        <a:lstStyle/>
        <a:p>
          <a:r>
            <a:rPr lang="tr-TR" b="1" dirty="0" smtClean="0"/>
            <a:t>Eğitim Metodu</a:t>
          </a:r>
          <a:endParaRPr lang="tr-TR" b="1" dirty="0"/>
        </a:p>
      </dgm:t>
    </dgm:pt>
    <dgm:pt modelId="{189672C5-F6E8-4881-9414-3034966FFCCA}" type="sibTrans" cxnId="{A3A38F4F-73FF-4828-9EC4-3AA8227BD5E6}">
      <dgm:prSet/>
      <dgm:spPr/>
      <dgm:t>
        <a:bodyPr/>
        <a:lstStyle/>
        <a:p>
          <a:endParaRPr lang="tr-TR"/>
        </a:p>
      </dgm:t>
    </dgm:pt>
    <dgm:pt modelId="{274BD93C-02CA-4FC1-AE06-BEF906049A40}" type="parTrans" cxnId="{A3A38F4F-73FF-4828-9EC4-3AA8227BD5E6}">
      <dgm:prSet/>
      <dgm:spPr/>
      <dgm:t>
        <a:bodyPr/>
        <a:lstStyle/>
        <a:p>
          <a:endParaRPr lang="tr-TR"/>
        </a:p>
      </dgm:t>
    </dgm:pt>
    <dgm:pt modelId="{7A5A4F3A-3F9B-46B3-95DF-CD84AA7EFB97}">
      <dgm:prSet phldrT="[Metin]"/>
      <dgm:spPr/>
      <dgm:t>
        <a:bodyPr/>
        <a:lstStyle/>
        <a:p>
          <a:r>
            <a:rPr lang="tr-TR" b="1" dirty="0" smtClean="0"/>
            <a:t>Örnek</a:t>
          </a:r>
          <a:endParaRPr lang="tr-TR" b="1" dirty="0"/>
        </a:p>
      </dgm:t>
    </dgm:pt>
    <dgm:pt modelId="{1F501C28-A0B5-4EC0-8775-A72FC10CFED4}" type="sibTrans" cxnId="{2B8808D6-8CCD-449B-A450-52042AB0B183}">
      <dgm:prSet/>
      <dgm:spPr/>
      <dgm:t>
        <a:bodyPr/>
        <a:lstStyle/>
        <a:p>
          <a:endParaRPr lang="tr-TR"/>
        </a:p>
      </dgm:t>
    </dgm:pt>
    <dgm:pt modelId="{F57173D9-7AE7-4178-A83A-F27B7CED092C}" type="parTrans" cxnId="{2B8808D6-8CCD-449B-A450-52042AB0B183}">
      <dgm:prSet/>
      <dgm:spPr/>
      <dgm:t>
        <a:bodyPr/>
        <a:lstStyle/>
        <a:p>
          <a:endParaRPr lang="tr-TR"/>
        </a:p>
      </dgm:t>
    </dgm:pt>
    <dgm:pt modelId="{86A629E4-FD77-495C-9D31-4C6D29558087}">
      <dgm:prSet phldrT="[Metin]"/>
      <dgm:spPr/>
      <dgm:t>
        <a:bodyPr/>
        <a:lstStyle/>
        <a:p>
          <a:r>
            <a:rPr lang="tr-TR" b="1" dirty="0" smtClean="0"/>
            <a:t>Destekler</a:t>
          </a:r>
          <a:endParaRPr lang="tr-TR" b="1" dirty="0"/>
        </a:p>
      </dgm:t>
    </dgm:pt>
    <dgm:pt modelId="{9343DB8D-4D67-44C2-8A7B-8912B3832F8F}" type="sibTrans" cxnId="{D8B44B04-2E07-4356-9E1C-A8FC4461F090}">
      <dgm:prSet/>
      <dgm:spPr/>
      <dgm:t>
        <a:bodyPr/>
        <a:lstStyle/>
        <a:p>
          <a:endParaRPr lang="tr-TR"/>
        </a:p>
      </dgm:t>
    </dgm:pt>
    <dgm:pt modelId="{5B251297-6A07-4BD7-B156-F0D2EA8F1109}" type="parTrans" cxnId="{D8B44B04-2E07-4356-9E1C-A8FC4461F090}">
      <dgm:prSet/>
      <dgm:spPr/>
      <dgm:t>
        <a:bodyPr/>
        <a:lstStyle/>
        <a:p>
          <a:endParaRPr lang="tr-TR"/>
        </a:p>
      </dgm:t>
    </dgm:pt>
    <dgm:pt modelId="{8D88EEAB-8EE9-4314-AC05-7146425F8F5C}" type="pres">
      <dgm:prSet presAssocID="{5311B1DC-E80E-4A40-AA3D-60AA3CE5C13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r-TR"/>
        </a:p>
      </dgm:t>
    </dgm:pt>
    <dgm:pt modelId="{30E3C631-EEE8-4567-93AE-BD7179D8A74C}" type="pres">
      <dgm:prSet presAssocID="{307FEB4D-401C-41B1-AF44-3C2EF973EC5A}" presName="parenttextcomposite" presStyleCnt="0"/>
      <dgm:spPr/>
    </dgm:pt>
    <dgm:pt modelId="{B0948B86-B831-4194-9D8B-53DB92D57AA1}" type="pres">
      <dgm:prSet presAssocID="{307FEB4D-401C-41B1-AF44-3C2EF973EC5A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2ED7AD-22C4-4C63-A328-CEE7C40B69D9}" type="pres">
      <dgm:prSet presAssocID="{307FEB4D-401C-41B1-AF44-3C2EF973EC5A}" presName="composite" presStyleCnt="0"/>
      <dgm:spPr/>
    </dgm:pt>
    <dgm:pt modelId="{31FFF415-7C08-4075-811F-300A0102D1D0}" type="pres">
      <dgm:prSet presAssocID="{307FEB4D-401C-41B1-AF44-3C2EF973EC5A}" presName="chevron1" presStyleLbl="alignNode1" presStyleIdx="0" presStyleCnt="21"/>
      <dgm:spPr/>
    </dgm:pt>
    <dgm:pt modelId="{9A802BBD-D99F-4CC1-8C3D-74C539BDF296}" type="pres">
      <dgm:prSet presAssocID="{307FEB4D-401C-41B1-AF44-3C2EF973EC5A}" presName="chevron2" presStyleLbl="alignNode1" presStyleIdx="1" presStyleCnt="21"/>
      <dgm:spPr/>
    </dgm:pt>
    <dgm:pt modelId="{C070B8B5-1F52-4EEA-B8C6-F0D1A1C37144}" type="pres">
      <dgm:prSet presAssocID="{307FEB4D-401C-41B1-AF44-3C2EF973EC5A}" presName="chevron3" presStyleLbl="alignNode1" presStyleIdx="2" presStyleCnt="21"/>
      <dgm:spPr/>
    </dgm:pt>
    <dgm:pt modelId="{A31CCD09-343C-4E68-A9A3-617102476F19}" type="pres">
      <dgm:prSet presAssocID="{307FEB4D-401C-41B1-AF44-3C2EF973EC5A}" presName="chevron4" presStyleLbl="alignNode1" presStyleIdx="3" presStyleCnt="21"/>
      <dgm:spPr/>
    </dgm:pt>
    <dgm:pt modelId="{948F680A-6D38-4A0D-8BD7-C7B6D68E50C0}" type="pres">
      <dgm:prSet presAssocID="{307FEB4D-401C-41B1-AF44-3C2EF973EC5A}" presName="chevron5" presStyleLbl="alignNode1" presStyleIdx="4" presStyleCnt="21"/>
      <dgm:spPr/>
    </dgm:pt>
    <dgm:pt modelId="{A0122FAE-2BCF-49B7-8352-329D73109B1F}" type="pres">
      <dgm:prSet presAssocID="{307FEB4D-401C-41B1-AF44-3C2EF973EC5A}" presName="chevron6" presStyleLbl="alignNode1" presStyleIdx="5" presStyleCnt="21"/>
      <dgm:spPr/>
    </dgm:pt>
    <dgm:pt modelId="{B1710BE1-2EF4-4B92-A26A-1346DB5E3263}" type="pres">
      <dgm:prSet presAssocID="{307FEB4D-401C-41B1-AF44-3C2EF973EC5A}" presName="chevron7" presStyleLbl="alignNode1" presStyleIdx="6" presStyleCnt="21"/>
      <dgm:spPr/>
    </dgm:pt>
    <dgm:pt modelId="{A81AAAD5-68EB-401C-83E8-C0FB79C5D534}" type="pres">
      <dgm:prSet presAssocID="{307FEB4D-401C-41B1-AF44-3C2EF973EC5A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195C90-EABA-4E9B-AC24-84A3A54747DB}" type="pres">
      <dgm:prSet presAssocID="{189672C5-F6E8-4881-9414-3034966FFCCA}" presName="sibTrans" presStyleCnt="0"/>
      <dgm:spPr/>
    </dgm:pt>
    <dgm:pt modelId="{8C829520-2CC2-46AE-9554-040DD9EFFED2}" type="pres">
      <dgm:prSet presAssocID="{7A5A4F3A-3F9B-46B3-95DF-CD84AA7EFB97}" presName="parenttextcomposite" presStyleCnt="0"/>
      <dgm:spPr/>
    </dgm:pt>
    <dgm:pt modelId="{DF7236F1-062F-4F81-81F5-687A3D989515}" type="pres">
      <dgm:prSet presAssocID="{7A5A4F3A-3F9B-46B3-95DF-CD84AA7EFB97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C0B980-A153-474D-8A3E-C5FAE5981516}" type="pres">
      <dgm:prSet presAssocID="{7A5A4F3A-3F9B-46B3-95DF-CD84AA7EFB97}" presName="composite" presStyleCnt="0"/>
      <dgm:spPr/>
    </dgm:pt>
    <dgm:pt modelId="{49A8B8EF-3459-4018-85FB-FFE12F79D2DC}" type="pres">
      <dgm:prSet presAssocID="{7A5A4F3A-3F9B-46B3-95DF-CD84AA7EFB97}" presName="chevron1" presStyleLbl="alignNode1" presStyleIdx="7" presStyleCnt="21"/>
      <dgm:spPr/>
    </dgm:pt>
    <dgm:pt modelId="{AC3F7E15-DF2E-4D6A-AECA-23E1903BE2B9}" type="pres">
      <dgm:prSet presAssocID="{7A5A4F3A-3F9B-46B3-95DF-CD84AA7EFB97}" presName="chevron2" presStyleLbl="alignNode1" presStyleIdx="8" presStyleCnt="21"/>
      <dgm:spPr/>
    </dgm:pt>
    <dgm:pt modelId="{01E0C9E0-AF34-4C2E-AC2C-4407E478A580}" type="pres">
      <dgm:prSet presAssocID="{7A5A4F3A-3F9B-46B3-95DF-CD84AA7EFB97}" presName="chevron3" presStyleLbl="alignNode1" presStyleIdx="9" presStyleCnt="21"/>
      <dgm:spPr/>
    </dgm:pt>
    <dgm:pt modelId="{751B319C-B293-418D-B61A-44EF5C3C4AA2}" type="pres">
      <dgm:prSet presAssocID="{7A5A4F3A-3F9B-46B3-95DF-CD84AA7EFB97}" presName="chevron4" presStyleLbl="alignNode1" presStyleIdx="10" presStyleCnt="21"/>
      <dgm:spPr/>
    </dgm:pt>
    <dgm:pt modelId="{EA0C222C-F17A-4123-982A-B40C28BECE6A}" type="pres">
      <dgm:prSet presAssocID="{7A5A4F3A-3F9B-46B3-95DF-CD84AA7EFB97}" presName="chevron5" presStyleLbl="alignNode1" presStyleIdx="11" presStyleCnt="21"/>
      <dgm:spPr/>
    </dgm:pt>
    <dgm:pt modelId="{5229086E-ABFC-443C-B1DB-DF016FA72BEC}" type="pres">
      <dgm:prSet presAssocID="{7A5A4F3A-3F9B-46B3-95DF-CD84AA7EFB97}" presName="chevron6" presStyleLbl="alignNode1" presStyleIdx="12" presStyleCnt="21"/>
      <dgm:spPr/>
    </dgm:pt>
    <dgm:pt modelId="{8C63B8A5-8B44-46B6-9213-FCBC74281A50}" type="pres">
      <dgm:prSet presAssocID="{7A5A4F3A-3F9B-46B3-95DF-CD84AA7EFB97}" presName="chevron7" presStyleLbl="alignNode1" presStyleIdx="13" presStyleCnt="21"/>
      <dgm:spPr/>
    </dgm:pt>
    <dgm:pt modelId="{E9EB3423-975E-4BFD-9A44-B9E1C0CCE473}" type="pres">
      <dgm:prSet presAssocID="{7A5A4F3A-3F9B-46B3-95DF-CD84AA7EFB97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221756-9CFF-4E0D-996E-E983DD52AAC9}" type="pres">
      <dgm:prSet presAssocID="{1F501C28-A0B5-4EC0-8775-A72FC10CFED4}" presName="sibTrans" presStyleCnt="0"/>
      <dgm:spPr/>
    </dgm:pt>
    <dgm:pt modelId="{1820F0B6-61C2-471C-B45D-00E5328F1967}" type="pres">
      <dgm:prSet presAssocID="{86A629E4-FD77-495C-9D31-4C6D29558087}" presName="parenttextcomposite" presStyleCnt="0"/>
      <dgm:spPr/>
    </dgm:pt>
    <dgm:pt modelId="{9E08132E-E256-4B30-8486-61D5ED12D49C}" type="pres">
      <dgm:prSet presAssocID="{86A629E4-FD77-495C-9D31-4C6D2955808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DBC102-275A-4BBB-9695-5BAF5453A890}" type="pres">
      <dgm:prSet presAssocID="{86A629E4-FD77-495C-9D31-4C6D29558087}" presName="composite" presStyleCnt="0"/>
      <dgm:spPr/>
    </dgm:pt>
    <dgm:pt modelId="{E3FE4FEF-45E6-4B99-B445-A695CDD415C5}" type="pres">
      <dgm:prSet presAssocID="{86A629E4-FD77-495C-9D31-4C6D29558087}" presName="chevron1" presStyleLbl="alignNode1" presStyleIdx="14" presStyleCnt="21"/>
      <dgm:spPr/>
    </dgm:pt>
    <dgm:pt modelId="{DBE0853B-FDEB-465D-A1CB-B3C007A3CAAE}" type="pres">
      <dgm:prSet presAssocID="{86A629E4-FD77-495C-9D31-4C6D29558087}" presName="chevron2" presStyleLbl="alignNode1" presStyleIdx="15" presStyleCnt="21"/>
      <dgm:spPr/>
    </dgm:pt>
    <dgm:pt modelId="{F26B96A0-4012-4729-98CE-6AD27FB7D418}" type="pres">
      <dgm:prSet presAssocID="{86A629E4-FD77-495C-9D31-4C6D29558087}" presName="chevron3" presStyleLbl="alignNode1" presStyleIdx="16" presStyleCnt="21"/>
      <dgm:spPr/>
    </dgm:pt>
    <dgm:pt modelId="{096A3420-8487-414C-A8FC-C1983FF664D7}" type="pres">
      <dgm:prSet presAssocID="{86A629E4-FD77-495C-9D31-4C6D29558087}" presName="chevron4" presStyleLbl="alignNode1" presStyleIdx="17" presStyleCnt="21"/>
      <dgm:spPr/>
    </dgm:pt>
    <dgm:pt modelId="{EF2D622A-3D4A-406D-8CB9-AC1F926C5AA5}" type="pres">
      <dgm:prSet presAssocID="{86A629E4-FD77-495C-9D31-4C6D29558087}" presName="chevron5" presStyleLbl="alignNode1" presStyleIdx="18" presStyleCnt="21"/>
      <dgm:spPr/>
    </dgm:pt>
    <dgm:pt modelId="{FB379F24-0733-4246-A91A-14ECF3FA10CD}" type="pres">
      <dgm:prSet presAssocID="{86A629E4-FD77-495C-9D31-4C6D29558087}" presName="chevron6" presStyleLbl="alignNode1" presStyleIdx="19" presStyleCnt="21"/>
      <dgm:spPr/>
    </dgm:pt>
    <dgm:pt modelId="{99607342-91B0-4212-933D-9FCF49F62F0B}" type="pres">
      <dgm:prSet presAssocID="{86A629E4-FD77-495C-9D31-4C6D29558087}" presName="chevron7" presStyleLbl="alignNode1" presStyleIdx="20" presStyleCnt="21"/>
      <dgm:spPr/>
    </dgm:pt>
    <dgm:pt modelId="{572EA77F-D5AB-4D13-860E-48597BF5953A}" type="pres">
      <dgm:prSet presAssocID="{86A629E4-FD77-495C-9D31-4C6D2955808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BD5DFE2-8A6B-4F35-AA5C-88EC52B9D40F}" type="presOf" srcId="{671FB424-1131-47D2-B062-FD501BDBB0D5}" destId="{572EA77F-D5AB-4D13-860E-48597BF5953A}" srcOrd="0" destOrd="0" presId="urn:microsoft.com/office/officeart/2008/layout/VerticalAccentList"/>
    <dgm:cxn modelId="{6345095E-2A1D-4880-9CE7-D027A94830C6}" srcId="{7A5A4F3A-3F9B-46B3-95DF-CD84AA7EFB97}" destId="{F04B04D0-E108-475A-8452-D36CFB1AE8E3}" srcOrd="0" destOrd="0" parTransId="{B5050E28-0972-46E5-8116-170A1AB625D2}" sibTransId="{6CCAFCFB-F527-4EAE-8FA0-A09BE6A30A7B}"/>
    <dgm:cxn modelId="{4A76403F-EE33-4C4E-85A2-882AC3590D16}" type="presOf" srcId="{5311B1DC-E80E-4A40-AA3D-60AA3CE5C133}" destId="{8D88EEAB-8EE9-4314-AC05-7146425F8F5C}" srcOrd="0" destOrd="0" presId="urn:microsoft.com/office/officeart/2008/layout/VerticalAccentList"/>
    <dgm:cxn modelId="{D8B44B04-2E07-4356-9E1C-A8FC4461F090}" srcId="{5311B1DC-E80E-4A40-AA3D-60AA3CE5C133}" destId="{86A629E4-FD77-495C-9D31-4C6D29558087}" srcOrd="2" destOrd="0" parTransId="{5B251297-6A07-4BD7-B156-F0D2EA8F1109}" sibTransId="{9343DB8D-4D67-44C2-8A7B-8912B3832F8F}"/>
    <dgm:cxn modelId="{A3010FF1-078D-42DA-A263-EE5A41F247E7}" type="presOf" srcId="{307FEB4D-401C-41B1-AF44-3C2EF973EC5A}" destId="{B0948B86-B831-4194-9D8B-53DB92D57AA1}" srcOrd="0" destOrd="0" presId="urn:microsoft.com/office/officeart/2008/layout/VerticalAccentList"/>
    <dgm:cxn modelId="{A3A38F4F-73FF-4828-9EC4-3AA8227BD5E6}" srcId="{5311B1DC-E80E-4A40-AA3D-60AA3CE5C133}" destId="{307FEB4D-401C-41B1-AF44-3C2EF973EC5A}" srcOrd="0" destOrd="0" parTransId="{274BD93C-02CA-4FC1-AE06-BEF906049A40}" sibTransId="{189672C5-F6E8-4881-9414-3034966FFCCA}"/>
    <dgm:cxn modelId="{2B8808D6-8CCD-449B-A450-52042AB0B183}" srcId="{5311B1DC-E80E-4A40-AA3D-60AA3CE5C133}" destId="{7A5A4F3A-3F9B-46B3-95DF-CD84AA7EFB97}" srcOrd="1" destOrd="0" parTransId="{F57173D9-7AE7-4178-A83A-F27B7CED092C}" sibTransId="{1F501C28-A0B5-4EC0-8775-A72FC10CFED4}"/>
    <dgm:cxn modelId="{5CE1E5D6-2A5E-4076-88C2-F6CC044BD006}" type="presOf" srcId="{86A629E4-FD77-495C-9D31-4C6D29558087}" destId="{9E08132E-E256-4B30-8486-61D5ED12D49C}" srcOrd="0" destOrd="0" presId="urn:microsoft.com/office/officeart/2008/layout/VerticalAccentList"/>
    <dgm:cxn modelId="{9C487AEA-BB86-4B2C-9970-8C7D57D30080}" srcId="{307FEB4D-401C-41B1-AF44-3C2EF973EC5A}" destId="{9D5EAD7E-C0B2-4F2C-ABD2-9BC38D02A551}" srcOrd="0" destOrd="0" parTransId="{C05809D1-323A-44D0-A50C-411ED5E05D34}" sibTransId="{0649727E-3270-4E8E-922E-0ABB68B7F6D3}"/>
    <dgm:cxn modelId="{1ADA3C36-4BF5-4ADA-A2CE-8768B8627B73}" type="presOf" srcId="{7A5A4F3A-3F9B-46B3-95DF-CD84AA7EFB97}" destId="{DF7236F1-062F-4F81-81F5-687A3D989515}" srcOrd="0" destOrd="0" presId="urn:microsoft.com/office/officeart/2008/layout/VerticalAccentList"/>
    <dgm:cxn modelId="{A1380B3C-B72C-4B3D-8814-47EA1F96FAD5}" type="presOf" srcId="{F04B04D0-E108-475A-8452-D36CFB1AE8E3}" destId="{E9EB3423-975E-4BFD-9A44-B9E1C0CCE473}" srcOrd="0" destOrd="0" presId="urn:microsoft.com/office/officeart/2008/layout/VerticalAccentList"/>
    <dgm:cxn modelId="{FC36FFBD-E9FA-4053-801D-621879032DA0}" type="presOf" srcId="{9D5EAD7E-C0B2-4F2C-ABD2-9BC38D02A551}" destId="{A81AAAD5-68EB-401C-83E8-C0FB79C5D534}" srcOrd="0" destOrd="0" presId="urn:microsoft.com/office/officeart/2008/layout/VerticalAccentList"/>
    <dgm:cxn modelId="{82E396C7-AC07-4D4A-8D2F-7CD3B0A02F55}" srcId="{86A629E4-FD77-495C-9D31-4C6D29558087}" destId="{671FB424-1131-47D2-B062-FD501BDBB0D5}" srcOrd="0" destOrd="0" parTransId="{55CDA3A0-167E-45F8-B9D0-4D5D6834B46D}" sibTransId="{37C519CF-C498-46EF-90C0-866ACCABA628}"/>
    <dgm:cxn modelId="{11019294-4C64-4FB5-A013-679394C74844}" type="presParOf" srcId="{8D88EEAB-8EE9-4314-AC05-7146425F8F5C}" destId="{30E3C631-EEE8-4567-93AE-BD7179D8A74C}" srcOrd="0" destOrd="0" presId="urn:microsoft.com/office/officeart/2008/layout/VerticalAccentList"/>
    <dgm:cxn modelId="{23A74CEE-F79A-4DD4-9839-9DFB3DCF2C7F}" type="presParOf" srcId="{30E3C631-EEE8-4567-93AE-BD7179D8A74C}" destId="{B0948B86-B831-4194-9D8B-53DB92D57AA1}" srcOrd="0" destOrd="0" presId="urn:microsoft.com/office/officeart/2008/layout/VerticalAccentList"/>
    <dgm:cxn modelId="{F5A7B524-D19C-4308-819A-896D814599F4}" type="presParOf" srcId="{8D88EEAB-8EE9-4314-AC05-7146425F8F5C}" destId="{F12ED7AD-22C4-4C63-A328-CEE7C40B69D9}" srcOrd="1" destOrd="0" presId="urn:microsoft.com/office/officeart/2008/layout/VerticalAccentList"/>
    <dgm:cxn modelId="{AC20FEDD-3AC5-45A0-87B5-92394B5D39A5}" type="presParOf" srcId="{F12ED7AD-22C4-4C63-A328-CEE7C40B69D9}" destId="{31FFF415-7C08-4075-811F-300A0102D1D0}" srcOrd="0" destOrd="0" presId="urn:microsoft.com/office/officeart/2008/layout/VerticalAccentList"/>
    <dgm:cxn modelId="{C8AC9C38-8031-42B4-9CF9-19FB25997643}" type="presParOf" srcId="{F12ED7AD-22C4-4C63-A328-CEE7C40B69D9}" destId="{9A802BBD-D99F-4CC1-8C3D-74C539BDF296}" srcOrd="1" destOrd="0" presId="urn:microsoft.com/office/officeart/2008/layout/VerticalAccentList"/>
    <dgm:cxn modelId="{A045F815-E87C-4E7C-9C2B-EF503C388B75}" type="presParOf" srcId="{F12ED7AD-22C4-4C63-A328-CEE7C40B69D9}" destId="{C070B8B5-1F52-4EEA-B8C6-F0D1A1C37144}" srcOrd="2" destOrd="0" presId="urn:microsoft.com/office/officeart/2008/layout/VerticalAccentList"/>
    <dgm:cxn modelId="{6BCAE3C4-B92F-478E-B23F-420C98CB088E}" type="presParOf" srcId="{F12ED7AD-22C4-4C63-A328-CEE7C40B69D9}" destId="{A31CCD09-343C-4E68-A9A3-617102476F19}" srcOrd="3" destOrd="0" presId="urn:microsoft.com/office/officeart/2008/layout/VerticalAccentList"/>
    <dgm:cxn modelId="{3F6B88CD-17F6-41AF-BD2C-6C5D72A26F3F}" type="presParOf" srcId="{F12ED7AD-22C4-4C63-A328-CEE7C40B69D9}" destId="{948F680A-6D38-4A0D-8BD7-C7B6D68E50C0}" srcOrd="4" destOrd="0" presId="urn:microsoft.com/office/officeart/2008/layout/VerticalAccentList"/>
    <dgm:cxn modelId="{56716FDA-6D6C-4814-9CD4-F278CD617544}" type="presParOf" srcId="{F12ED7AD-22C4-4C63-A328-CEE7C40B69D9}" destId="{A0122FAE-2BCF-49B7-8352-329D73109B1F}" srcOrd="5" destOrd="0" presId="urn:microsoft.com/office/officeart/2008/layout/VerticalAccentList"/>
    <dgm:cxn modelId="{B97B3F24-6B9B-4D5B-994D-2967C9562CB3}" type="presParOf" srcId="{F12ED7AD-22C4-4C63-A328-CEE7C40B69D9}" destId="{B1710BE1-2EF4-4B92-A26A-1346DB5E3263}" srcOrd="6" destOrd="0" presId="urn:microsoft.com/office/officeart/2008/layout/VerticalAccentList"/>
    <dgm:cxn modelId="{1A6957F4-7110-4D2E-9F48-FA3FC5B1C82C}" type="presParOf" srcId="{F12ED7AD-22C4-4C63-A328-CEE7C40B69D9}" destId="{A81AAAD5-68EB-401C-83E8-C0FB79C5D534}" srcOrd="7" destOrd="0" presId="urn:microsoft.com/office/officeart/2008/layout/VerticalAccentList"/>
    <dgm:cxn modelId="{8C86C04D-1F24-44FE-AF91-AEFC61650705}" type="presParOf" srcId="{8D88EEAB-8EE9-4314-AC05-7146425F8F5C}" destId="{9D195C90-EABA-4E9B-AC24-84A3A54747DB}" srcOrd="2" destOrd="0" presId="urn:microsoft.com/office/officeart/2008/layout/VerticalAccentList"/>
    <dgm:cxn modelId="{B8B5786C-1E05-4426-99F4-D2D818408A0F}" type="presParOf" srcId="{8D88EEAB-8EE9-4314-AC05-7146425F8F5C}" destId="{8C829520-2CC2-46AE-9554-040DD9EFFED2}" srcOrd="3" destOrd="0" presId="urn:microsoft.com/office/officeart/2008/layout/VerticalAccentList"/>
    <dgm:cxn modelId="{A872A4B1-494C-4CA9-AEC2-287E25F9F4D8}" type="presParOf" srcId="{8C829520-2CC2-46AE-9554-040DD9EFFED2}" destId="{DF7236F1-062F-4F81-81F5-687A3D989515}" srcOrd="0" destOrd="0" presId="urn:microsoft.com/office/officeart/2008/layout/VerticalAccentList"/>
    <dgm:cxn modelId="{7ED6E2C4-57F0-42E9-A7C7-9147E08FC2FE}" type="presParOf" srcId="{8D88EEAB-8EE9-4314-AC05-7146425F8F5C}" destId="{60C0B980-A153-474D-8A3E-C5FAE5981516}" srcOrd="4" destOrd="0" presId="urn:microsoft.com/office/officeart/2008/layout/VerticalAccentList"/>
    <dgm:cxn modelId="{549642A9-E835-4E43-B357-F891FC74E78F}" type="presParOf" srcId="{60C0B980-A153-474D-8A3E-C5FAE5981516}" destId="{49A8B8EF-3459-4018-85FB-FFE12F79D2DC}" srcOrd="0" destOrd="0" presId="urn:microsoft.com/office/officeart/2008/layout/VerticalAccentList"/>
    <dgm:cxn modelId="{449BE2E5-FDC1-47A2-AB57-779241005474}" type="presParOf" srcId="{60C0B980-A153-474D-8A3E-C5FAE5981516}" destId="{AC3F7E15-DF2E-4D6A-AECA-23E1903BE2B9}" srcOrd="1" destOrd="0" presId="urn:microsoft.com/office/officeart/2008/layout/VerticalAccentList"/>
    <dgm:cxn modelId="{FB45B2EB-95C9-452A-A5E0-AD010696A834}" type="presParOf" srcId="{60C0B980-A153-474D-8A3E-C5FAE5981516}" destId="{01E0C9E0-AF34-4C2E-AC2C-4407E478A580}" srcOrd="2" destOrd="0" presId="urn:microsoft.com/office/officeart/2008/layout/VerticalAccentList"/>
    <dgm:cxn modelId="{3B606198-01FF-499F-B1E1-D15E43F80A53}" type="presParOf" srcId="{60C0B980-A153-474D-8A3E-C5FAE5981516}" destId="{751B319C-B293-418D-B61A-44EF5C3C4AA2}" srcOrd="3" destOrd="0" presId="urn:microsoft.com/office/officeart/2008/layout/VerticalAccentList"/>
    <dgm:cxn modelId="{20041D52-A7B0-4E31-9CF1-FF542FAF7793}" type="presParOf" srcId="{60C0B980-A153-474D-8A3E-C5FAE5981516}" destId="{EA0C222C-F17A-4123-982A-B40C28BECE6A}" srcOrd="4" destOrd="0" presId="urn:microsoft.com/office/officeart/2008/layout/VerticalAccentList"/>
    <dgm:cxn modelId="{4ADC148D-4D69-4753-A487-C9E2064B3431}" type="presParOf" srcId="{60C0B980-A153-474D-8A3E-C5FAE5981516}" destId="{5229086E-ABFC-443C-B1DB-DF016FA72BEC}" srcOrd="5" destOrd="0" presId="urn:microsoft.com/office/officeart/2008/layout/VerticalAccentList"/>
    <dgm:cxn modelId="{BB25C7F7-6677-4B2B-9D42-B3FFED5FFE88}" type="presParOf" srcId="{60C0B980-A153-474D-8A3E-C5FAE5981516}" destId="{8C63B8A5-8B44-46B6-9213-FCBC74281A50}" srcOrd="6" destOrd="0" presId="urn:microsoft.com/office/officeart/2008/layout/VerticalAccentList"/>
    <dgm:cxn modelId="{B0FB5CC9-6BFF-47B4-A11E-EEB3A5BA276D}" type="presParOf" srcId="{60C0B980-A153-474D-8A3E-C5FAE5981516}" destId="{E9EB3423-975E-4BFD-9A44-B9E1C0CCE473}" srcOrd="7" destOrd="0" presId="urn:microsoft.com/office/officeart/2008/layout/VerticalAccentList"/>
    <dgm:cxn modelId="{D767C848-ADDF-452E-9CD0-9AF277E0F5BE}" type="presParOf" srcId="{8D88EEAB-8EE9-4314-AC05-7146425F8F5C}" destId="{5F221756-9CFF-4E0D-996E-E983DD52AAC9}" srcOrd="5" destOrd="0" presId="urn:microsoft.com/office/officeart/2008/layout/VerticalAccentList"/>
    <dgm:cxn modelId="{C4116E29-7A45-413B-96EF-E3BC3A4B1656}" type="presParOf" srcId="{8D88EEAB-8EE9-4314-AC05-7146425F8F5C}" destId="{1820F0B6-61C2-471C-B45D-00E5328F1967}" srcOrd="6" destOrd="0" presId="urn:microsoft.com/office/officeart/2008/layout/VerticalAccentList"/>
    <dgm:cxn modelId="{2B706802-7C50-4070-A6C3-8B6ECC5E2525}" type="presParOf" srcId="{1820F0B6-61C2-471C-B45D-00E5328F1967}" destId="{9E08132E-E256-4B30-8486-61D5ED12D49C}" srcOrd="0" destOrd="0" presId="urn:microsoft.com/office/officeart/2008/layout/VerticalAccentList"/>
    <dgm:cxn modelId="{8264B5BC-E429-4F19-B90D-31A01BDCA8B5}" type="presParOf" srcId="{8D88EEAB-8EE9-4314-AC05-7146425F8F5C}" destId="{FFDBC102-275A-4BBB-9695-5BAF5453A890}" srcOrd="7" destOrd="0" presId="urn:microsoft.com/office/officeart/2008/layout/VerticalAccentList"/>
    <dgm:cxn modelId="{520D1022-3372-43B6-968A-C742EFD22CA8}" type="presParOf" srcId="{FFDBC102-275A-4BBB-9695-5BAF5453A890}" destId="{E3FE4FEF-45E6-4B99-B445-A695CDD415C5}" srcOrd="0" destOrd="0" presId="urn:microsoft.com/office/officeart/2008/layout/VerticalAccentList"/>
    <dgm:cxn modelId="{B77D895B-84DE-447E-9BD8-2215C2D36D98}" type="presParOf" srcId="{FFDBC102-275A-4BBB-9695-5BAF5453A890}" destId="{DBE0853B-FDEB-465D-A1CB-B3C007A3CAAE}" srcOrd="1" destOrd="0" presId="urn:microsoft.com/office/officeart/2008/layout/VerticalAccentList"/>
    <dgm:cxn modelId="{936A2FD4-DA5F-40FF-B2F2-BCB3E33CB09B}" type="presParOf" srcId="{FFDBC102-275A-4BBB-9695-5BAF5453A890}" destId="{F26B96A0-4012-4729-98CE-6AD27FB7D418}" srcOrd="2" destOrd="0" presId="urn:microsoft.com/office/officeart/2008/layout/VerticalAccentList"/>
    <dgm:cxn modelId="{D558E48B-AE6D-461F-B94F-C76CC297568F}" type="presParOf" srcId="{FFDBC102-275A-4BBB-9695-5BAF5453A890}" destId="{096A3420-8487-414C-A8FC-C1983FF664D7}" srcOrd="3" destOrd="0" presId="urn:microsoft.com/office/officeart/2008/layout/VerticalAccentList"/>
    <dgm:cxn modelId="{70450B11-D222-44EB-B9A5-55E8331E23A1}" type="presParOf" srcId="{FFDBC102-275A-4BBB-9695-5BAF5453A890}" destId="{EF2D622A-3D4A-406D-8CB9-AC1F926C5AA5}" srcOrd="4" destOrd="0" presId="urn:microsoft.com/office/officeart/2008/layout/VerticalAccentList"/>
    <dgm:cxn modelId="{E7BE9A2E-1E05-464B-9F77-D6339937EC2A}" type="presParOf" srcId="{FFDBC102-275A-4BBB-9695-5BAF5453A890}" destId="{FB379F24-0733-4246-A91A-14ECF3FA10CD}" srcOrd="5" destOrd="0" presId="urn:microsoft.com/office/officeart/2008/layout/VerticalAccentList"/>
    <dgm:cxn modelId="{9B926BF7-419D-4524-8C2F-E5FE0597F89C}" type="presParOf" srcId="{FFDBC102-275A-4BBB-9695-5BAF5453A890}" destId="{99607342-91B0-4212-933D-9FCF49F62F0B}" srcOrd="6" destOrd="0" presId="urn:microsoft.com/office/officeart/2008/layout/VerticalAccentList"/>
    <dgm:cxn modelId="{07584EED-A8AA-4D53-8FBA-D0B0F6F548F2}" type="presParOf" srcId="{FFDBC102-275A-4BBB-9695-5BAF5453A890}" destId="{572EA77F-D5AB-4D13-860E-48597BF5953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86AA3-C213-4AF4-8E17-BEE0B43B8190}">
      <dsp:nvSpPr>
        <dsp:cNvPr id="0" name=""/>
        <dsp:cNvSpPr/>
      </dsp:nvSpPr>
      <dsp:spPr>
        <a:xfrm>
          <a:off x="288023" y="1008106"/>
          <a:ext cx="2481195" cy="2046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smtClean="0"/>
            <a:t>Ajans Destekleri</a:t>
          </a:r>
          <a:endParaRPr lang="tr-T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smtClean="0"/>
            <a:t>Yatırım Destek ve Tanıtım</a:t>
          </a:r>
          <a:endParaRPr lang="tr-TR" sz="2400" kern="1200" dirty="0"/>
        </a:p>
      </dsp:txBody>
      <dsp:txXfrm>
        <a:off x="335118" y="1055201"/>
        <a:ext cx="2387005" cy="1513748"/>
      </dsp:txXfrm>
    </dsp:sp>
    <dsp:sp modelId="{2AF483C1-36E1-44C6-BDBF-59ED51F5332B}">
      <dsp:nvSpPr>
        <dsp:cNvPr id="0" name=""/>
        <dsp:cNvSpPr/>
      </dsp:nvSpPr>
      <dsp:spPr>
        <a:xfrm>
          <a:off x="2631933" y="864334"/>
          <a:ext cx="3622294" cy="3622294"/>
        </a:xfrm>
        <a:prstGeom prst="leftCircularArrow">
          <a:avLst>
            <a:gd name="adj1" fmla="val 2485"/>
            <a:gd name="adj2" fmla="val 301067"/>
            <a:gd name="adj3" fmla="val 2010948"/>
            <a:gd name="adj4" fmla="val 8958860"/>
            <a:gd name="adj5" fmla="val 289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C3303-1EA2-4290-A858-5C9283E52401}">
      <dsp:nvSpPr>
        <dsp:cNvPr id="0" name=""/>
        <dsp:cNvSpPr/>
      </dsp:nvSpPr>
      <dsp:spPr>
        <a:xfrm>
          <a:off x="1866639" y="2672936"/>
          <a:ext cx="2205507" cy="877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Gerçekleştirilen Faaliyetler</a:t>
          </a:r>
          <a:endParaRPr lang="tr-TR" sz="2000" kern="1200" dirty="0"/>
        </a:p>
      </dsp:txBody>
      <dsp:txXfrm>
        <a:off x="1892327" y="2698624"/>
        <a:ext cx="2154131" cy="825681"/>
      </dsp:txXfrm>
    </dsp:sp>
    <dsp:sp modelId="{6BEB7D0B-29EE-44D6-8157-2AE6DA070F61}">
      <dsp:nvSpPr>
        <dsp:cNvPr id="0" name=""/>
        <dsp:cNvSpPr/>
      </dsp:nvSpPr>
      <dsp:spPr>
        <a:xfrm>
          <a:off x="5246070" y="1008106"/>
          <a:ext cx="2481195" cy="2046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smtClean="0"/>
            <a:t>Sonuç Odaklı Programlar</a:t>
          </a:r>
          <a:endParaRPr lang="tr-T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smtClean="0"/>
            <a:t>Yerel Kalkınma Fırsatları</a:t>
          </a:r>
          <a:endParaRPr lang="tr-TR" sz="2400" kern="1200" dirty="0"/>
        </a:p>
      </dsp:txBody>
      <dsp:txXfrm>
        <a:off x="5293165" y="1493730"/>
        <a:ext cx="2387005" cy="1513748"/>
      </dsp:txXfrm>
    </dsp:sp>
    <dsp:sp modelId="{428C0860-7C91-4F36-ADA8-430F13F27468}">
      <dsp:nvSpPr>
        <dsp:cNvPr id="0" name=""/>
        <dsp:cNvSpPr/>
      </dsp:nvSpPr>
      <dsp:spPr>
        <a:xfrm>
          <a:off x="5052170" y="626469"/>
          <a:ext cx="2205507" cy="877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Planlanan ve Başlayan Faaliyetler</a:t>
          </a:r>
          <a:endParaRPr lang="tr-TR" sz="2000" kern="1200" dirty="0"/>
        </a:p>
      </dsp:txBody>
      <dsp:txXfrm>
        <a:off x="5077858" y="652157"/>
        <a:ext cx="2154131" cy="825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C3F8C-0965-4582-AC86-8CC58DFFF96B}">
      <dsp:nvSpPr>
        <dsp:cNvPr id="0" name=""/>
        <dsp:cNvSpPr/>
      </dsp:nvSpPr>
      <dsp:spPr>
        <a:xfrm>
          <a:off x="2785427" y="2191702"/>
          <a:ext cx="2678747" cy="2678747"/>
        </a:xfrm>
        <a:prstGeom prst="gear9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 smtClean="0">
            <a:latin typeface="Calibri" panose="020F050202020403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 pitchFamily="34" charset="0"/>
            </a:rPr>
            <a:t>Toplam 564 Projeye 2023 Yılı Rakamlarıyla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 pitchFamily="34" charset="0"/>
            </a:rPr>
            <a:t>700 Milyon TL’den fazla kaynak aktarıldı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 smtClean="0">
            <a:latin typeface="Calibri" panose="020F0502020204030204" pitchFamily="34" charset="0"/>
          </a:endParaRPr>
        </a:p>
      </dsp:txBody>
      <dsp:txXfrm>
        <a:off x="3323974" y="2819186"/>
        <a:ext cx="1601653" cy="1376931"/>
      </dsp:txXfrm>
    </dsp:sp>
    <dsp:sp modelId="{B2484DCC-5C45-484E-B3F4-98A21DA2B66B}">
      <dsp:nvSpPr>
        <dsp:cNvPr id="0" name=""/>
        <dsp:cNvSpPr/>
      </dsp:nvSpPr>
      <dsp:spPr>
        <a:xfrm>
          <a:off x="1226883" y="1558544"/>
          <a:ext cx="1948179" cy="1948179"/>
        </a:xfrm>
        <a:prstGeom prst="gear6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Isparta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178 Proje</a:t>
          </a:r>
          <a:endParaRPr lang="tr-TR" sz="1700" kern="1200" dirty="0"/>
        </a:p>
      </dsp:txBody>
      <dsp:txXfrm>
        <a:off x="1717343" y="2051968"/>
        <a:ext cx="967259" cy="961331"/>
      </dsp:txXfrm>
    </dsp:sp>
    <dsp:sp modelId="{27DC40B7-BCEF-4F07-B858-A7667DFC2BC3}">
      <dsp:nvSpPr>
        <dsp:cNvPr id="0" name=""/>
        <dsp:cNvSpPr/>
      </dsp:nvSpPr>
      <dsp:spPr>
        <a:xfrm rot="20700000">
          <a:off x="2573937" y="214498"/>
          <a:ext cx="1908818" cy="1908818"/>
        </a:xfrm>
        <a:prstGeom prst="gear6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Antalya 246</a:t>
          </a:r>
          <a:endParaRPr lang="tr-TR" sz="2000" kern="1200" dirty="0"/>
        </a:p>
      </dsp:txBody>
      <dsp:txXfrm rot="-20700000">
        <a:off x="2992596" y="633158"/>
        <a:ext cx="1071499" cy="1071499"/>
      </dsp:txXfrm>
    </dsp:sp>
    <dsp:sp modelId="{2780597C-EDFD-4E2A-97FD-5699C18E6AD4}">
      <dsp:nvSpPr>
        <dsp:cNvPr id="0" name=""/>
        <dsp:cNvSpPr/>
      </dsp:nvSpPr>
      <dsp:spPr>
        <a:xfrm>
          <a:off x="2586942" y="1783209"/>
          <a:ext cx="3428796" cy="3428796"/>
        </a:xfrm>
        <a:prstGeom prst="circularArrow">
          <a:avLst>
            <a:gd name="adj1" fmla="val 4687"/>
            <a:gd name="adj2" fmla="val 299029"/>
            <a:gd name="adj3" fmla="val 2530246"/>
            <a:gd name="adj4" fmla="val 15831272"/>
            <a:gd name="adj5" fmla="val 5469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F28347-22BD-4352-900A-49F8F605AF10}">
      <dsp:nvSpPr>
        <dsp:cNvPr id="0" name=""/>
        <dsp:cNvSpPr/>
      </dsp:nvSpPr>
      <dsp:spPr>
        <a:xfrm>
          <a:off x="881864" y="1124583"/>
          <a:ext cx="2491235" cy="249123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shade val="90000"/>
                <a:hueOff val="250074"/>
                <a:satOff val="-4618"/>
                <a:lumOff val="21418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250074"/>
                <a:satOff val="-4618"/>
                <a:lumOff val="21418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250074"/>
                <a:satOff val="-4618"/>
                <a:lumOff val="214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3EC81D-813B-402E-A5C7-CBF2CF345707}">
      <dsp:nvSpPr>
        <dsp:cNvPr id="0" name=""/>
        <dsp:cNvSpPr/>
      </dsp:nvSpPr>
      <dsp:spPr>
        <a:xfrm>
          <a:off x="1876533" y="-206506"/>
          <a:ext cx="2686053" cy="268605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shade val="90000"/>
                <a:hueOff val="250074"/>
                <a:satOff val="-4618"/>
                <a:lumOff val="21418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250074"/>
                <a:satOff val="-4618"/>
                <a:lumOff val="21418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250074"/>
                <a:satOff val="-4618"/>
                <a:lumOff val="214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0FE43-504B-4B60-9FA6-8E080F7A672C}">
      <dsp:nvSpPr>
        <dsp:cNvPr id="0" name=""/>
        <dsp:cNvSpPr/>
      </dsp:nvSpPr>
      <dsp:spPr>
        <a:xfrm>
          <a:off x="1918" y="0"/>
          <a:ext cx="2011188" cy="3992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Tarımda Verimlilik</a:t>
          </a:r>
          <a:endParaRPr lang="tr-TR" sz="2600" kern="1200" dirty="0"/>
        </a:p>
      </dsp:txBody>
      <dsp:txXfrm>
        <a:off x="1918" y="1597025"/>
        <a:ext cx="2011188" cy="1597025"/>
      </dsp:txXfrm>
    </dsp:sp>
    <dsp:sp modelId="{CEC33475-794E-43DF-8755-F413D6FDEF84}">
      <dsp:nvSpPr>
        <dsp:cNvPr id="0" name=""/>
        <dsp:cNvSpPr/>
      </dsp:nvSpPr>
      <dsp:spPr>
        <a:xfrm>
          <a:off x="342751" y="239553"/>
          <a:ext cx="1329523" cy="1329523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E74F8-89DE-4706-B10F-519E05BEDF1A}">
      <dsp:nvSpPr>
        <dsp:cNvPr id="0" name=""/>
        <dsp:cNvSpPr/>
      </dsp:nvSpPr>
      <dsp:spPr>
        <a:xfrm>
          <a:off x="2073443" y="0"/>
          <a:ext cx="2011188" cy="3992563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Sanayide Rekabetçilik</a:t>
          </a:r>
          <a:endParaRPr lang="tr-TR" sz="2600" kern="1200" dirty="0"/>
        </a:p>
      </dsp:txBody>
      <dsp:txXfrm>
        <a:off x="2073443" y="1597025"/>
        <a:ext cx="2011188" cy="1597025"/>
      </dsp:txXfrm>
    </dsp:sp>
    <dsp:sp modelId="{0D401049-C3E4-4C0C-9CC8-E9BA09422169}">
      <dsp:nvSpPr>
        <dsp:cNvPr id="0" name=""/>
        <dsp:cNvSpPr/>
      </dsp:nvSpPr>
      <dsp:spPr>
        <a:xfrm>
          <a:off x="2414275" y="239553"/>
          <a:ext cx="1329523" cy="1329523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1F7E2-14CD-481F-AEF0-CD6B03D59A81}">
      <dsp:nvSpPr>
        <dsp:cNvPr id="0" name=""/>
        <dsp:cNvSpPr/>
      </dsp:nvSpPr>
      <dsp:spPr>
        <a:xfrm>
          <a:off x="4144967" y="0"/>
          <a:ext cx="2011188" cy="3992563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Turizmde Dayanıklılık</a:t>
          </a:r>
          <a:endParaRPr lang="tr-TR" sz="2600" kern="1200" dirty="0"/>
        </a:p>
      </dsp:txBody>
      <dsp:txXfrm>
        <a:off x="4144967" y="1597025"/>
        <a:ext cx="2011188" cy="1597025"/>
      </dsp:txXfrm>
    </dsp:sp>
    <dsp:sp modelId="{A8707870-CAFE-4C87-8AE8-C298917E3892}">
      <dsp:nvSpPr>
        <dsp:cNvPr id="0" name=""/>
        <dsp:cNvSpPr/>
      </dsp:nvSpPr>
      <dsp:spPr>
        <a:xfrm>
          <a:off x="4485800" y="239553"/>
          <a:ext cx="1329523" cy="1329523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EDA87-EEE0-49B2-A345-1766262D452A}">
      <dsp:nvSpPr>
        <dsp:cNvPr id="0" name=""/>
        <dsp:cNvSpPr/>
      </dsp:nvSpPr>
      <dsp:spPr>
        <a:xfrm>
          <a:off x="6216492" y="0"/>
          <a:ext cx="2011188" cy="3992563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Yaşam Kalitesi</a:t>
          </a:r>
          <a:endParaRPr lang="tr-TR" sz="2600" kern="1200" dirty="0"/>
        </a:p>
      </dsp:txBody>
      <dsp:txXfrm>
        <a:off x="6216492" y="1597025"/>
        <a:ext cx="2011188" cy="1597025"/>
      </dsp:txXfrm>
    </dsp:sp>
    <dsp:sp modelId="{C59DE1AC-FE69-4ECB-BC87-57A37415095B}">
      <dsp:nvSpPr>
        <dsp:cNvPr id="0" name=""/>
        <dsp:cNvSpPr/>
      </dsp:nvSpPr>
      <dsp:spPr>
        <a:xfrm>
          <a:off x="6557325" y="239553"/>
          <a:ext cx="1329523" cy="1329523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58B07-AA34-47E5-9B21-65B97F75D70C}">
      <dsp:nvSpPr>
        <dsp:cNvPr id="0" name=""/>
        <dsp:cNvSpPr/>
      </dsp:nvSpPr>
      <dsp:spPr>
        <a:xfrm>
          <a:off x="329183" y="3194050"/>
          <a:ext cx="7571232" cy="598884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C2EE3-FDAA-43CD-A5D2-9D6B8FEBDD46}">
      <dsp:nvSpPr>
        <dsp:cNvPr id="0" name=""/>
        <dsp:cNvSpPr/>
      </dsp:nvSpPr>
      <dsp:spPr>
        <a:xfrm>
          <a:off x="0" y="0"/>
          <a:ext cx="8229600" cy="12446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smtClean="0"/>
            <a:t>Dijitalleşme ve Yenilikçilik</a:t>
          </a:r>
          <a:endParaRPr lang="tr-TR" sz="3300" kern="1200" dirty="0"/>
        </a:p>
      </dsp:txBody>
      <dsp:txXfrm>
        <a:off x="1770389" y="0"/>
        <a:ext cx="6459210" cy="1244699"/>
      </dsp:txXfrm>
    </dsp:sp>
    <dsp:sp modelId="{C2DA781B-77FA-4619-BE66-4D463040C63A}">
      <dsp:nvSpPr>
        <dsp:cNvPr id="0" name=""/>
        <dsp:cNvSpPr/>
      </dsp:nvSpPr>
      <dsp:spPr>
        <a:xfrm>
          <a:off x="124469" y="124469"/>
          <a:ext cx="1645920" cy="9957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E30DA-5C44-4126-9836-3B06B6B3C219}">
      <dsp:nvSpPr>
        <dsp:cNvPr id="0" name=""/>
        <dsp:cNvSpPr/>
      </dsp:nvSpPr>
      <dsp:spPr>
        <a:xfrm>
          <a:off x="0" y="1369169"/>
          <a:ext cx="8229600" cy="1244699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smtClean="0"/>
            <a:t>Nitelikli İş Gücü</a:t>
          </a:r>
          <a:endParaRPr lang="tr-TR" sz="3300" kern="1200" dirty="0"/>
        </a:p>
      </dsp:txBody>
      <dsp:txXfrm>
        <a:off x="1770389" y="1369169"/>
        <a:ext cx="6459210" cy="1244699"/>
      </dsp:txXfrm>
    </dsp:sp>
    <dsp:sp modelId="{09F56C51-B7EA-4382-B224-C6788A7667AE}">
      <dsp:nvSpPr>
        <dsp:cNvPr id="0" name=""/>
        <dsp:cNvSpPr/>
      </dsp:nvSpPr>
      <dsp:spPr>
        <a:xfrm>
          <a:off x="124469" y="1493639"/>
          <a:ext cx="1645920" cy="9957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B6E84-E6A4-4255-9271-43F87766B500}">
      <dsp:nvSpPr>
        <dsp:cNvPr id="0" name=""/>
        <dsp:cNvSpPr/>
      </dsp:nvSpPr>
      <dsp:spPr>
        <a:xfrm>
          <a:off x="0" y="2738338"/>
          <a:ext cx="8229600" cy="1244699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smtClean="0"/>
            <a:t>Yeşil Büyüme</a:t>
          </a:r>
          <a:endParaRPr lang="tr-TR" sz="3300" kern="1200" dirty="0"/>
        </a:p>
      </dsp:txBody>
      <dsp:txXfrm>
        <a:off x="1770389" y="2738338"/>
        <a:ext cx="6459210" cy="1244699"/>
      </dsp:txXfrm>
    </dsp:sp>
    <dsp:sp modelId="{719AE363-19F3-418E-BA89-584953C71FCB}">
      <dsp:nvSpPr>
        <dsp:cNvPr id="0" name=""/>
        <dsp:cNvSpPr/>
      </dsp:nvSpPr>
      <dsp:spPr>
        <a:xfrm>
          <a:off x="124469" y="2862808"/>
          <a:ext cx="1645920" cy="9957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48B86-B831-4194-9D8B-53DB92D57AA1}">
      <dsp:nvSpPr>
        <dsp:cNvPr id="0" name=""/>
        <dsp:cNvSpPr/>
      </dsp:nvSpPr>
      <dsp:spPr>
        <a:xfrm>
          <a:off x="79169" y="66065"/>
          <a:ext cx="4734386" cy="430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/>
            <a:t>Eğitim Metodu</a:t>
          </a:r>
          <a:endParaRPr lang="tr-TR" sz="1900" b="1" kern="1200" dirty="0"/>
        </a:p>
      </dsp:txBody>
      <dsp:txXfrm>
        <a:off x="79169" y="66065"/>
        <a:ext cx="4734386" cy="430398"/>
      </dsp:txXfrm>
    </dsp:sp>
    <dsp:sp modelId="{31FFF415-7C08-4075-811F-300A0102D1D0}">
      <dsp:nvSpPr>
        <dsp:cNvPr id="0" name=""/>
        <dsp:cNvSpPr/>
      </dsp:nvSpPr>
      <dsp:spPr>
        <a:xfrm>
          <a:off x="79169" y="496464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02BBD-D99F-4CC1-8C3D-74C539BDF296}">
      <dsp:nvSpPr>
        <dsp:cNvPr id="0" name=""/>
        <dsp:cNvSpPr/>
      </dsp:nvSpPr>
      <dsp:spPr>
        <a:xfrm>
          <a:off x="744613" y="496464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0B8B5-1F52-4EEA-B8C6-F0D1A1C37144}">
      <dsp:nvSpPr>
        <dsp:cNvPr id="0" name=""/>
        <dsp:cNvSpPr/>
      </dsp:nvSpPr>
      <dsp:spPr>
        <a:xfrm>
          <a:off x="1410584" y="496464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CCD09-343C-4E68-A9A3-617102476F19}">
      <dsp:nvSpPr>
        <dsp:cNvPr id="0" name=""/>
        <dsp:cNvSpPr/>
      </dsp:nvSpPr>
      <dsp:spPr>
        <a:xfrm>
          <a:off x="2076028" y="496464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F680A-6D38-4A0D-8BD7-C7B6D68E50C0}">
      <dsp:nvSpPr>
        <dsp:cNvPr id="0" name=""/>
        <dsp:cNvSpPr/>
      </dsp:nvSpPr>
      <dsp:spPr>
        <a:xfrm>
          <a:off x="2741998" y="496464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22FAE-2BCF-49B7-8352-329D73109B1F}">
      <dsp:nvSpPr>
        <dsp:cNvPr id="0" name=""/>
        <dsp:cNvSpPr/>
      </dsp:nvSpPr>
      <dsp:spPr>
        <a:xfrm>
          <a:off x="3407442" y="496464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10BE1-2EF4-4B92-A26A-1346DB5E3263}">
      <dsp:nvSpPr>
        <dsp:cNvPr id="0" name=""/>
        <dsp:cNvSpPr/>
      </dsp:nvSpPr>
      <dsp:spPr>
        <a:xfrm>
          <a:off x="4073413" y="496464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AAAD5-68EB-401C-83E8-C0FB79C5D534}">
      <dsp:nvSpPr>
        <dsp:cNvPr id="0" name=""/>
        <dsp:cNvSpPr/>
      </dsp:nvSpPr>
      <dsp:spPr>
        <a:xfrm>
          <a:off x="79169" y="584138"/>
          <a:ext cx="4795933" cy="701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i="1" kern="1200" dirty="0" smtClean="0"/>
            <a:t>Öğren-Dönüş</a:t>
          </a:r>
          <a:endParaRPr lang="tr-TR" sz="1900" i="1" kern="1200" dirty="0"/>
        </a:p>
      </dsp:txBody>
      <dsp:txXfrm>
        <a:off x="79169" y="584138"/>
        <a:ext cx="4795933" cy="701390"/>
      </dsp:txXfrm>
    </dsp:sp>
    <dsp:sp modelId="{DF7236F1-062F-4F81-81F5-687A3D989515}">
      <dsp:nvSpPr>
        <dsp:cNvPr id="0" name=""/>
        <dsp:cNvSpPr/>
      </dsp:nvSpPr>
      <dsp:spPr>
        <a:xfrm>
          <a:off x="79169" y="1457651"/>
          <a:ext cx="4734386" cy="430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/>
            <a:t>Örnek</a:t>
          </a:r>
          <a:endParaRPr lang="tr-TR" sz="1900" b="1" kern="1200" dirty="0"/>
        </a:p>
      </dsp:txBody>
      <dsp:txXfrm>
        <a:off x="79169" y="1457651"/>
        <a:ext cx="4734386" cy="430398"/>
      </dsp:txXfrm>
    </dsp:sp>
    <dsp:sp modelId="{49A8B8EF-3459-4018-85FB-FFE12F79D2DC}">
      <dsp:nvSpPr>
        <dsp:cNvPr id="0" name=""/>
        <dsp:cNvSpPr/>
      </dsp:nvSpPr>
      <dsp:spPr>
        <a:xfrm>
          <a:off x="79169" y="1888050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F7E15-DF2E-4D6A-AECA-23E1903BE2B9}">
      <dsp:nvSpPr>
        <dsp:cNvPr id="0" name=""/>
        <dsp:cNvSpPr/>
      </dsp:nvSpPr>
      <dsp:spPr>
        <a:xfrm>
          <a:off x="744613" y="1888050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0C9E0-AF34-4C2E-AC2C-4407E478A580}">
      <dsp:nvSpPr>
        <dsp:cNvPr id="0" name=""/>
        <dsp:cNvSpPr/>
      </dsp:nvSpPr>
      <dsp:spPr>
        <a:xfrm>
          <a:off x="1410584" y="1888050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B319C-B293-418D-B61A-44EF5C3C4AA2}">
      <dsp:nvSpPr>
        <dsp:cNvPr id="0" name=""/>
        <dsp:cNvSpPr/>
      </dsp:nvSpPr>
      <dsp:spPr>
        <a:xfrm>
          <a:off x="2076028" y="1888050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C222C-F17A-4123-982A-B40C28BECE6A}">
      <dsp:nvSpPr>
        <dsp:cNvPr id="0" name=""/>
        <dsp:cNvSpPr/>
      </dsp:nvSpPr>
      <dsp:spPr>
        <a:xfrm>
          <a:off x="2741998" y="1888050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9086E-ABFC-443C-B1DB-DF016FA72BEC}">
      <dsp:nvSpPr>
        <dsp:cNvPr id="0" name=""/>
        <dsp:cNvSpPr/>
      </dsp:nvSpPr>
      <dsp:spPr>
        <a:xfrm>
          <a:off x="3407442" y="1888050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3B8A5-8B44-46B6-9213-FCBC74281A50}">
      <dsp:nvSpPr>
        <dsp:cNvPr id="0" name=""/>
        <dsp:cNvSpPr/>
      </dsp:nvSpPr>
      <dsp:spPr>
        <a:xfrm>
          <a:off x="4073413" y="1888050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B3423-975E-4BFD-9A44-B9E1C0CCE473}">
      <dsp:nvSpPr>
        <dsp:cNvPr id="0" name=""/>
        <dsp:cNvSpPr/>
      </dsp:nvSpPr>
      <dsp:spPr>
        <a:xfrm>
          <a:off x="79169" y="1975724"/>
          <a:ext cx="4795933" cy="701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i="1" kern="1200" dirty="0" smtClean="0"/>
            <a:t>Yalın Yönetim</a:t>
          </a:r>
          <a:endParaRPr lang="tr-TR" sz="1900" i="1" kern="1200" dirty="0"/>
        </a:p>
      </dsp:txBody>
      <dsp:txXfrm>
        <a:off x="79169" y="1975724"/>
        <a:ext cx="4795933" cy="701390"/>
      </dsp:txXfrm>
    </dsp:sp>
    <dsp:sp modelId="{9E08132E-E256-4B30-8486-61D5ED12D49C}">
      <dsp:nvSpPr>
        <dsp:cNvPr id="0" name=""/>
        <dsp:cNvSpPr/>
      </dsp:nvSpPr>
      <dsp:spPr>
        <a:xfrm>
          <a:off x="79169" y="2849237"/>
          <a:ext cx="4734386" cy="430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/>
            <a:t>Destekler</a:t>
          </a:r>
          <a:endParaRPr lang="tr-TR" sz="1900" b="1" kern="1200" dirty="0"/>
        </a:p>
      </dsp:txBody>
      <dsp:txXfrm>
        <a:off x="79169" y="2849237"/>
        <a:ext cx="4734386" cy="430398"/>
      </dsp:txXfrm>
    </dsp:sp>
    <dsp:sp modelId="{E3FE4FEF-45E6-4B99-B445-A695CDD415C5}">
      <dsp:nvSpPr>
        <dsp:cNvPr id="0" name=""/>
        <dsp:cNvSpPr/>
      </dsp:nvSpPr>
      <dsp:spPr>
        <a:xfrm>
          <a:off x="79169" y="3279635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0853B-FDEB-465D-A1CB-B3C007A3CAAE}">
      <dsp:nvSpPr>
        <dsp:cNvPr id="0" name=""/>
        <dsp:cNvSpPr/>
      </dsp:nvSpPr>
      <dsp:spPr>
        <a:xfrm>
          <a:off x="744613" y="3279635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B96A0-4012-4729-98CE-6AD27FB7D418}">
      <dsp:nvSpPr>
        <dsp:cNvPr id="0" name=""/>
        <dsp:cNvSpPr/>
      </dsp:nvSpPr>
      <dsp:spPr>
        <a:xfrm>
          <a:off x="1410584" y="3279635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A3420-8487-414C-A8FC-C1983FF664D7}">
      <dsp:nvSpPr>
        <dsp:cNvPr id="0" name=""/>
        <dsp:cNvSpPr/>
      </dsp:nvSpPr>
      <dsp:spPr>
        <a:xfrm>
          <a:off x="2076028" y="3279635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D622A-3D4A-406D-8CB9-AC1F926C5AA5}">
      <dsp:nvSpPr>
        <dsp:cNvPr id="0" name=""/>
        <dsp:cNvSpPr/>
      </dsp:nvSpPr>
      <dsp:spPr>
        <a:xfrm>
          <a:off x="2741998" y="3279635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79F24-0733-4246-A91A-14ECF3FA10CD}">
      <dsp:nvSpPr>
        <dsp:cNvPr id="0" name=""/>
        <dsp:cNvSpPr/>
      </dsp:nvSpPr>
      <dsp:spPr>
        <a:xfrm>
          <a:off x="3407442" y="3279635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07342-91B0-4212-933D-9FCF49F62F0B}">
      <dsp:nvSpPr>
        <dsp:cNvPr id="0" name=""/>
        <dsp:cNvSpPr/>
      </dsp:nvSpPr>
      <dsp:spPr>
        <a:xfrm>
          <a:off x="4073413" y="3279635"/>
          <a:ext cx="1107846" cy="87673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EA77F-D5AB-4D13-860E-48597BF5953A}">
      <dsp:nvSpPr>
        <dsp:cNvPr id="0" name=""/>
        <dsp:cNvSpPr/>
      </dsp:nvSpPr>
      <dsp:spPr>
        <a:xfrm>
          <a:off x="79169" y="3367309"/>
          <a:ext cx="4795933" cy="701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i="1" kern="1200" dirty="0" smtClean="0"/>
            <a:t>KOSGEB Yalın Dönüşüm Desteği</a:t>
          </a:r>
          <a:endParaRPr lang="tr-TR" sz="1900" i="1" kern="1200" dirty="0"/>
        </a:p>
      </dsp:txBody>
      <dsp:txXfrm>
        <a:off x="79169" y="3367309"/>
        <a:ext cx="4795933" cy="701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8F4E0-0316-4C3D-A802-151E3B7A09A3}" type="datetimeFigureOut">
              <a:rPr lang="tr-TR" smtClean="0"/>
              <a:t>30.11.2023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3745E-1759-42E7-BE9C-B8B17D589A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264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AA6D-90E8-4858-9E92-F2216BEC900D}" type="datetime1">
              <a:rPr lang="tr-TR" smtClean="0"/>
              <a:t>30.11.2023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521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ED26-BB9A-40C8-9502-36AEF31B6BB4}" type="datetime1">
              <a:rPr lang="tr-TR" smtClean="0"/>
              <a:t>30.11.2023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961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BF0-65C5-4F66-8495-DDA0F1509024}" type="datetime1">
              <a:rPr lang="tr-TR" smtClean="0"/>
              <a:t>30.11.2023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281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245B-89F7-440F-B461-EB826374CC1A}" type="datetime1">
              <a:rPr lang="tr-TR" smtClean="0"/>
              <a:t>30.11.2023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64" y="-157540"/>
            <a:ext cx="1283502" cy="128350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7" y="86578"/>
            <a:ext cx="3683224" cy="7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4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E7B8-E92F-46DC-AE7E-0F7A9BA76772}" type="datetime1">
              <a:rPr lang="tr-TR" smtClean="0"/>
              <a:t>30.11.2023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247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E3BA-EA1C-433E-82B5-9C92E5D06C70}" type="datetime1">
              <a:rPr lang="tr-TR" smtClean="0"/>
              <a:t>30.11.2023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168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3A0D-1F87-4ED8-8FD3-0C31BB4B7A4E}" type="datetime1">
              <a:rPr lang="tr-TR" smtClean="0"/>
              <a:t>30.11.2023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646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EDFC-ABBA-4F26-94F9-68B33E4AD52B}" type="datetime1">
              <a:rPr lang="tr-TR" smtClean="0"/>
              <a:t>30.11.2023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35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B9E5E-637D-43D1-81E6-8DD97C14AFDE}" type="datetime1">
              <a:rPr lang="tr-TR" smtClean="0"/>
              <a:t>30.11.2023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762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09C6-8204-486C-B39C-456D201F98C0}" type="datetime1">
              <a:rPr lang="tr-TR" smtClean="0"/>
              <a:t>30.11.2023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904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3E2A-06D9-4D9D-9686-73096528F489}" type="datetime1">
              <a:rPr lang="tr-TR" smtClean="0"/>
              <a:t>30.11.2023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339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ED80A-9670-4A07-A3AE-82E20AD9DE8E}" type="datetime1">
              <a:rPr lang="tr-TR" smtClean="0"/>
              <a:t>30.11.2023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1/32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81230-B740-4264-8C74-977F4CD402DA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64" y="-157540"/>
            <a:ext cx="1283502" cy="128350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7" y="86578"/>
            <a:ext cx="3683224" cy="7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3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128792" cy="2207096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sz="2400" dirty="0" smtClean="0">
              <a:solidFill>
                <a:schemeClr val="tx1"/>
              </a:solidFill>
            </a:endParaRPr>
          </a:p>
        </p:txBody>
      </p:sp>
      <p:sp>
        <p:nvSpPr>
          <p:cNvPr id="4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02631"/>
          </a:xfrm>
        </p:spPr>
        <p:txBody>
          <a:bodyPr>
            <a:normAutofit fontScale="90000"/>
          </a:bodyPr>
          <a:lstStyle/>
          <a:p>
            <a:r>
              <a:rPr lang="tr-TR" sz="4200" b="1" dirty="0" smtClean="0">
                <a:solidFill>
                  <a:srgbClr val="0070C0"/>
                </a:solidFill>
              </a:rPr>
              <a:t>BATI AKDENİZ KALKINMA AJANSI</a:t>
            </a:r>
            <a:br>
              <a:rPr lang="tr-TR" sz="4200" b="1" dirty="0" smtClean="0">
                <a:solidFill>
                  <a:srgbClr val="0070C0"/>
                </a:solidFill>
              </a:rPr>
            </a:br>
            <a:r>
              <a:rPr lang="tr-TR" sz="4200" b="1" dirty="0" smtClean="0">
                <a:solidFill>
                  <a:srgbClr val="0070C0"/>
                </a:solidFill>
              </a:rPr>
              <a:t/>
            </a:r>
            <a:br>
              <a:rPr lang="tr-TR" sz="4200" b="1" dirty="0" smtClean="0">
                <a:solidFill>
                  <a:srgbClr val="0070C0"/>
                </a:solidFill>
              </a:rPr>
            </a:br>
            <a:r>
              <a:rPr lang="tr-TR" sz="4200" b="1" dirty="0" smtClean="0">
                <a:solidFill>
                  <a:schemeClr val="accent5">
                    <a:lumMod val="50000"/>
                  </a:schemeClr>
                </a:solidFill>
              </a:rPr>
              <a:t>ALTSO Toplantı Sunumu</a:t>
            </a:r>
            <a:endParaRPr lang="tr-TR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539552" y="764704"/>
            <a:ext cx="778720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TAB SOP Tamamlanan Faaliyetler</a:t>
            </a:r>
            <a:endParaRPr lang="tr-TR" sz="4000" dirty="0"/>
          </a:p>
        </p:txBody>
      </p:sp>
      <p:sp>
        <p:nvSpPr>
          <p:cNvPr id="7" name="TextBox 7"/>
          <p:cNvSpPr txBox="1"/>
          <p:nvPr/>
        </p:nvSpPr>
        <p:spPr>
          <a:xfrm>
            <a:off x="695362" y="1556792"/>
            <a:ext cx="330057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  <a:latin typeface="+mj-lt"/>
              </a:rPr>
              <a:t>TAB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Bilgi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Altyapısının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Güçlendirilmesi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Faaliyetleri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14" name="Freeform 8"/>
          <p:cNvSpPr/>
          <p:nvPr/>
        </p:nvSpPr>
        <p:spPr>
          <a:xfrm>
            <a:off x="847660" y="2276872"/>
            <a:ext cx="2356188" cy="1544041"/>
          </a:xfrm>
          <a:custGeom>
            <a:avLst/>
            <a:gdLst/>
            <a:ahLst/>
            <a:cxnLst/>
            <a:rect l="l" t="t" r="r" b="b"/>
            <a:pathLst>
              <a:path w="5411097" h="2406797">
                <a:moveTo>
                  <a:pt x="0" y="0"/>
                </a:moveTo>
                <a:lnTo>
                  <a:pt x="5411097" y="0"/>
                </a:lnTo>
                <a:lnTo>
                  <a:pt x="5411097" y="2406797"/>
                </a:lnTo>
                <a:lnTo>
                  <a:pt x="0" y="2406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522" b="-21765"/>
            </a:stretch>
          </a:blipFill>
        </p:spPr>
      </p:sp>
      <p:sp>
        <p:nvSpPr>
          <p:cNvPr id="15" name="Freeform 9"/>
          <p:cNvSpPr/>
          <p:nvPr/>
        </p:nvSpPr>
        <p:spPr>
          <a:xfrm>
            <a:off x="3419872" y="2276872"/>
            <a:ext cx="2304256" cy="1528945"/>
          </a:xfrm>
          <a:custGeom>
            <a:avLst/>
            <a:gdLst/>
            <a:ahLst/>
            <a:cxnLst/>
            <a:rect l="l" t="t" r="r" b="b"/>
            <a:pathLst>
              <a:path w="4557125" h="2420451">
                <a:moveTo>
                  <a:pt x="0" y="0"/>
                </a:moveTo>
                <a:lnTo>
                  <a:pt x="4557125" y="0"/>
                </a:lnTo>
                <a:lnTo>
                  <a:pt x="4557125" y="2420450"/>
                </a:lnTo>
                <a:lnTo>
                  <a:pt x="0" y="2420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0"/>
          <p:cNvSpPr/>
          <p:nvPr/>
        </p:nvSpPr>
        <p:spPr>
          <a:xfrm>
            <a:off x="5940152" y="2276872"/>
            <a:ext cx="2160240" cy="1542598"/>
          </a:xfrm>
          <a:custGeom>
            <a:avLst/>
            <a:gdLst/>
            <a:ahLst/>
            <a:cxnLst/>
            <a:rect l="l" t="t" r="r" b="b"/>
            <a:pathLst>
              <a:path w="4936478" h="2405066">
                <a:moveTo>
                  <a:pt x="0" y="0"/>
                </a:moveTo>
                <a:lnTo>
                  <a:pt x="4936478" y="0"/>
                </a:lnTo>
                <a:lnTo>
                  <a:pt x="4936478" y="2405066"/>
                </a:lnTo>
                <a:lnTo>
                  <a:pt x="0" y="2405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1"/>
          <p:cNvSpPr/>
          <p:nvPr/>
        </p:nvSpPr>
        <p:spPr>
          <a:xfrm>
            <a:off x="847692" y="4581128"/>
            <a:ext cx="2356156" cy="1656184"/>
          </a:xfrm>
          <a:custGeom>
            <a:avLst/>
            <a:gdLst/>
            <a:ahLst/>
            <a:cxnLst/>
            <a:rect l="l" t="t" r="r" b="b"/>
            <a:pathLst>
              <a:path w="5428133" h="3289987">
                <a:moveTo>
                  <a:pt x="0" y="0"/>
                </a:moveTo>
                <a:lnTo>
                  <a:pt x="5428133" y="0"/>
                </a:lnTo>
                <a:lnTo>
                  <a:pt x="5428133" y="3289986"/>
                </a:lnTo>
                <a:lnTo>
                  <a:pt x="0" y="3289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5"/>
          <p:cNvSpPr/>
          <p:nvPr/>
        </p:nvSpPr>
        <p:spPr>
          <a:xfrm>
            <a:off x="3746377" y="4581128"/>
            <a:ext cx="1833735" cy="1656184"/>
          </a:xfrm>
          <a:custGeom>
            <a:avLst/>
            <a:gdLst/>
            <a:ahLst/>
            <a:cxnLst/>
            <a:rect l="l" t="t" r="r" b="b"/>
            <a:pathLst>
              <a:path w="4041338" h="3975417">
                <a:moveTo>
                  <a:pt x="0" y="0"/>
                </a:moveTo>
                <a:lnTo>
                  <a:pt x="4041338" y="0"/>
                </a:lnTo>
                <a:lnTo>
                  <a:pt x="4041338" y="3975417"/>
                </a:lnTo>
                <a:lnTo>
                  <a:pt x="0" y="3975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44" b="-944"/>
            </a:stretch>
          </a:blipFill>
        </p:spPr>
      </p:sp>
      <p:sp>
        <p:nvSpPr>
          <p:cNvPr id="19" name="Freeform 17"/>
          <p:cNvSpPr/>
          <p:nvPr/>
        </p:nvSpPr>
        <p:spPr>
          <a:xfrm>
            <a:off x="5940152" y="4579568"/>
            <a:ext cx="2160239" cy="1657744"/>
          </a:xfrm>
          <a:custGeom>
            <a:avLst/>
            <a:gdLst/>
            <a:ahLst/>
            <a:cxnLst/>
            <a:rect l="l" t="t" r="r" b="b"/>
            <a:pathLst>
              <a:path w="5304494" h="3769995">
                <a:moveTo>
                  <a:pt x="0" y="0"/>
                </a:moveTo>
                <a:lnTo>
                  <a:pt x="5304494" y="0"/>
                </a:lnTo>
                <a:lnTo>
                  <a:pt x="5304494" y="3769995"/>
                </a:lnTo>
                <a:lnTo>
                  <a:pt x="0" y="3769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13"/>
          <p:cNvSpPr txBox="1"/>
          <p:nvPr/>
        </p:nvSpPr>
        <p:spPr>
          <a:xfrm>
            <a:off x="668892" y="3985319"/>
            <a:ext cx="282298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Batı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Akdeniz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Tıbbi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Aromatik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Bitkiler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 smtClean="0">
                <a:solidFill>
                  <a:srgbClr val="193129"/>
                </a:solidFill>
                <a:latin typeface="+mj-lt"/>
              </a:rPr>
              <a:t>Platformu</a:t>
            </a:r>
            <a:r>
              <a:rPr lang="tr-TR" sz="1200" b="1" dirty="0" smtClean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smtClean="0">
                <a:solidFill>
                  <a:srgbClr val="193129"/>
                </a:solidFill>
                <a:latin typeface="+mj-lt"/>
              </a:rPr>
              <a:t>(BATAP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) </a:t>
            </a:r>
          </a:p>
        </p:txBody>
      </p:sp>
      <p:sp>
        <p:nvSpPr>
          <p:cNvPr id="21" name="TextBox 14"/>
          <p:cNvSpPr txBox="1"/>
          <p:nvPr/>
        </p:nvSpPr>
        <p:spPr>
          <a:xfrm>
            <a:off x="3491880" y="3895551"/>
            <a:ext cx="460851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Tıbbi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Aromatik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Bitkilerin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Yetiştiriciliği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ve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İşleyiciliği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Eğitimleri</a:t>
            </a:r>
            <a:endParaRPr lang="en-US" sz="1200" b="1" dirty="0">
              <a:solidFill>
                <a:srgbClr val="193129"/>
              </a:solidFill>
              <a:latin typeface="+mj-lt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600119" y="6265016"/>
            <a:ext cx="2819753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Batı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Akdeniz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Tıbbi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Aromatik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Bitkiler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Paneli</a:t>
            </a:r>
            <a:endParaRPr lang="en-US" sz="1200" b="1" dirty="0">
              <a:solidFill>
                <a:srgbClr val="193129"/>
              </a:solidFill>
              <a:latin typeface="+mj-lt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556925" y="6340678"/>
            <a:ext cx="236670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Tıbbi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ve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Aromatik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Bitkiler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Temalı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Uluslararası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Sağlık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Kongresi</a:t>
            </a:r>
            <a:endParaRPr lang="en-US" sz="1200" b="1" dirty="0">
              <a:solidFill>
                <a:srgbClr val="193129"/>
              </a:solidFill>
              <a:latin typeface="+mj-lt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6100430" y="6253063"/>
            <a:ext cx="1927953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193129"/>
                </a:solidFill>
                <a:latin typeface="+mj-lt"/>
              </a:rPr>
              <a:t>TAB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Haritalandırma</a:t>
            </a:r>
            <a:r>
              <a:rPr lang="en-US" sz="1200" b="1" dirty="0">
                <a:solidFill>
                  <a:srgbClr val="193129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193129"/>
                </a:solidFill>
                <a:latin typeface="+mj-lt"/>
              </a:rPr>
              <a:t>Çalışması</a:t>
            </a:r>
            <a:endParaRPr lang="en-US" sz="1200" b="1" dirty="0">
              <a:solidFill>
                <a:srgbClr val="19312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16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539552" y="764704"/>
            <a:ext cx="778720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TAB SOP Tamamlanan Faaliyetler</a:t>
            </a:r>
            <a:endParaRPr lang="tr-TR" sz="4000" dirty="0"/>
          </a:p>
        </p:txBody>
      </p:sp>
      <p:sp>
        <p:nvSpPr>
          <p:cNvPr id="7" name="TextBox 7"/>
          <p:cNvSpPr txBox="1"/>
          <p:nvPr/>
        </p:nvSpPr>
        <p:spPr>
          <a:xfrm>
            <a:off x="695362" y="1557372"/>
            <a:ext cx="330057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b="1" dirty="0" err="1" smtClean="0">
                <a:solidFill>
                  <a:srgbClr val="000000"/>
                </a:solidFill>
                <a:latin typeface="+mj-lt"/>
              </a:rPr>
              <a:t>Bilinçli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Yetiştirme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Takvimleri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Kılavuzu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TextBox 7"/>
          <p:cNvSpPr txBox="1"/>
          <p:nvPr/>
        </p:nvSpPr>
        <p:spPr>
          <a:xfrm>
            <a:off x="4916647" y="1388800"/>
            <a:ext cx="3300573" cy="384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Destekler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Projeler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Freeform 6"/>
          <p:cNvSpPr/>
          <p:nvPr/>
        </p:nvSpPr>
        <p:spPr>
          <a:xfrm>
            <a:off x="251520" y="2132856"/>
            <a:ext cx="1956249" cy="1308734"/>
          </a:xfrm>
          <a:custGeom>
            <a:avLst/>
            <a:gdLst/>
            <a:ahLst/>
            <a:cxnLst/>
            <a:rect l="l" t="t" r="r" b="b"/>
            <a:pathLst>
              <a:path w="4150054" h="2776393">
                <a:moveTo>
                  <a:pt x="0" y="0"/>
                </a:moveTo>
                <a:lnTo>
                  <a:pt x="4150054" y="0"/>
                </a:lnTo>
                <a:lnTo>
                  <a:pt x="4150054" y="2776393"/>
                </a:lnTo>
                <a:lnTo>
                  <a:pt x="0" y="2776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7"/>
          <p:cNvSpPr/>
          <p:nvPr/>
        </p:nvSpPr>
        <p:spPr>
          <a:xfrm>
            <a:off x="2207769" y="2095399"/>
            <a:ext cx="1866311" cy="1346191"/>
          </a:xfrm>
          <a:custGeom>
            <a:avLst/>
            <a:gdLst/>
            <a:ahLst/>
            <a:cxnLst/>
            <a:rect l="l" t="t" r="r" b="b"/>
            <a:pathLst>
              <a:path w="3912986" h="2822481">
                <a:moveTo>
                  <a:pt x="0" y="0"/>
                </a:moveTo>
                <a:lnTo>
                  <a:pt x="3912986" y="0"/>
                </a:lnTo>
                <a:lnTo>
                  <a:pt x="3912986" y="2822481"/>
                </a:lnTo>
                <a:lnTo>
                  <a:pt x="0" y="2822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622714" y="3548729"/>
            <a:ext cx="330057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1400" b="1" dirty="0" smtClean="0">
                <a:solidFill>
                  <a:srgbClr val="000000"/>
                </a:solidFill>
                <a:latin typeface="+mj-lt"/>
              </a:rPr>
              <a:t>TAB Fizibilite Raporları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Freeform 18"/>
          <p:cNvSpPr/>
          <p:nvPr/>
        </p:nvSpPr>
        <p:spPr>
          <a:xfrm>
            <a:off x="395536" y="4010042"/>
            <a:ext cx="1277811" cy="1720596"/>
          </a:xfrm>
          <a:custGeom>
            <a:avLst/>
            <a:gdLst/>
            <a:ahLst/>
            <a:cxnLst/>
            <a:rect l="l" t="t" r="r" b="b"/>
            <a:pathLst>
              <a:path w="2488765" h="3351169">
                <a:moveTo>
                  <a:pt x="0" y="0"/>
                </a:moveTo>
                <a:lnTo>
                  <a:pt x="2488765" y="0"/>
                </a:lnTo>
                <a:lnTo>
                  <a:pt x="2488765" y="3351169"/>
                </a:lnTo>
                <a:lnTo>
                  <a:pt x="0" y="3351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9"/>
          <p:cNvSpPr/>
          <p:nvPr/>
        </p:nvSpPr>
        <p:spPr>
          <a:xfrm>
            <a:off x="1673347" y="3975968"/>
            <a:ext cx="1271612" cy="1699520"/>
          </a:xfrm>
          <a:custGeom>
            <a:avLst/>
            <a:gdLst/>
            <a:ahLst/>
            <a:cxnLst/>
            <a:rect l="l" t="t" r="r" b="b"/>
            <a:pathLst>
              <a:path w="2498767" h="3339622">
                <a:moveTo>
                  <a:pt x="0" y="0"/>
                </a:moveTo>
                <a:lnTo>
                  <a:pt x="2498767" y="0"/>
                </a:lnTo>
                <a:lnTo>
                  <a:pt x="2498767" y="3339622"/>
                </a:lnTo>
                <a:lnTo>
                  <a:pt x="0" y="3339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20"/>
          <p:cNvSpPr/>
          <p:nvPr/>
        </p:nvSpPr>
        <p:spPr>
          <a:xfrm>
            <a:off x="2944959" y="3950592"/>
            <a:ext cx="1277811" cy="1714480"/>
          </a:xfrm>
          <a:custGeom>
            <a:avLst/>
            <a:gdLst/>
            <a:ahLst/>
            <a:cxnLst/>
            <a:rect l="l" t="t" r="r" b="b"/>
            <a:pathLst>
              <a:path w="2480431" h="3328075">
                <a:moveTo>
                  <a:pt x="0" y="0"/>
                </a:moveTo>
                <a:lnTo>
                  <a:pt x="2480432" y="0"/>
                </a:lnTo>
                <a:lnTo>
                  <a:pt x="2480432" y="3328075"/>
                </a:lnTo>
                <a:lnTo>
                  <a:pt x="0" y="3328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7" name="Group 9"/>
          <p:cNvGrpSpPr/>
          <p:nvPr/>
        </p:nvGrpSpPr>
        <p:grpSpPr>
          <a:xfrm flipH="1">
            <a:off x="2843808" y="1446810"/>
            <a:ext cx="1727133" cy="5126463"/>
            <a:chOff x="0" y="-38100"/>
            <a:chExt cx="812800" cy="2258473"/>
          </a:xfrm>
        </p:grpSpPr>
        <p:sp>
          <p:nvSpPr>
            <p:cNvPr id="18" name="Freeform 10"/>
            <p:cNvSpPr/>
            <p:nvPr/>
          </p:nvSpPr>
          <p:spPr>
            <a:xfrm>
              <a:off x="0" y="0"/>
              <a:ext cx="21516" cy="2220373"/>
            </a:xfrm>
            <a:custGeom>
              <a:avLst/>
              <a:gdLst/>
              <a:ahLst/>
              <a:cxnLst/>
              <a:rect l="l" t="t" r="r" b="b"/>
              <a:pathLst>
                <a:path w="27386" h="2264583">
                  <a:moveTo>
                    <a:pt x="0" y="0"/>
                  </a:moveTo>
                  <a:lnTo>
                    <a:pt x="27386" y="0"/>
                  </a:lnTo>
                  <a:lnTo>
                    <a:pt x="27386" y="2264583"/>
                  </a:lnTo>
                  <a:lnTo>
                    <a:pt x="0" y="2264583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</p:sp>
        <p:sp>
          <p:nvSpPr>
            <p:cNvPr id="19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11"/>
          <p:cNvSpPr txBox="1"/>
          <p:nvPr/>
        </p:nvSpPr>
        <p:spPr>
          <a:xfrm>
            <a:off x="9237422" y="1223193"/>
            <a:ext cx="3086064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7" name="Freeform 14"/>
          <p:cNvSpPr/>
          <p:nvPr/>
        </p:nvSpPr>
        <p:spPr>
          <a:xfrm>
            <a:off x="4710119" y="2065133"/>
            <a:ext cx="2017283" cy="1402791"/>
          </a:xfrm>
          <a:custGeom>
            <a:avLst/>
            <a:gdLst/>
            <a:ahLst/>
            <a:cxnLst/>
            <a:rect l="l" t="t" r="r" b="b"/>
            <a:pathLst>
              <a:path w="3472242" h="2414550">
                <a:moveTo>
                  <a:pt x="0" y="0"/>
                </a:moveTo>
                <a:lnTo>
                  <a:pt x="3472242" y="0"/>
                </a:lnTo>
                <a:lnTo>
                  <a:pt x="3472242" y="2414550"/>
                </a:lnTo>
                <a:lnTo>
                  <a:pt x="0" y="24145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066"/>
            </a:stretch>
          </a:blipFill>
        </p:spPr>
      </p:sp>
      <p:sp>
        <p:nvSpPr>
          <p:cNvPr id="28" name="Freeform 13"/>
          <p:cNvSpPr/>
          <p:nvPr/>
        </p:nvSpPr>
        <p:spPr>
          <a:xfrm>
            <a:off x="6727402" y="2077574"/>
            <a:ext cx="2013159" cy="1390349"/>
          </a:xfrm>
          <a:custGeom>
            <a:avLst/>
            <a:gdLst/>
            <a:ahLst/>
            <a:cxnLst/>
            <a:rect l="l" t="t" r="r" b="b"/>
            <a:pathLst>
              <a:path w="4311643" h="2414550">
                <a:moveTo>
                  <a:pt x="0" y="0"/>
                </a:moveTo>
                <a:lnTo>
                  <a:pt x="4311643" y="0"/>
                </a:lnTo>
                <a:lnTo>
                  <a:pt x="4311643" y="2414550"/>
                </a:lnTo>
                <a:lnTo>
                  <a:pt x="0" y="24145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rcRect/>
            <a:stretch>
              <a:fillRect l="-40037" r="-7496"/>
            </a:stretch>
          </a:blipFill>
        </p:spPr>
      </p:sp>
      <p:sp>
        <p:nvSpPr>
          <p:cNvPr id="29" name="TextBox 7"/>
          <p:cNvSpPr txBox="1"/>
          <p:nvPr/>
        </p:nvSpPr>
        <p:spPr>
          <a:xfrm>
            <a:off x="5067802" y="3390132"/>
            <a:ext cx="3300573" cy="38401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tr-TR" sz="1400" b="1" dirty="0" err="1" smtClean="0">
                <a:solidFill>
                  <a:srgbClr val="000000"/>
                </a:solidFill>
                <a:latin typeface="+mj-lt"/>
              </a:rPr>
              <a:t>Kokuhane</a:t>
            </a:r>
            <a:r>
              <a:rPr lang="tr-TR" sz="1400" b="1" dirty="0" smtClean="0">
                <a:solidFill>
                  <a:srgbClr val="000000"/>
                </a:solidFill>
                <a:latin typeface="+mj-lt"/>
              </a:rPr>
              <a:t> Güdümlü Projesi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Freeform 21"/>
          <p:cNvSpPr/>
          <p:nvPr/>
        </p:nvSpPr>
        <p:spPr>
          <a:xfrm>
            <a:off x="4758092" y="3774704"/>
            <a:ext cx="3982470" cy="1005777"/>
          </a:xfrm>
          <a:custGeom>
            <a:avLst/>
            <a:gdLst/>
            <a:ahLst/>
            <a:cxnLst/>
            <a:rect l="l" t="t" r="r" b="b"/>
            <a:pathLst>
              <a:path w="7868874" h="1987292">
                <a:moveTo>
                  <a:pt x="0" y="0"/>
                </a:moveTo>
                <a:lnTo>
                  <a:pt x="7868874" y="0"/>
                </a:lnTo>
                <a:lnTo>
                  <a:pt x="7868874" y="1987292"/>
                </a:lnTo>
                <a:lnTo>
                  <a:pt x="0" y="19872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TextBox 7"/>
          <p:cNvSpPr txBox="1"/>
          <p:nvPr/>
        </p:nvSpPr>
        <p:spPr>
          <a:xfrm>
            <a:off x="5101359" y="4702690"/>
            <a:ext cx="3300573" cy="38401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tr-TR" sz="1400" b="1" dirty="0" smtClean="0">
                <a:solidFill>
                  <a:srgbClr val="000000"/>
                </a:solidFill>
                <a:latin typeface="+mj-lt"/>
              </a:rPr>
              <a:t>Tefenni Rezene SOGEP Projesi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" name="Freeform 15"/>
          <p:cNvSpPr/>
          <p:nvPr/>
        </p:nvSpPr>
        <p:spPr>
          <a:xfrm>
            <a:off x="5683634" y="5078588"/>
            <a:ext cx="2087535" cy="936104"/>
          </a:xfrm>
          <a:custGeom>
            <a:avLst/>
            <a:gdLst/>
            <a:ahLst/>
            <a:cxnLst/>
            <a:rect l="l" t="t" r="r" b="b"/>
            <a:pathLst>
              <a:path w="4719969" h="2412938">
                <a:moveTo>
                  <a:pt x="0" y="0"/>
                </a:moveTo>
                <a:lnTo>
                  <a:pt x="4719969" y="0"/>
                </a:lnTo>
                <a:lnTo>
                  <a:pt x="4719969" y="2412937"/>
                </a:lnTo>
                <a:lnTo>
                  <a:pt x="0" y="2412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483" t="-94568" r="-22725"/>
            </a:stretch>
          </a:blipFill>
        </p:spPr>
      </p:sp>
      <p:sp>
        <p:nvSpPr>
          <p:cNvPr id="34" name="TextBox 7"/>
          <p:cNvSpPr txBox="1"/>
          <p:nvPr/>
        </p:nvSpPr>
        <p:spPr>
          <a:xfrm>
            <a:off x="4678161" y="5877272"/>
            <a:ext cx="4420464" cy="4488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tr-TR" sz="1400" b="1" dirty="0" smtClean="0">
                <a:solidFill>
                  <a:srgbClr val="000000"/>
                </a:solidFill>
                <a:latin typeface="+mj-lt"/>
              </a:rPr>
              <a:t>Isparta Belediyesi – TAB Çeşitliliğinin Arttırılması Projesi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5" name="TextBox 28"/>
          <p:cNvSpPr txBox="1"/>
          <p:nvPr/>
        </p:nvSpPr>
        <p:spPr>
          <a:xfrm>
            <a:off x="288444" y="5764712"/>
            <a:ext cx="3893398" cy="96180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tr-TR"/>
            </a:defPPr>
            <a:lvl1pPr algn="ctr">
              <a:lnSpc>
                <a:spcPts val="3499"/>
              </a:lnSpc>
              <a:spcBef>
                <a:spcPct val="0"/>
              </a:spcBef>
              <a:defRPr sz="1400" b="1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lnSpc>
                <a:spcPts val="1500"/>
              </a:lnSpc>
            </a:pPr>
            <a:r>
              <a:rPr lang="en-US" dirty="0" err="1"/>
              <a:t>Gül</a:t>
            </a:r>
            <a:r>
              <a:rPr lang="en-US" dirty="0"/>
              <a:t>, </a:t>
            </a:r>
            <a:r>
              <a:rPr lang="en-US" dirty="0" err="1"/>
              <a:t>lavanta</a:t>
            </a:r>
            <a:r>
              <a:rPr lang="en-US" dirty="0"/>
              <a:t>, </a:t>
            </a:r>
            <a:r>
              <a:rPr lang="en-US" dirty="0" err="1"/>
              <a:t>adaçayı</a:t>
            </a:r>
            <a:r>
              <a:rPr lang="en-US" dirty="0"/>
              <a:t>, </a:t>
            </a:r>
            <a:r>
              <a:rPr lang="en-US" dirty="0" err="1"/>
              <a:t>kekik</a:t>
            </a:r>
            <a:r>
              <a:rPr lang="en-US" dirty="0"/>
              <a:t>, </a:t>
            </a:r>
            <a:r>
              <a:rPr lang="en-US" dirty="0" err="1"/>
              <a:t>nane</a:t>
            </a:r>
            <a:r>
              <a:rPr lang="en-US" dirty="0"/>
              <a:t>, </a:t>
            </a:r>
            <a:r>
              <a:rPr lang="en-US" dirty="0" err="1"/>
              <a:t>kapari</a:t>
            </a:r>
            <a:r>
              <a:rPr lang="en-US" dirty="0"/>
              <a:t>, </a:t>
            </a:r>
            <a:r>
              <a:rPr lang="en-US" dirty="0" err="1"/>
              <a:t>rezene</a:t>
            </a:r>
            <a:r>
              <a:rPr lang="en-US" dirty="0"/>
              <a:t>, </a:t>
            </a:r>
            <a:r>
              <a:rPr lang="en-US" dirty="0" err="1"/>
              <a:t>biberiye</a:t>
            </a:r>
            <a:r>
              <a:rPr lang="en-US" dirty="0"/>
              <a:t>, </a:t>
            </a:r>
            <a:r>
              <a:rPr lang="en-US" dirty="0" err="1"/>
              <a:t>ölmez</a:t>
            </a:r>
            <a:r>
              <a:rPr lang="en-US" dirty="0"/>
              <a:t> </a:t>
            </a:r>
            <a:r>
              <a:rPr lang="en-US" dirty="0" err="1"/>
              <a:t>otu</a:t>
            </a:r>
            <a:r>
              <a:rPr lang="en-US" dirty="0"/>
              <a:t>, </a:t>
            </a:r>
            <a:r>
              <a:rPr lang="en-US" dirty="0" err="1"/>
              <a:t>papatya</a:t>
            </a:r>
            <a:r>
              <a:rPr lang="en-US" dirty="0"/>
              <a:t>, </a:t>
            </a:r>
            <a:r>
              <a:rPr lang="en-US" dirty="0" err="1"/>
              <a:t>anason</a:t>
            </a:r>
            <a:r>
              <a:rPr lang="en-US" dirty="0"/>
              <a:t>, </a:t>
            </a:r>
            <a:r>
              <a:rPr lang="en-US" dirty="0" err="1"/>
              <a:t>çörek</a:t>
            </a:r>
            <a:r>
              <a:rPr lang="en-US" dirty="0"/>
              <a:t> </a:t>
            </a:r>
            <a:r>
              <a:rPr lang="en-US" dirty="0" err="1"/>
              <a:t>otu</a:t>
            </a:r>
            <a:r>
              <a:rPr lang="en-US" dirty="0"/>
              <a:t>, </a:t>
            </a:r>
            <a:r>
              <a:rPr lang="en-US" dirty="0" err="1"/>
              <a:t>defne</a:t>
            </a:r>
            <a:r>
              <a:rPr lang="en-US" dirty="0"/>
              <a:t>, </a:t>
            </a:r>
            <a:r>
              <a:rPr lang="en-US" dirty="0" err="1"/>
              <a:t>ekinezya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melisa</a:t>
            </a:r>
            <a:r>
              <a:rPr lang="en-US" dirty="0"/>
              <a:t> </a:t>
            </a:r>
            <a:r>
              <a:rPr lang="en-US" dirty="0" err="1"/>
              <a:t>fizibiliteleri</a:t>
            </a:r>
            <a:r>
              <a:rPr lang="en-US" dirty="0"/>
              <a:t> </a:t>
            </a:r>
            <a:r>
              <a:rPr lang="en-US" dirty="0" err="1"/>
              <a:t>yayımlandı</a:t>
            </a:r>
            <a:r>
              <a:rPr lang="en-US" dirty="0"/>
              <a:t>. Stevia, </a:t>
            </a:r>
            <a:r>
              <a:rPr lang="en-US" dirty="0" err="1"/>
              <a:t>safran</a:t>
            </a:r>
            <a:r>
              <a:rPr lang="en-US" dirty="0"/>
              <a:t>, </a:t>
            </a:r>
            <a:r>
              <a:rPr lang="en-US" dirty="0" err="1"/>
              <a:t>salep</a:t>
            </a:r>
            <a:r>
              <a:rPr lang="en-US" dirty="0"/>
              <a:t>, </a:t>
            </a:r>
            <a:r>
              <a:rPr lang="en-US" dirty="0" err="1"/>
              <a:t>kantaron</a:t>
            </a:r>
            <a:r>
              <a:rPr lang="en-US" dirty="0"/>
              <a:t>, </a:t>
            </a:r>
            <a:r>
              <a:rPr lang="en-US" dirty="0" err="1"/>
              <a:t>keçiboynuzu</a:t>
            </a:r>
            <a:r>
              <a:rPr lang="en-US" dirty="0"/>
              <a:t> </a:t>
            </a:r>
            <a:r>
              <a:rPr lang="en-US" dirty="0" err="1"/>
              <a:t>ve</a:t>
            </a:r>
            <a:r>
              <a:rPr lang="en-US" dirty="0"/>
              <a:t> </a:t>
            </a:r>
            <a:r>
              <a:rPr lang="en-US" dirty="0" err="1"/>
              <a:t>haşhaş</a:t>
            </a:r>
            <a:r>
              <a:rPr lang="en-US" dirty="0"/>
              <a:t> </a:t>
            </a:r>
            <a:r>
              <a:rPr lang="en-US" dirty="0" err="1"/>
              <a:t>hazırlanıyor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5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12</a:t>
            </a:fld>
            <a:endParaRPr lang="tr-TR"/>
          </a:p>
        </p:txBody>
      </p:sp>
      <p:sp>
        <p:nvSpPr>
          <p:cNvPr id="16" name="TextBox 17"/>
          <p:cNvSpPr txBox="1"/>
          <p:nvPr/>
        </p:nvSpPr>
        <p:spPr>
          <a:xfrm>
            <a:off x="715481" y="2163138"/>
            <a:ext cx="2029162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342900">
              <a:lnSpc>
                <a:spcPts val="1313"/>
              </a:lnSpc>
              <a:spcBef>
                <a:spcPct val="0"/>
              </a:spcBef>
            </a:pPr>
            <a:r>
              <a:rPr lang="en-US" sz="1100" b="1" dirty="0" err="1">
                <a:solidFill>
                  <a:srgbClr val="000000"/>
                </a:solidFill>
                <a:latin typeface="+mj-lt"/>
              </a:rPr>
              <a:t>Farkındalık</a:t>
            </a:r>
            <a:r>
              <a:rPr lang="en-US" sz="1100" b="1" dirty="0">
                <a:solidFill>
                  <a:srgbClr val="000000"/>
                </a:solidFill>
                <a:latin typeface="+mj-lt"/>
              </a:rPr>
              <a:t> ve </a:t>
            </a:r>
            <a:r>
              <a:rPr lang="en-US" sz="1100" b="1" dirty="0" err="1">
                <a:solidFill>
                  <a:srgbClr val="000000"/>
                </a:solidFill>
                <a:latin typeface="+mj-lt"/>
              </a:rPr>
              <a:t>Eğitim</a:t>
            </a:r>
            <a:r>
              <a:rPr lang="en-US" sz="1100" b="1" dirty="0">
                <a:solidFill>
                  <a:srgbClr val="000000"/>
                </a:solidFill>
                <a:latin typeface="+mj-lt"/>
              </a:rPr>
              <a:t> Faaliyetleri</a:t>
            </a:r>
          </a:p>
        </p:txBody>
      </p:sp>
      <p:sp>
        <p:nvSpPr>
          <p:cNvPr id="17" name="TextBox 18"/>
          <p:cNvSpPr txBox="1"/>
          <p:nvPr/>
        </p:nvSpPr>
        <p:spPr>
          <a:xfrm>
            <a:off x="827584" y="3925795"/>
            <a:ext cx="2029162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342900">
              <a:lnSpc>
                <a:spcPts val="1313"/>
              </a:lnSpc>
              <a:spcBef>
                <a:spcPct val="0"/>
              </a:spcBef>
            </a:pPr>
            <a:r>
              <a:rPr lang="en-US" sz="1200" b="1" dirty="0" err="1">
                <a:solidFill>
                  <a:srgbClr val="000000"/>
                </a:solidFill>
                <a:latin typeface="+mj-lt"/>
              </a:rPr>
              <a:t>Destek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+mj-lt"/>
              </a:rPr>
              <a:t>Projeler</a:t>
            </a:r>
            <a:endParaRPr lang="en-US" sz="12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672973" y="3501492"/>
            <a:ext cx="2136136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7"/>
              </a:lnSpc>
            </a:pPr>
            <a:r>
              <a:rPr lang="en-US" sz="1000" dirty="0">
                <a:solidFill>
                  <a:srgbClr val="000000"/>
                </a:solidFill>
                <a:latin typeface="Open Sauce"/>
              </a:rPr>
              <a:t>Gençbizz, İl M</a:t>
            </a:r>
            <a:r>
              <a:rPr lang="tr-TR" sz="1000" dirty="0">
                <a:solidFill>
                  <a:srgbClr val="000000"/>
                </a:solidFill>
                <a:latin typeface="Open Sauce"/>
              </a:rPr>
              <a:t>EM</a:t>
            </a:r>
            <a:r>
              <a:rPr lang="en-US" sz="1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Open Sauce"/>
              </a:rPr>
              <a:t>İşbirliğinde</a:t>
            </a:r>
            <a:r>
              <a:rPr lang="en-US" sz="1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Open Sauce"/>
              </a:rPr>
              <a:t>Ortaöğretim</a:t>
            </a:r>
            <a:r>
              <a:rPr lang="en-US" sz="1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Open Sauce"/>
              </a:rPr>
              <a:t>Girişimcilik</a:t>
            </a:r>
            <a:r>
              <a:rPr lang="en-US" sz="1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Open Sauce"/>
              </a:rPr>
              <a:t>Eğitimleri</a:t>
            </a:r>
            <a:endParaRPr lang="en-US" sz="1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9" name="TextBox 20"/>
          <p:cNvSpPr txBox="1"/>
          <p:nvPr/>
        </p:nvSpPr>
        <p:spPr>
          <a:xfrm>
            <a:off x="3298737" y="3665325"/>
            <a:ext cx="2263863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7"/>
              </a:lnSpc>
            </a:pPr>
            <a:r>
              <a:rPr lang="tr-TR" sz="1000" dirty="0">
                <a:solidFill>
                  <a:srgbClr val="000000"/>
                </a:solidFill>
                <a:latin typeface="Open Sauce"/>
              </a:rPr>
              <a:t>Antalya Girişimcilik Ekosistemi Mevcut Durum Analizi </a:t>
            </a:r>
          </a:p>
          <a:p>
            <a:pPr>
              <a:lnSpc>
                <a:spcPts val="947"/>
              </a:lnSpc>
            </a:pPr>
            <a:endParaRPr lang="en-US" sz="938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088614" y="1246447"/>
            <a:ext cx="6966774" cy="79697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44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tr-TR" sz="3000" dirty="0"/>
              <a:t>Girişimcilik</a:t>
            </a:r>
            <a:r>
              <a:rPr lang="en-US" sz="3000" dirty="0"/>
              <a:t> SOP </a:t>
            </a:r>
            <a:r>
              <a:rPr lang="en-US" sz="3000" dirty="0" err="1"/>
              <a:t>Tamamlanan</a:t>
            </a:r>
            <a:r>
              <a:rPr lang="en-US" sz="3000" dirty="0"/>
              <a:t> </a:t>
            </a:r>
            <a:r>
              <a:rPr lang="en-US" sz="3000" dirty="0" err="1"/>
              <a:t>Faaliyetler</a:t>
            </a:r>
            <a:endParaRPr lang="en-US" sz="3000" dirty="0"/>
          </a:p>
        </p:txBody>
      </p:sp>
      <p:sp>
        <p:nvSpPr>
          <p:cNvPr id="3" name="AutoShape 4" descr="data:image/png;base64,iVBORw0KGgoAAAANSUhEUgAAAuIAAAJQCAYAAADL4QFBAAAAAXNSR0IArs4c6QAAIABJREFUeF7svfmXJMdxJvjFlVfdVX2jcZ+kQFACKQmkCF6iSL0ZkRrte/vL7v+32t0ZPergMSK1okiOKJ4gCAIUriaARjf6rKquK6+49pl5RGZUdES4e0RkZnV3FF8TVZnubm7m5uafm5ubG0EQhKj4YxhGZgthKG+ayuTVV+lWVl0VutS2Lu2ifqrSVOEpr0wVXsvSLUMzKYsyY7sIOZfV4VnxqqJPuvob68Ai5Eu0y+pSGR2S8TpL+SbnWrrvKnTnOVfL0iriMf5OhdeyOpw3vio0y/K8qHmTN3fiNayIn7rlq0pTNv901rhk2VmN771o/+81PS4j43txfS1j/41Qotmqij/PBUeH0TKLf5GCL9IYZxlk1fFJ8xTzIau/iHFVnbAqAE3GnwxQ6NQvYxjr1k+VPujIt27+q+hTGVmVqaMiQ5UyKrRVyqjQqgOYVulLlXHV4U93vlbhKatfi7T/dfOiIvd5j6vMpqftUd46prq+6eqTisx0ysjGtAwfMvonyf4Xbdqpn1XXH5l8ZbKq8r0ObaMOj3iVzt6rdVUMVB2KVFY+MgNVNAHK0ixTL09GRQYoKfuqE7VMn09SHdnCRX3NktGi5atjpE6SvHX6ItPtvLHRoZFX9n6X70nT37w59qDbpzK6XGTfVdbdMjRPap2q/MpsUNHaMG/7lDUG9/L8yZJ93ng2QLziDCyj6BVJlq5+Py3Os/AUlBbsfVixke99OKj3GUuLdHTEoryX7P/9NPwPin1a1Jq9SPk+CI62tHxrC005qZNc5jGcx44rrw+LoD0PmnXqgmyxPQnjWye/825LJl/qz0nS37R87jV9zhrfIh2eNX+LpD0vXV80j4ucP/OS8aLoPGj2v6qHPD1OJ9n+q/RtUXpXN93agHjdCqLKqGz3VPdELbtDrVM+Mp6TsqtKV4eW6pipllPpe53juyheVfhUlZlOOR26OmWL+qDbTh3jq0tTR4aysqq06wJrqvSSHt0sHnQ3ALp0ZXJT/V6V7qzkS/1UkZVqP1XnjgpNVRmeNJp5m39ZGEVVPV6U/U/zWzS2dehR3tyfB906+6+q34ugmSXjQvlWjRGvulBW3fWUoV9mwsnoxIKPhR2Xr2owZXRl7c+7vq7Sy/qXZ1zrkm9VQKLLb5ZHIs+gqIytShlVg5XU4XnJN9k32UIr4zWLzyL9krVXxTbJ9Fp10ZP1Uaa/i5SvCkgtK+OTKN8kv3XOn0XpcB4gLtKpsvZQNp7puZ13aTO9DqvavrIbtbL8qsxb4lEmF5l9kNVf9PqaNa5V9H3e62uefsnkfpf+yrKmqCry/VpOZTLcr7w/CHw14zvbUW7k28h3thKYbeuN/s5WvotuvRnf2Y5AI181+UpDU9SaaUo1Emgk0EigkUAjgUYCjQQaCTQSaCSgI4EGiOtIqynbSKCRQCOBRgKNBBoJNBJoJNBIoCYJNEC8JkE2zTQSaCTQSKCRQCOBRgKNBBoJNBLQkUADxHWk1ZRtJNBIoJFAI4FGAo0EGgk0EmgkUJMEGiBekyCbZhoJNBJoJNBIoJFAI4FGAo0EGgnoSKAB4jrSaso2Emgk0EigkUAjgUYCjQQaCTQSqEkCpYF4Mg+iag5OWW5FGU/pHN1F5WV5RmW04u91aKbr0N9leValqzIOs+B1kfIlflTlk8e7av9nkadVpf+q/VMdWxWaybbqoi8bp0a+QuqzshOLkm+dtrCMLZ6X/mbNvzpssmzePMjy1bVlRWMkm3d1zh/VMU3yF/dd1k+VdWCe9MvMP53+yfiVtVWmf1VpFq6vZfKIqzKRp8RllEqVZpYSV1FmHaOaxW9VXmX166KZlluZpPqyvtaxaOnogSoIL9KPOg2x6uJZRLOMjOsY27JgUTZ/7kf5ymQ1K7uYpRuLkG/RgiOTjeqcPYn2qS5bLJszD6p86wKoVeWblL+OPValW6d9UF1zssql56Iqr2X6X8e6rsrrItfXPHxqVH1ZU7ZLqPryVFH7ZV9lk/U5CcxkC5lqW2XLyV5om6V8y/ZZp16y/4uWtU6/q5Sti2cV/S+ipVK/Kp80pnXxW6Yvs+YxCSzTXphZ6nOWXUh/lpZ9GfnJ6sxavnn2T2YXZf1W+T7N26zlqzKmKv3WKVM0frMeW51+zqrsPPQoq+9V6arWT4/hPGxCEYCv2yYm+VGVSXojVbSBrru/eXqsDcRP0uScdV9m3f6sjMu91O4iQdoi5DTvjVOdQOZenA9ljLOuXqRp1EVTtmjKgKIuHyrls2jOcrGqU39V+MtbpOdhp+rSGx0+FylfnX7eb2VVx1q1XC7AM4xJGGdVGZ50+19GVmXqVJVj5sZMxSM+b/CgyugsFUN1gFTLJT1nSf5muYipyHGWMlShn1740nVk8slaIFU/0+1fUfn0HMkrK+Onzj4lda7o6E+1T/MAI0ULiqps8o6AVflUpROXmxUQL9sPHfuiMleK7L+O/dPlR0V/5z2mMQ+6dPPsQ9ZmS7ftMnLN013Z51VoyepmyUhXFnm6OmvbVWT/i0I1ZPzprM+6c1Gn7TR+qWM9kemDyvdVdUZXBip9KrJbuevbImLE80CpDnipMgCqoIn6U3Rskfd9Fh8qNGW0stotmuSqSlO0uJQxYCq8ZtGU1SsjHx2dytJLFUOpI+ciA6YKoGRykrVTBApyDYVh6LApnTeqgEaHV1WdqntM03TLyDcNgGTCVp0Ls+A1b6OjY5+q8jtv+y/Tw1nZ4bJ0deWbXMuq6G+Vtb0Mr7I6Mvsvq1/X/FnUfNXRyyJeZXJKy3lR/KYxWRld1uFVlU8ZViyVNaWMIdZhTtWgq7SpCnxkE1bHsOnIR6bAMh5jWrJysoU9T1Fk7dYpXxktFR50yqjIri5DnAc8ZTzXKV8dHdaRo8rcKWMQdRd1VSBetFGRjUcRr3HdLC+niozK8CuzNXXrr+pCl6fvZXWw7DwoW6+MLmXpVRV9UtEHHaAlm9Mq9rDqelVUv6ysZHypzNmybajWKztOZcakyL6p6JQqT7JyMtskq1/me935XrWPOkA8i5/J+MYecVUGVMuVEaLqYpUspzN5ywitTJ0qvC9CvunFtax8s9qRjU+d/OoaLR3AJNNNGZ95MlapV2XxqlO+OnpdF90yY1pWf8vO9XQfdftcBFqL9KMuGafp10mz6kKXJ5uq8yZuV9ZO1f5X1YVZ9+9el28W6JTJLMmzatmq9r8sEJ8F3ao8q64DVeeOKp06dTitTzJZ1TWu7BFXbazsQlUkUJXFJK9/urs71f4X0dOlqaMki6I7K5BI/JimWTifVMdENilV9ChrLGQTrS66eXzqbgZ0+CyzMVKdqzLvr24/ZQuOCnDKAj1FQCgte9n8y5v7swTieXyXBXhV5CyTjw6Az+uH6slJmXmramvqWm/qmH+qYEY2NrL5U8d8VZVvFfBcRX/z1mKZbFRtosw+ZLUzKz2uU4d1180yelB1XPP0V3d9TfMqGx/ZvJPVn+ieqke8CEikFbnIeMg6njUpVOvIQNMivqeByOt/0XeqfU0PtKqskvXq6l8d/CT5VmkvCQjTdbMWwrRcVRd+1fHQMcZZ/OXxo0NfF+SoAoYsY5c114v0SbYYqvAp013Z9yo0ZGWyaKTHTkV/i+ik62fpRlVeZfOnaLyq8ifjPQuwFa01sjGr63vVxTXP/qjY7FnagbSNqsv+V5Wvilzy7LcKPinTP9lYy0Cn6nos61vVeS5rX2VdlNl/GY0im5lXt+xaIrNrKhvPusZOJheejypZU1Qaul/L1LnYzNq43q9jMAu+mrGYhVSbNhsJNBJoJKAugTrXV3Wq9ZUsWkfudd50Nj1VytY3GvduSw0Ql4xd0WTSnWgN+Ds5E6UZi5MzFk1P6pdAo9/1y7RpsX4J3Ot6mocB7nW+skZahyedsvVr1b3X4l1AvOgops64I9mRTlqUKkcUquJXiburi17cTt6xW5a8dWWTxbduG3XxmzduuseOsiPBmI7s+CivHZWjqSJ9yhvXvDp1yldnbKvO2TLyLVNHRW5VdKJKXeqbqh4l+VClmayjo5dUNg0EdGnq0ssbp6p043ZnZSfy7MWsx7XMXNCZ36rrZJEO03fztk9Z9lPXphb1O0+f8urUpb+6eqxLN91/Wf2q41oGv8jGRdbnPHtYBpvq0CrCFLO2E8eAuEqnqxiJIsA4b9oqk15nkVLdBKiUq4uuyoajCATIjLcKL7IydeuTjF7WZFPRPdV2VcB7VbCmY4zrMsQ6AKwq+M/SSd0x0tX9Msa/bgCzCN3UlVPd81VGvwyQlc1VGc0yC3IezTJzoS77n9RPlflT59iqrK+ycZrV93XKt6otVhmXKripzjHVGY+q6056DqrIqU5eVfW3Lj6184jXyexJNxR1T1hVRa6LruqCU+fCo8rjImnqGE9dfu43IF6G/zLgQwZkVAxxWTBdhsci/aXvdPtbpQ/zrFu3/Zf1fRZAXEazTttUxpaXqVPH/KlzbFWBjOpY1FmuTvnq9GsR8q2TZlVey9hFHT2qk1dVugsB4rNYYJODu4ijB90jh3kssHUolG4bdSmUzmRNA2JVXdClkVW+qjFWnaizAGw6Y1vnnFWVe53gSXczmadTZeetbJwXId+kTlUNTVEd06K5OssFtk5dWgSvZeyMzvyW8aQ6f+q0/6o0032XzTUZr6rf1yFf3b4uSr510lWVb522QlWX6uRTRz/qsv/NZU2JdqUXujRYVFkoipREVl9H+U962RgMnQSeT1JfTvq4Nf279yTQ6Pe9N2b3e4+zdLLR05M96mXxTzOueuPaAPEKQFxP1E3pkySBxlCcpNFo+tJIoJHAgyiBIqD3IMrjfuG5WV/1RrI0EK8qaNX6quV02E4fUy/SQ5vsS539UJVbniFUrS+Te7qdutqV0Y2/l4217HtVOnnl5s2vrL918hvrTp1tyvqv8v2s5pQK7TrK6PR/UbKP6QZBsJB4+CrzKi2z5JjVaYOr6EIV/oiuan3VcmV5WZT9nzVfZeVRdz1dPuu0F1nz6KTMn3gOnKT+FI298mVNWQyOKsNFRrCoo6rtZ7WhQjMd81WFXrIPKrTj8nXQ1KFXRFd1gssmdrIdWdn02OVtEsrKl+qpyLgKEMrSPxWaMiCfBxbyxls1dk3WtyxZpD/THVedxUhVn/Pi+mTxfvR90YIioy+TnwqvMmCoK9+69Vd13iQBYNK2zEK+qvYpq08qY1LHuOrSroOmTF/nYZ/yaJTRY5lMdPiVtaWiF1lrlKxeFboymcn4V7F/hQDRMCZfpzFSXr0q/JaRb1XcOAv7JNOJu/iMn7hXqSgbVJU2ypaRbQTKtlu0YCyS36zFTzbpqshg1rzKAE/c97p5VKWru2jqyFoVFOu0qVp2HvMmD4Bl9bHu8U3SqFuH83RHRjP5fVV+ZX1I8lyVlkyn6tZjGW9J21z3Ai3jNY/2rGWcZfdnZRuL5Fs3TVU7PGv51q3DZfWobvnm9WMe9r8IyM5j3s5qTFXsk2zToarP7BHPM+ZZHUkTViVUpCh5HpyqbRdNkvTubh68ngQjK/O+1WkgYpnOCyyUmZCqu3yZocvzXBR5J+vU76I5XPcmIzlXZPKrOvZ57Wd9PgsgPu/NRJqeqnzr0CUV+dVp/2VjWAdPsnkrs3d16W9eP2T2uKoMVMY0C5DXRZfaqSrDKmB3XvJVsf/x+l9VtrINVNaaUxfNNA+q9qnsGqQCdMus+yo6Nat2M9eUIAjCok7VOYBZdFQErSI01TJZC4nORkSVji6vs5LzvOWbNhJpQ1x2QsrkXpbPrA2YjFby+7J0dWjkgbN5z9t5GibZYiMDUFXkGy82sjbqnrM6tikpnyr9WIT+qsp3FrZi3josk29Sx6qMY56uyujXTVOmw7MYU1V9qptXFbqzoKlCdxZynvfcUeFzkfKtU8a5HvE6PR8qQCIW6Cx3z3negXkB8SLFyjveKaNoMuNbp/GXebWyFogyPMlAUZZsk5uAPPlWBXRZujMrHZ7nuKrMWZkeVd3kpMe0jI2QjUW6j6oyrlOHy9KU8aYyZ6pueGRjrCrfMmOrw5/Kol7nwqoqV9kc0uXxQeKzDhtVRr7JOrO2/7rra512KY/PRa7padpV+VW1T3XTvas9WWhKHlBRXTxUFD3rKCVtFMvSyzLwRX3K64sKHyoKmsdH3tFWWbp59WRHdVXo5S2mRZu6vM2R6kKWN77pz2ct37z2ZbpdVq/npcNZJxoqulU3XyryVQUhVXS8LruUtKtFNqHISVCVjyQvsvGa5fyRzZEq46pr/+uQqQ64zgJaVfhV7f8sxzPN/zzsv4rM6l7bi8ZZBUDr2FaVuSpzNqnqhmz8FmH/ZTRl9qsM77HMdfW3DC2pR7xowsq8ITodUgVxOm2qlE1PhllOVlXwpGJUVHibNz3VMZyXjJNjO4+Fp8ird68biixdyps7s+Q1PTfydCkP4FSdN/MC4vPaSMqA6v1u/9P6oAuOqupTEXiqc33N4nNe68wsgYzKeM3D9ucBZZX+qeqQbK6qtlNXuXnb/7w1KP58VutOEd26aJbOI17nYBa1VRejujuqRSh9nZM2bzcXy2Fe/GXxNC8gnuY1qQNV9UpVfnWPqSpwUO1fXfM4byGqs32ZIZ6nQY7lW5RHuyqQKnIS1MXrrPVTNv5ZQLTOeSqjf1K+n7dNlK0PdcnlJNj/5DpQ1e7rrp91zy/V9u51+6/af1V56OizysZNtX+qdO/KI16Xoqp0IM8IL6IPebv2qn3RGbC6lSqvvVkafdVdso5cinRJdSFXmVwqOpssozJedfF5EjaSMr2Rfa8rX5XyWeNfdc7q0J0VrSy9mQWvs9ZPmSxnwZOM5kn8fhb2Scaniv2StSH7Pk+/FqF3dfKr2n/VcjI5Jh0d9LuK3amTXxX6ddt/lf7XKd/0JqvIIVA3XemDPioDrqJEWWXmbXyyFKVosOtQrEUuNLOkrQIUkh7BojjYWDfK6NoigXjaOGXxoWJMys6fJP0s2dVJO0/OWRvYMuMo22jkGUXV8a8i40XUlc2vdOhNWZnXYeOqyGee9MvQqmvBldGeha2uc/6XHWOZ/GTfy+jK5CqrX/b7IruTnItlxyBPLrrt1SWfRdh/lb7rykN1vFWwaZ20F+oRj4GEziKiIqAiYdcpPNVBXWQ5FWUu0z9VAyqTt+x7Wd/uVyAm4zu9e1fZ6Kh6UlRpn+Ryqvp5UnmYV//nRadoo1Vk/8vO77qAzCL0Q8dmF41fGdtadX1Ny6tMHxYh85NGs6552ci//MiqzMOy9umueSLLI16ejabm/SyBugzFSZdRY8hO+gg1/WskcLcE7gf7pGJ77gc+G/29P/VXZ1xVdF2nvXut7Mwvaz4oAlbZPd1rylHkxYq/0znNqMr/InTpQVnoHiT9raqH91L9uj2cJ5X3PM/UvOzTLOyEir2bBd2TNsaL1GGVMahbXouyxQ8Sr3WPmUp7ReM6AeJVXexl6icHvqwhnRXdPKApo6cLUPMMadbnRbRVQxOKFCYvzli3Tlw+Hl/dfqcVNqt+OkZWZSJklUnH85XlNV2vqM/Jsir6VGVsZUCk7LxLjnGSn1mEGWSNia5OURtVeS2jY7LxrXt8ZPSIB5UYVl3wI6NbN595+pceI9ndCdV5qkovLd+8uZ5nv5L3arLGKk8HZfJN679K+aI5o7PO6cxVmR6p0FUZU931tWhcVe1Tnetruv8681VnfZXZvLJ0y+qxji6p6K/qfC3b37w+3HW3ih70kQm7ru91QM8saKoOTB20sy6xlWk3bZjLtKFbR2ecqoDE5CRQNcBJXuqQjW4bVce1bP2y9XTHPmuhKzM2yXZ06lfjMzZlRgQ2DRjGXdAs+uD4FzHdLCBkGOaxRkSbaVp3Szqf76nJTVrf9AI5S3tV10ZWVb/KgBDVtovKVdEnXduQtk3x3zr6f5e2hmHuBjKrbJ4sqvRBR77psrOmW7V93TGuok9ZoE+1/3lrsqz/VeZ5lbqLsf93Z5MpI99Z2t2s9ZXpyYC4bKB1jWXd7enSzypfh8LlGUWZItQpjzQfeW3XSVNV/nXLWLW9unlVpasqF51ysg1S3X1TaU+lTFkelQziFA8DCBIg25hiZW4oBs/JCtlgPOltIqBsmqJc4APi1xAwIloM0gXwj3VtMufTLo5EHyZf8S/H+zFrQC7TozSglNkw1fGtCmJU6ZQFAbrt55XX4fOk26e657eujOuWjy59WXmd/slkKfte1pcy3+v0X7f9Mm3r2Cad/syqXZ0+5GHEY0A8SwnKCLKoY1nCSNOoWxnz2kt+PotByuM1CS7qppvmNa/9Osc1veikx192hFZWkfP0NQ3eZq1PKvpVlsc0IMqSbXIs6+RVZa4yJI1curMCazHP2UegxhTCMpYlcEzIlv4wc4B4DNYFgAb1P3KbEy9JedJjPaZpskeSisVFuXjoc9dCopMC0vQpFwkib2bslqc2DPqMSoj/GSGVXDwQz5vHdY1rUlfybMQs9anoCL1OHlX5TJerow+6trgOu5QV4pE1Z4vWIpV+VA2BkMkmrw9Zm+Kssnn9E7ajXNCBjHaybVnZMjLO02UVR4EOz2X6XqR3OrwW4TQVrFbVbk7WT/KIpxvLG+AsYKBqQLJopA1vXpkiQCKjL1OI9ERJK4VK+zIjkQdGi4B4GYBTBMRjpZoV+C8yZCrjmlc/b9NQNIGyJmmRoVSZuHkLp4p+FbWvKpsiOkU6LONNtpHIMkZ5RjBLxrrzRybP4/zIgXi8BorokuNAXYDr7KP/0AgQhsEkLOBYCElUjwC0YVjHYDTham4zokU9NBJgnbcJ3BcC/dSfu4G4ygIgG1cdnSsqmzd+uvZJNq5ZgCWLtu7CJ6Ob5F2mq1lyytIfHZpZoDW9LtY1llV0ZhZ1q4DUWfQnD2CXGc959e9+oFMVVC9KBir6K7MphUA8TyHTYERFAEVCljEi+74I/MXfySZRHoiR1dORkQoQz1t8ZTLW2U3KAJsqz1VoJvnU1aciAFi0mUwvdqp8yuqp6KeOrOpaCMrSVJ2rMiBeVr66+iCA8GSmC3BLAJi9zFZKnME0nOTY9wSNj8W3cD3yXBNQNg0DAQPm45c9Y4+3CFURHvggCjOh8qaZAP0hQXFbtDsB4gTYYyCePcvrmK8yJ4HMvsjmgKx+lUVWZX6l6VehJ+Ol6Puycy7Z5qL6XoXvKnXLjG8VemXqVu1jlfpV6pbhdVF17kW9L9vnPDsxiRFPexh1F9O8QVTtcJ2AWAfU1k03D0wlQYaqTFQmhs4CULSw6463Kg9ZxkSnzzoykJ0IqLSlU0bFUKrKqWj+lB2bpM7p8CUrW5WnPPBUpr9TXYo9zFNgPKVD4ScUShKFrYTkkhYXMA3DQwj6ToSfiHCVCN1HMd1B4DPgp1hxAZ4pVtxEGLowjLFoNySgbSPk/xpREyL8hP42DStqlzYPRFvEuoggluyfuuZr3fNNph/J71XmSGyvi065dGguouwiZVzEb5H8VcdGVT/T4140n3VtiIp8VdpUKVMnH7r0YtqyelW/LzNHVGnq2PHkuGbVq6qjRbobf1d0yiY7gSu7Nt/lOIzjUu4nIK4yaZMKX8cCUEQzrcB5Ci1T9Cyl0uU1qeyySaCrxFn9P0lAvIx8Y5BQ1kjojE/e+Jad7DoGsYjPdL9k+luWrm69aZ+FR3sqp2S4B32X5Q0XANgwfITwGBizlzu68GkwgCag7CMIPJhmiCD04LkjDi0hGfjeEAgGMIwQptmGZfVgml3AaEegnFoxuWXyrAuQTzHnURYWwuIFK2IREFeVlWyOz2qhUwUUddvhMgAjC3jJFumqdYpsue58T87dIv51w4lUZJl1Epmsl8VLWidV6KTLZK3ZRXTroJm3BsySrky+Kn2qKt88/ZKNQVW6eWM2C7pJOcpspup8KxqbSkA8C1SoKnjehEwah1kIWNeopXlU5U9lMso8tlkKoENfxmvehqDMhMlaqMoAcRlt4kk2MXQ3Osm+V5GvCojRaT9PFrJxTdfToTlL+crGNut7fV6PQaKMJuPQk2S6wRgUx/c1PRgmgXEXwBieP0QYjtnj7RHYhgfL8uG6A4xGRwzsCVd77hDDwR5HgTtOB+32KrrdLbRbmzCtNQBdBIEDw7CjC6Gx9zu6TDrp7d1wPG8upe2MzljnLQyqMq/b/qfBbBn7nwUuVfmpMm9UAK+u/pex/zrgWqesbt9VbZeuvsraVQFrOsCpLr7n3c4sxlZlPtZNV4VmEWiuIvciXlQ2RDKbUIRjODQli4iqQFQZ1wXidU0eXaNch6HIG7QiIF433SyQKPOwqY5l3qZjFkBcZoiTejJP+cZ0ZfpVx7hmAag6QIzMcMTfl93oVNUnlfrTGPG8EI+7gTiFpSQvX4YYA8YRQhzCD/YwGu1i7B4gDEc42N+GafqwrQCu28dgcACTPeAGxuMRjg7uMCh3nBaWlzawtnYey8sPod06B9PcBLAGGF0ATpRhhTVnkvIwTz9UgLiKfLLKyHR2FgBVRjPPXpXlUTZnstqdx1zN46csbR0gpFO2itzz1oe61nQVIFYVOFXhP8u5UaU9lbqzGFsVDFg3XRWaKuOvIrN0mVkCcZkdlj5xX9ZA5DGZt7jXbaDi9lQWgDKDlldHRm8Wi1zWopO1kM9i8ZHxW5f+yPRpVvojW1TmyX/eZrZO/VWdN0madY6xTJ53z5+JRRG/3H3vEhTjPckFzikFRUpCSk9omAFCkJd7BwFu4dqt1/He+69i/+AaEA5gwIMBH6ZBYBywLXFBlGLFw4AuhgbwfRctx0Sn04VhdGGZG9ja/BjOnnkBrdajMM3TgLkKhC2+0MmhLVH0OEK6VJofJ14neMmyEzLdmfXY5tkpXbq6epNedHXpnRT7v0jAKdOd5vtGAg+6BGTzc2KHZA/63G+ClAmmLn7r3inW1a95tqOyOOpgr6/CAAAgAElEQVQugPMav3nKqQwtFdmWAXG68tUtr8qr+vxJIe8MIC48VBFOn7jCKf7bBYwR9g8/xJ2Dt7F38DZ299/EjZtv4ujoOkzDRadl06tn7AW3TMCxLVj0i0C14m0fw4djB7AJqcOCES5jqfcYVpaewdapF7G+/gewWw8DQQ8hZU9hJC7ykKeBeFb4xyw2PeryVR0x9XKqXq8yGwf1XtxdUtcWFdGal3xnNf+qyLGp20igkUB6vZlKJMvOSD3iVQWadeQYt1n0XVW686RRV1/LtHMS5Bv3WxUcluHzJNaZl/7OG5CcRFnn9ylG3tMLkFw208lMgFxc3qQLmiEG8MMdXL7yCq5efwW3dl5HaF7HaHwDgX+AlmXAsVqwTALXlCnFgG2a/MiP0PU4XaIH2/TYK04YPQxsGFiDaZzH+ton8dBDn8Pqxh8CwWmExhKDdZ/APSdPUX/C/N4aF7XeyjziD5pNUZNafqk6NxNV+9LUbyTwoEtAZr/i+TpzIP6gD0TDfyOBRgKzlEAKiE9IxZlURIaT6auYlCWFLmV6CLCL27tv4Hdv/QA3t3+LO/vvoLt8CNsewAhdWIaFtrMEx2oDAYWyUA6U6Ll7CkuJcouHgQvH9LHUtdBpUciKD8814HkrcFpP4ty5z+L8+c+j3XsWwBaCoJ3IkDjNY96AqILtVup1QlVZqS6Es9TQebatKpd59qmh1UjgQZWAzP7EcmmA+IOqIQ3fjQTuCwkkY1FiN/gU3BJeplCS6SOWIjNKgAHG3kd478N/xev/+T0M3avwgltodwewTBcITCCw0XHW0LaXEYaUrjCEbTswTfFYEL2qSbnDLbqsCQLjIzjmIYywDz+g9i0Y5ln0lj6Ohx/+C5w6+xkAFxD4KzCsFqhvcZrEBkAVK2PZEAzZQni/yf1+4+e+MFENEw+sBGT2ZwLEH7QY8QdWIxrGGwnMSQI6McDVu5SXiVs8pEMAmuPDo7d8gnAEGEN4wSHuHLyJty79I959/4cwnX04LcoJ3mePNnzygnex2juPbmcTBlr8aE+700OnvQTbbsFx2mi1emjZJsLRPg7vfIjBwfswsAPTOmSv99hfgh+cx8WHv4JHH/tzwHwcYbABw1yBH1C4C0lALzxlvvKtPkJVWlBdyKrQiE82qraxiPplNyiL6GtDs5HAgyaBPPuV3jBPXtZ80ATU8NtIoJHA/SCB2Psdo20BbMXPNF83ecTpjmQQDgBjgJG3iyvXfoFLl7+Nm9u/ZuBs22MEwRC+RwkOV7HUOY+ttSew1D0Hy1wG0EG3s4Z2ewW23YVtt7G6tgLH9OCPdrB36y1s33wV/cNLMMxtGJR7PGjB9bdw9vzn8Njjfw67/QyAswBWEQQWbxKmKRjvh/Gol4d5APF72YvcAPF69a1prZFAnRLIsl+ZlzXn6RGf103ypCAX4T1aBE2GH1Ec5TwXlkUuBCIbRnHqt1lOqnnQVp3IdfIZtzVv+Sbpxr/LZZz2iMd/Ry7wKGc4TQ3xOiZ5vQfou9dw6YMf4feXv4vDwTsIggNYlkhVaKCLjnMBpzY+hiceeQkrSw8zEPd9B47d5Rc0g9CGadiwbQMmRkB4AH94BTs3XsHN67/AaPgOTOsIrk+PaW5h68xLuPjIl9DuvQAY54FwBSGcxKbhOCAXXEx1u7yW331ikAy3PpalJaFEyvQystSkt0LH7fGxv1L8iwu3uuCbu0AbGrIHMXFKMRkltqEv+Y4ul4vuDkSbNTN+5ZTuEWjyH2tYeu7N0/4v0v7OwuY0bTYSuJ8kIFu/J5gtDcRnufhmGY1Z0ssy6vKFvboazNMQL3IRWJR869x06OrfSRlbxhQz3ISkN3W6cqoyi+qRcewpF4/3UJuUpYRCU0JjHwPvA7z+5nfx4fUfYOxdBYI+DLgwjQDuuINTGy/g/Jk/xbNPfhWORR7xLsKAQl2oHUpB6PDfBr2yadLFzQHg38a4/w4+fP9fcXjnpwi8jzhNoWFtYmXj0zhz7gtYWf8sYD8CYAlhyGlTRPYVApIJod0NxMW3Rc8WJWUuymU9ZhRnXaS+0//ED3EQRH+Ic4SQgS39liScwrOiIv1QsQj8xpTjLsShQXxmEQJ+EMDkFJBEw4fB6WPEdyKciLLR0AnGlFvK2876TqnbI8BN9Qh6Uw4cAtj0l0mJ2sWAI6R2TRueF8AJDc77brQszv0ehD63Y1m0GTJY/smzFe5RYpOR3m8ky6bHpB79VZtBsoVerZWmVCOBRgKzkEDRRvmYnQgoFUCFH1UwkGcwdL0f6a7K6Fdt/9jipgh8VGmqpL+T8ZeWhypt1SGX0S+ip8Kf7njG5efN50mkqyJfWXq4PD1YlHwFINMxSckLmgLIiR9CiLHPMgbQ9IkLHzvYH7yJX/327/HRzX8HjFuw4FJSQRhmiNBbxrmzn8EjD30RF899EZZxFrbZRhgQQPQFIKRn6wmIMzkfoeHCwB5C7zJuXfsxbl/7nxgO3oZBAN1cQ2fpBWyd+Tw2Tn2JM6mE6DGY51ukcZcNAUDFD3loxQucsZc3Cfhi/+3U/x/3Ja4dNZNsfwJ2gdAgL/HUU0wgPJzQj0AtNU5iFC8QCWnGnmOBfadglYF47G2e8hCPCIXdEy7mJqNHjRiIB0Ke8ZDT+QLRCvi0i6B1xE9ikyCGlk43Qhh0EZeJ+IDnwvQYqQNjii+yxD+6VGu1Ijn7gEOfBQLQEwInME+btIgdYsVK8sayOb4RivcfovbxH1X91Zm/qvNUZq9V7X5TrpFAI4HqElgIEC/anc8KiGeJ6thxq9airi/42JjOk2ayl4uguwiavNYmNkKqi53+iB6vsWiacW/mMX9OAq/645oE3jHsi4G4wGQM6MijahK0FWkLdwdv4Ke/+u+4vv1T2PYdOIYPEx4QUizJOh57+It44rG/wOban8AMz8A06LImAWWP26Nc4HwRFCEC/p8H2+gDuIajvZ/j8nt/h4O912BbfYRGD2brOWyd/hzOnP0qOt1nODQFoAuhEaQ7tsk/HibBXGWGgBBzUyyc5S8/Vo8cxZG4Ip8zzISLmz+L0LWoF8PMtK+ePPhRRfbqs69beLhZYZOdFd+zN9ok7zV9G20+6HSBH0Dip0qFqgu0f4wVAd7DCXAmR7nYnkQbLeoLAfHxCBiNgd09uNt7CLwA7eVVoLcErCwDSz34gQuj4yCkVDcIYUUC8RNypG8mQPyYfKe2IZYjpbNMnxbp63BVKzWt3wDx+mTZtNRIoKoE5gbEZR3N88jFwGpWRquIrqzPZb9fBM0kQM0a9PtJvkW8lh0zlXpFXuVZyTfuV5HXTMWjpsJf1sauLr5U+lhtA5DlAY8BJWEtAQT5mXtGVy5C7GKn/1v87JW/w/Xtn6HVOoBDADt0uZwRbuDpJ7+KJx//Gta6LwI4BSO0I8BFIFIEb8QYmkEpg8NDIPwIo6NXcemd/xsH+6/Ctg5hWEsw7KcYiJ8//zW0288BIT3s00mi6GgYUv7V5OHAsa8E8I09tVPoe3d9/iTGuilgyVA78dpo0qtNOiBSNcZxG8R7BKXZey7kEMNi9uHHhxAMqmM3NtXnABIRAhIG/DgSgWsLFCqSAOLJA1qWc/Qvifcn4SeRx94dA+4AGA6B/QO4l69i54OrCEYeeqvraK1toHV6C9b5c8DaMtBz4FuAb4RwLJGKMg5NmWw/IoFm6W/ekCzK/mfNX91535RvJNBIoD4J5K2feWtd5awpsgVbBsSrsC4Li2ADm/CIV/UWLIJXGU0ZEC8rXxndsiEPsv6UoZs3rmlPVR7tMjSTcpfxVPS9Cu2ik6Zk23E5mZ7rzps6eK2Tz2x5xoEF8bcxIhRAK2CPLMUGD+EGN7F79Bp++eo3cWv3FbTbhzCDMYzQ47ImtvDsU3+JJx//KpZan2QgHlKGEwaF5BEnyCliz+l3DpHgeOVDGMF1jPq/waV3/paBuGXuwTB7sNpPY/MUPexDQPwZwF8CjK7obAI7x+Efx3mcBqCwTYsgcBy6IsJYop8kSkw0EjvcJ47niKZ57ILjNP7DZ9sZwDKiJ4x41yE2OARa6UprHL0hYs1JIhEwTvjImT3TRMAx3qJNUZa85BSWwoH7Uy+6T5TFKLBgkhsB/jwEOM5FxIuj7wKHR8D2bXg3byHY3sXBB1dx54Or8AdjtLsr6G1twdrcQu/ieXSeeRI4uwls9IC2KfZpKj+R4HL3RYkTO9X5qkY2Z0ALKsvmvwrdpkwjgUYC5SVwzwDxOoyFLqCogyYvBTnhLlngdNY0eaHLCdmog/YieNWRcR08TjCMZFzT/aqDtgpAzZJHHbSL2lUF9TqmSne+pnW7mBZfN0wUEUA8DCOPLs8TH35IqQuvYffoNwzEt/deRbfTR+gNyMfNYRKWeRrPPPWXePzRv8ByWwBxyiHO4dZ0+ZIdxNO4ZgL5pk0e80NYuIUhAfG3/xb7d34NxzkCjA5a3Wdx6szncPr0lzlGHMESQBdARRB2Ao0nY71jgBoHdMSgLHYPx9ctBSiO8Tyr8SSAW9QRm4i4z1Pkb8blYpdw1BUC+4moFeE155AR8SkDdQbUApLH7QvX8jQnI5dm+yQAuLit6YuQHAolIf5HQwGu4+9YwCZA8d52C7BsvnQpfqiNAPBdYOQBhy5wYwe777yLG2+9jWDnDtpDF/bQQws2DMPBMAC2Ry6s01t46s9ewvKLzwNPPQR0DKBn8Qik8XhiazAZHdLfiZM/Ax8vyv6n50VdtkFnbjdlGwk0ErhbAsqhKXnpC1UX4iJCyW6peKZVyshAUx4wrds4JeWT9ryq8FFGvio86LZb5E3Om1hp4K/SL51JKgP/SR2ok3Zd46bTTlIuRbzotJm1MVMZ53QZVV1SHdssHrJOLVToijJJ0JoNxIPAjGK6CQ9SeMQQHm5i5/BV/PyV/4Hbu6+g2+3D8EecwYPDl41TeOap/4pHH/5zrPb+CAi2YNDlTEZnVEDcNmR5BSF8nzKjENg8gmluo3/nl/jg9/8D+3d+g3ZriNDooLv8Bzhz/vPY2HwZhvUoEHYBugBKFz0Z6lGIxhQOTkI8OASEYK/YZCS94HSxcQrh4+DvGEDHYSTJkwJ6YZTq0K1JQcvgcJ0IGBMYjiA236w0Tfh8IdWCOYGqAgjT/yje3giHIq6eb3vSRUtHXI7ki5L0d9QvAs4EvgmEj11gMASO9uHevorR3g68wQCmH8AMyAtvwfND9AdjfoF0eW0DveU1eiJVeMI9F/3dbezf3IGx78PYH8K9uY3+9ZswhyP0DBtOYMCGDXccwvUN3OmP0LcdtB6+gFN//Alc+MpngGcuAl0DgSVCapLx9BQzPt2+RFHwdEE0YofOR/LsUNm5mjWPZG1lzR/V+diUayTQSGC2ElCZv2xpsoC4zEuX1XUVQFS0wKrQ5CPhhNeSfjej1Fe8SJXIKy2jmwdOYhmUCYuQ0SxSDVU5qwCvvE1LHjicpXxVwXfW5k6V1yK9Vd1QFulZFg9ZXjJV8J3ub5H88/qfZwjUwa7oRZaMVfS47tOa4zTjVB7Uwxh4Crga9RoI6dGc2BNMZcgLu4Od4av4yc//Fjdu/wwryyMYQeSVJaAansIzz/wVHnvkK1juvAAjPJ0A4tFFRco6wplHiLQPfuc+POAMLIfbP8NHH/wDX9a07D5CdLG8/kmcv/hFLK/9GWBeROh3EII8vTG4pl+m3nuGycweIUTK8DHNAsOBHVHISOTnTsWaR/5sAvGUHnCCGWnjIP6xB5u/H3HaRgQjwBsCHr08Sk9+2oDdBizaMLToWqO4VMmvjrqANwaCI2BwGwipfgTC6QVSqkeebLLNBJ7pCVHyfnse+LWk/hDYO4B/Zwfe7g0c3LqO/p09hGMPNsWNGxZcN8DewQCd3go2Ns8wEKd4dZvSHgYBtm9dx60Pr6M1smD1fXTdAPbIg+H7MAMDVmjBoY2ObzIY7w88DE0L20aIpY89gaf+6kto/fHHgLMrCJz41GCaFcan4TAM4nq62QlDCIBO26ak7t1tWXTmqg4UULH/Ou01ZRsJNBKYvQTy7MFkHZZ5xJOLcNZin7egyxZpGcDNopsGNboATKV80fFilY1EEb9FHkwZYNIFsKrArE5eY/CatXlJKqjq7lEFyBYB6zRvWX/LALQqOFVpJ6utqvMnb66UHVcVIF40P8uMrVzGUWo/BkcEKoXXWABP+psAuMkXA6NPYBhjALu43X8FP//1/4ubt3+KlnMHtunCCAIEnD7jFD7+3F9HQPyTCMP4ifs4/kOAcaYee8k5I8sBEF7H0fbPcOWDb+Jo/3XYzhBB2EV7+Q9w6tzL2Nj6AuzWE5xHPAgtxA/KMBSkLCyc4SXOex5fYhRAkUJgmCqD8CgunL38FFIjIsUnseB8edSET5cko1h2zjYSx3qzoMYAvTTqHwCDHfg7H2F45wY8d4h2bwWdMw8DvVNAe10AcnKYj4fA4AD+9g2Mtj/A0Y03YfkDBL6F0GjBsHqw28tYWtuAs0JebJtB+GB/D/2dXfj7h+wNN4YjWK6HoD9EMByxR5yAuEV7gNCE64UYjQLYTheW04Vpt/gBJRpLimsfDvoYHw5gDkOY4xBLpgPDC2FaVIbAvwVvHCJ0DQSugdAz4ZkO7gQu+isdbH7q43j8Lz8HfOppYK0dbeSEnlDMP2xKZili2SeZGckjHu2QJnnGJwcRxbHcVex/A75nD5QaCo0E5iGB5DqYxD65lzWzFuysxXQRC3vd4DQJFMuAYhlokgEtFZpyUHJcjVQ2HWU3O0X8qtBN81u0+Ym50t1wyMC/jPe6AHRd7cg2H3kbD9mmQybfrM1TWrbpMkW2Q2UDLuN1Sv947uwpEBcxyQLQEtgVLfKFQZMuZO5id/gafv3bb+LajR/BMG7ANsageGnTIC/qFp5+8r/g4Ye+hPWVFxmYG+TpnUZhT4E4t+szDQbiwUc43P4pA/H+4etoOSP46MLufgxbZz6HjVNfRKvzFEJ+0IfyiIuc2OxdN6Nrj3QfkeLOo6whk1R9HBYTpf5jnggZEz8UXx3FWE+ixclDTXHVlnh4KI7vDmkjQp5p8n4fAu4e0L8F/+A6+rcvY7x3HaFHlxxXsbR5AcHyeZhLZ2Cunhae7qNDhNev4uDKe3B3LmNw800Y7hE8j7z5bQbiTmcVvdUN9FbWYDstDPsDHO3tYXDnDrz9QxjDMRzPh0OhLL4Fi//rM5CGS5sKOsWwYcDhU4MgoFAVEdlCGw6bLsaSl931YbghTN9A23RE5EtIGXJMWEYb7jCAP6LvLRieCdNu49B1sW+HsB89i0f/4jPofO0l4Mwy0KJQnHjDRocTdGNAbLZygXikqPOw/w0YnwdMamg0Epi9BLLshRYQzwKsZUCxClhLLu6qYKIIVMgMmQp4KMOrKoCWeTBV28krlycbGV0VT6g6cLo7xGFWHvEqQDzJj+6mQwaIs6a5znxQ1YNZj2umMYk9z1H4WNEGMy0H3Y2WKJ8G4snPRN7p5DU8BuqGBxh7OHTfwhtvfQtXrn0frnsZRtCHY5to2T0E3iYevvgVXDj3Ms6e+iwQbsGgnN/JK30cuy3oBaAc5PQtecQ/wt7tn+Kjy9/E4OgNziPuBx2Y7WewcfrPcPrsV9DtPYsAlL5Q5BFn33YcfjKJTRYQkMAl40MC4BQCQjHZFEoCCrEZi/zZAX1OgDz5JA1tHOgfpUiMY7U9fkEUYR8Y30Ew2MHg9ocY3/kI3sENGMMdWON9WCynFnx7BQNrHZ2Ni9g4/ziMpTVgdwf7713C0dUPYQ12YI5vczgLecSDgB7NoZCbFiynB9vpwLJseK4HbzSC1x8iHIxhuh6/dEkx3IDDOdopCj30QgTjAIFH4SkOLAqJIRDuhfDcUKSLpE0FX6jlDOTwh2NC3zCpvNWCH5rwPROO1cXgYATad9iBA9MzYBk2xmGIIzPAaLmFrc98Aqf+5ovAU+eB1U4kpgiMW+I0gU4fjgFxvoc6fZFUxVao2FDZfJXZ9dnDh4ZCI4FGAnVJ4C6cIAtNyVpMk0ZBBk6zAKAO8KCyVYC4DIDnATYV738SROoOkAywqXiJi8BmXn906aosIrJFQpemrD0dWcs2WFnjrNO+DFCqeMSL5kNS/4vkoitjlXmRtfHOms/xPMgDE2X0tGgM8sZs8jrjsVCVOMMI9yJ6kOcAg+D3ePPSd3H56ncxGLwLIzhC27Hg2D1443U8dOHLuHDu8zh/5jMAxYgzEBepEPknAuLUInnEKc2fiSN+0Gfv9n9MgHjbGSAgT7H9BDZOvYRzF74Ci0JTwk50QTO6iJmM44482SKAnNz6HBMCgED4IRAcAP4h4B/BGx7CJLQZeuzRF057GzCovwTCuwyq+XVMfwS4dxC6+3DHuwiHu7hz5T34B7dhuAfomi66hgcz8OG6Bo7GJvphD+3Vc1g7fRHd3hq8O3vY++gqgju76MJFi2LuAw9hQFllHPguAWcDPgVZs7xoO0Fx9wZ7vA0/nHi+Oc4jJDBO3m+L48wDN4QfecUJapucrcbg0PTJhVB+SElEb5NnfDT2yJGOgN5HpdAio4W1lS2M+x76O4dwPBNLYQsmHRqYJsYW0G8bMJ6+gHPf+DzaLz4DnNsAnGgQaENJjw9FWVI4ECg6uRAPcWYDcR27oTtf67SJOv1syjYSaCQwGwkk8aPSZc08MJEFkqt0Oc/LpgrE84ybrE95oFsGMOoA4kkaWf2fN1BUBVM6C4MqX3XzmgUA0zRUNlwy/cn6Pk9ni9pS3XwV0ZvgxBzvtOrGOQm4ZRtnlXmS7HOST9UNQdYGQOjghOPpM+n8WRQ7zV5lkSJQ0CKweoCB/z7e/v138cGVb6E/eBsWBmg5wpPqjjcYiD/68JdxauPTMOhBH3SjVIhJIC5i0jmMxCTASUD8Ova3f4arl/8ew6PXYRl7DAxN5xFsnf40zp1/GUb7IuNqEfM9Bt0/5LCPyENMXmIGqBSP4TgAXSQl4B3uAcE2vPFtDEfbCEd3MN67DdMfchpBDq1hTql+G2HYBswebKsL27AQuEMMKRZ8vAffPYDp0SM4A04faIUeOhaBZfKaBwykKbmJb3QRml3YrWU4Vhvh2Id72Ic5ctnfTpHUgefD9ygvuIWQYsV9At4iM0vgUxYUm/8mT7f4zuLfvVGAlkn80RhRbDxdxBT/qDzFivt0ATMgwE3xOgSAKSUhpYo04AUGhh5doLTg2w4Cy8E4MGDaHZw++xBM38RH73wAY3+ELXTg0MOpBjAMfQxaBg5O9XD2a5/F2S9+Gnj6IVCkEOsIbX44CYC4nDlLIF7F/ldZf8rYtKZOI4FGAtUlkDVvpaEpScClCqiSAEh1oS0C0SpAPA/Eq4itChCXta/jUS4jXx1AnAVM0wBH5Yg0DfZkQFSVryJQnCdnmX7JgLcMiKv2XaYHWfopq5M1tnmLb978kc0dWb9kIFzlxEpGQ3Vs725nejlR5MgWlyf5BXoG4pTjmjybERDnR3gIZB1h4H2At979Dj64+k/o99+CYw3RdkzYVgeeu4mLD30FTzz6FawuvwDTII84AXGRS5wy84k80wE/ES8eCyKgfwjgBg53f4Er738T/YPX0LL3Ga7a7QvY2PwYNjdegO1sYTwew/cppKPPIN62ezDMNgx0YDuUY7wlsoxQyInfR+DvwQj3EQQ7cMc7GA53EI73EB7uMhCnx4hEeAx1zIbvU2y1A8PswjI7sE0Hoedi3N+DP6aHhwh8B7AJ8JKXmlJ28yVH4ZEmSB+QV9tw+L8CZNNLPpQ+kC5Ukk/a5OwkFFLiUz2K+qGHjyhGm/3gnBJGgHDfgEcXJ6mdwGavOYWbiKh4G35AFzRFUhUqy21TffKO+4EIjQ8JEovYcdqjEOh2ia92B+baKszlZRi9Hrorazh99gJMOLjx2tu489ZlODcPsBLYcEwL48DHwA5xsx1i40ufxpN/9QUYn3gCIXnJYyDOMfUGgiinoRmlqI894qyzOe8OZG06k5/lrVVFtiY9D3U31Cq2pinTSKCRQL0SyFv77sJZeaEpReCqCJyn68mAUhoIZoE8GZhIA8wioJhlwGQAsCw4VQUgReE/eQY3q895xl4WXpS1ccqTedEio7LAZPWlyBPMICfxYJFs4yFT/LK8punK9Citg0X9Uulzlo7njWvW/MzTYZl8ZTpcBojnnbDpAxgC4vHTKwSyRTI/oS4CiE8f+YkS/VH6PrOPofch3rr0HVz+6J9wePg72OaAgbhjdxmIXzj/ZQbi62ufhAkC4r0JECe8KrKchJwqT3hQhaed0hcO936JD9//Jg73fo2WtcdR5Ka9gU7vAlqtcwxqXfcAgT9A6PWZbcdegmF0YNlL6PXW0O32EAYe9vducWYTM+zDMoewORRkiNAfMQCHewSLY8QpTt1gwEoHAJ5HOcAJlrfYk29THDZlkXHHCEZjDj/hFy0JiNOFTteAbdITOA6nDqRYa45P50foLRi+GcVvE7sEUm2YsBGOhAc7CMLI400P9tAGRcRyt21nAq5934LvO/A8GyEcBEYLR54Hw+lwTnXPNxiM8+VSAt5+wBlVDI+AeAjbsDlunPiijDNeSJ7wFpytTaw/8xjWHnsE3XNngOUVoN0F+j7wzhXc/vdXcfsnr2N1EKBD8N4w0A98XHc8dD7zB3j2f/sLWJ96GkHXgmnRpkPkFaejimNAPLpyQGkN4/k4zSYutLdoTuYt8br2X2b764USTWuNBBoJlJWA6trOHnGdia0C0HQW1ORCngegZUBcldk8r+HEqKYAnw5dmedQxQinwVZe6E8e4NUB4jIPS5L3MvKdZHJOvK2dRzOOuVTdEGXJUrWPukBctpFUAapZIHrCQ0Ln0ot6mk+ilSwzfbUwyqGfqCDbPE6/jysJ7/I0A3cMNqbfi99EiehaZORBjD65Kxxm2iEhJ9GmTKZJKsf4TajhVwIAACAASURBVLQRPbHCj/TEvRFAnHJsixaOA3GmzMDTMAYYBlfx9qV/xuWPvo39g9/CNg9gWyHazhK88SbOnfkcHn34Szhz6o9hGGdgcJaTyCPOOaZF6DZfpJzcCT0EjG2MD3+NK+//PfZ3f4mWvQsEA/ZyO84KALoM6sOnlIHhEA4BeMqdzbm6HYRhC73eCtqtDnxvBN8/YuBtBANYFL8NDyZdIgx9yicCM6CHiOizKISC4qkJiPP7OXRKQJcl6TsbLSuKk/YChJ7P/SdQa1sUF095wlvsTXcpHITSBFJ8d0j+fALiFoJxyOEy5C33KCjFt+GP6JKmw2EiHoXaUB5vwrAhUSQPesjtUegKbTRCs4fA6MJpr8LuraG1dQpWdwVOZ4kf74HpwKQc5n7I6QxHh4fwhyPur0P9Jw84ZVWhdIVOG+21dYQrSzAubAHrK8AqZUARQTOg/t4+Qvi/XsWlb/4rereOYPddtC0bR2MX2+0Q9qefxnP/+9dg/PEzCJZsfiE1SrfD4SkepYakfOJTNeNBF9u/CLAX6LSqfZjMsoSXXWb/qe3kOxplwUJTr5FAI4HZSEAFq/HKFJAro8SPbKFXaTILhBfVy6OZZcRU6KuWqYNXVVppoCIDpzrtqpRNe2dk3kt+5INTIE8B2uQhkgTBOOdyDKyonngNO4Z0EUzjy2mJ4F/Z8W+cyjnCWZk8xnfYjvUn+iN67CVNMrqTNXGoxk9bJ6Bl9Gv0GAjFQ1CYAqVV4xcLxcuFvFgzwqV0etOFk6adYYoUaQLHJR4OoYrRy+fTDY0gR4CE6okzfzo6J3+roDQNTYieI48euRIdil5tJBAnPohfjBHjEGfuiMXCYQUCiE1+OGe1eOZb9Nnk+N1jzU1yeccINTkikVeaLsGxklC2i+iIPwoFiAEOpxqMviMPJv1Kl+fIWlE+aX7UMqDsGtGTiBFIj/Nss0RYDAFfphRjEF38Ngdww5u4cu0/8P6H38VHN/4Djr2DthPAMZZghqex0nseFy+8jIcvvgzbuYgQPQaezDOnKox/+LomfINS5rkwcBuj/uu4efXbuH3jJzDC62jZfbTa9D3FPjvsbaWHdCyDADX1OBCvuBsiVpogLMVj0xtBJqVbDCgG3KMcIeIhGfZkhwKQBwRSSfEotIT6RE/Dizd3AgK/Ubw5xWUzNI501B27HGpC4DsIOhh5Pdj2CofmuMMhQm/AcePkObfJqx60GYiblEecHtyx2hj7DkK/C7uzgZFNVzcJoHrwxy5MAv8UE+66COgmZWjDai0jbK0gdJbRWd5Ca/UMnK2zsFc24CwtAbYjHhKi2B+KCXc9+P0BvMGIY8Rti8adQo0Aq9WG2e0B3S7QdoClNtBrAy0K9CYvPd1vDYGdA+CN93Hrn36Mw1ffQffIpeAfuCFwy/LQfvFpPPr1l2F/7nlgvStkSz/kGRei5LG2WebRHwzEo3KlVs/knLj796JTw4nWZWQmKm61+baRQCOBRUlAuiFfJBBnOJDyohUJ6l4H4qq8Fh1VCoChbv1VacZy1910xEBcZJGI/KXR72n/alxWOCwFlAkY6SVAaLwQJjzpx9zAXPe4ltwNku8qclcTMZBK+piTJFk3C+nEXwpQRGnOOE6ZADZnXRB9ZJnw5iIClhFqFWCWn2CJFnXxeAhnl4jYo2b8gMB75IELgwlgJ7cnt2FaAogzoCMPHYFbEd8qPo4QffJkIuqDiKtOveA4EW2U6eLYJoZjFcS4RWNIIQgCoDBCnnrMCWxTf+OXb2NCtPFJjIYRvRgZ45zJg4WREALKL20QLoqfVuGRmQD52PsdMRvt4eKxiHiLX5ecbBaHCLCHmzuv4PcffAuXr/4Qtn0TnXYIK+gA/gaW2s/i7Jk/5Qubnd4TMMxVTsvH3YpSeQsxij9cfjJ+BMfYhzf8T2xf/y5uXvsxEF6FEe7CMkewjQCOacOm1yYR8CuR5B0ngG1alPVEZAZhIE5hIvxa55ifkjcJtJN0OdxE8MfOdHJ3R6EgIqo6itmmOG+PQLvIRkKAnCKvqT57zCnswyfvbw8jt4Ohv4yl1XNYXt6APx5gtHcT3tEOOnBFtpGgzTm7bXfMW74hAW9zBZ3VR9DbehTh6mkEDnn1XYz6fXiHY3iDMYLxmGPPKS1kq7cGdFdhtFdg99aB7jqwQv/tAW16xTPiLQ7Cp0Bw1xeXVlnhRDYTVlrHFp5v0j+SE+1CLIOzoohNHm0EAOz3gTcv4/Y//Qh3fvYGunsj9OiUIDSwbXjo/OETeOSvXob5+eeBraXYgDEI56ijaNMlPOLRZIj0PHnKo7LAq9riBoirSLMp00jg3pGADLMpZU3JYlcXsBW1EX8nizHWBeJ5Hvc8oJs3rFV5zTqKLxqYqkC86OhfqhCSbBtpGR0DqxPPauRhjQGliKGYemITADeZDoxDL+Lv4sc1cjYdUfRBMm3G8a7Fntbo06yty7Gj37y9zRSxT9tPhnCkwpnEAVO0ySBvok1H9wKEsxd34kuLveECiNP/C6g5eb6F6VEgAH3iR35v8slGfuW0D/3Y3bFJeAbLL94oxJu4+InzqQMwPmyP8PXEYx75zaPjev5WeBwjjzSB/pBfWokvME7YT2Q0YXe2wMqxAz2SG8GmqNWJZEgK8adCIhMLIc4YApIKAVPyThOotQR95lXkfhabooQCUv7wSIZB6MI0XOz338Db7/0/uPT+92Dbt9DtkJe5BX+8jG7rKZza/GM8/dTX0e0+CRhrHDoi2qANUXQqweAsjsemDCh9YPQmtq//E25c+wGM8CPA34ZtemhZBMQN3lhRK5ZFwFh4ug2DUiCKC4kU1kGZRsjbTw8QmQYBdaEhFGdNoRnkOefsI2Nx0ZI2RORRF9lJfPiuz+PCG7uQgtrJG+6IFIPURkD5TnoI7U345gY8axPL6xewsn6a84L3b3+Awc330R7ehjE4YhBu+eQZDmhbgAGFs/QuYO3xl+Bc+DiwcR5wWkAwBkYj+EcjjI+GcN0x2k4H7TbFbfeAVvTP6pAAAMfiVyz593iSRKdLrDNxSAhv+BK7QgbtBMwp/aGYKeL6bLwJNcEXLPtj4NI1HHz7x7j+w1+hszPAUmjzhdDb4RjdTzyBR77+MowvfQLBmeWJY0icwAgSPAcm9iHug+hPlhPgLhuZshGs7wXOlAaI3zsAq+lpI4EiCcjwVlxXKWtKFSCe5QXQAYpZcXLp2O0sw5akq0OvCq9FddPf6RpihrKS04MiPpP0VWjnxcfftcgc+yA+sL0b1U7DIRJoLArd4BhxDh1I1EvwGuF4QSkVZiLqZUg+vdDlFGO5TpGgaGjikk769BOe+FRbXHzicY7BX5SejldxAbbHcBkoUNypSK5H0I4jaadPaUf+3vi5mPhtPwLi5O/klgjgUygE/Y9A1mQ2T3+NgSx5pQW+ieC7cOCLXMgJkYsQlClYjsNVOJwmihc+hjoiGRAsSw6AgP2inai3kTinJwjEOf2wFKKNgngyPj5TmW5miEvxiIsJy6QXF+N3BWhzEYHwyEMsuCdARjwKzy9vORizTR+88QOXAW5/+Bbeevf/wrvv/U+0Wrvodim9HsV+L6HXfgJbG5/GU09+A53O0wiNNfiBDcMUD/Dw9oDjsiPQz5/QAzuHwPB32L31bdy6/iOMh+/DNvbRcQDHJLAt+udRrDqBSMpBbtFjMz6fZgifdhSbTfsd04Nhiq1aQBccwy6CoC2yovgCXBsBgXauxeiRThG88TgC+eJCpsHx7QTE6RGhNgyji4A82uuPorP+MOzeORgd8k6vikwtd67Cu/Ym3Ku/hbd9BcZoBCegHpgYBSb6Zg/YfBpbL34dOPdxYPk0YFEqQg5O52wnnP+Q4zpagNUVmWBoPMnjzYNCMSYitIhHPvZmR9t21h9+8EiEfU3zUyY2dHwSIbRpMnnjMCz6aOgBl29h8N1/x+V//glat4+wSpstN8C2P0bn+cfxyDc+D+vPP4ng3MpExUXiHXHKMwHhFBoV4fzYXuXt3ydTMgOEC/3Mr9kA8akda35rJHAvS0B2d22Cs2QP+uQJQdVLrAoOYzrpjhcBcaqTB05V6arsWFR5TcpKRj8JdLN4zpKH7qYmb+zScedFcehF4J++o7jdKAgiIiddmrhc7B9nL/jEizX1jk5CKzJR9nHOEr72aE2eArlcGUzcrFHMdLyOT1ZQAcgpBpv7m2IrjsjgMIX4gQ9aXDk0RdT1jRDjwGNv32E4xPbRHoKWhf54yJ/z24k+5VK20XFaaFk2P4HCMdHRP8/3edEmLy+D7xDo2m0sWR0B4Dkvs4Dy1EWOBIl4ozAZcpeK/ohOBRwnndhsxIEOKf4CM9oshJQHWoDDJNahcffgwjfHGPtD+BxCYrCXlx9amYTjiPj4OK93GJI3O+EdN02MvBFcjx6+GSMIKaUfZQEhr7PF8cktawlta4kzi9hmhy82UpyySI8XecAJaJKcGCjH9+1ESkMRHhOfDFAkB4Wm9LF38AbeufTf8cGHP0C7s49O22XwGgZdLPcew9bmp/DU499Ap/0cQqzzwzzTgCIDfkCyIW9z5Ik3Kd/3TYwOfoPt7e9hb/dXcIdX0TKO0LVDOASqDRchxVhzWw5vJloWQU4Kv6ArkPwovfivRfz4TMenvOLGMgxrE6a5gTDs8YudlIXENNqc8cSM0rkEPl2OHCPwCYzTK5zUbepnG0bY4wwwlrmM0FrF8ulHYW9eBHqnAJMe/yGvvw/0bwI334T71o8wuPIGzOE+HN4AWhj5Fo7Qg3nmOWy9/H8Ap54DupugaHIOlCIgzkNOk4P+kde6Hf03GgrOMhNtvEKhawTEJ3cZ4minJMYWI8s2hwEyAfdIb2mbIjbUiXgS+o6A+Ec7GH7vp7j0rR+ie6uPVd9BMApwyx+h/YnH8OhffwHOn/8hwrPLU6AdhXXF9k/E9YtwFaYdsSFi/O/+qdv+p9vLckbdy4Cl6XsjgftRAnlRHmle5+YRVxVyWSDONjjlZZAZw6w6Wf0sA8STm4SsNos8zlkekbxNhwqPafpVgLgAhVPoLY5m02A8eZktU6LRKXMaQk/jzKc0ioF98tvkEfIkdj1FPvauT/yzUewt5VKepg0Rv4s1Xfhp40cL4wVY1E8ETTCmoEtpAXs4Ke3ZOPTgGQb2wj7ev30N7350GXeGh7i2fRN7/UPOMNGxbKz1lrCxuob15RV0Wy3YpinivOm+GeebFqEQhF1W2l1cPHMep9e3sGz30EaLHz6h8APGJ3H6vklHRVx3/Bw754ee3uUUp/scEpSMt6GwYgGOYi4plpvj36PX0l34GGGA7aPr2O/v4uiIHrMJ0Wm10XLEpTr2xhNwCjyQF9r3Pf6dI7yjTc7hYIjD/gH2D7cxGh9gONrHeHwE+OQ9ttGxulhd2sLpjQvYWr+AtZXTWF7aQKezjJZBebcJuFL8M8UnC6aFVol0hvRPeM7FjzhAGWDs7+DGrV/i9+//A67f+Cm6nUO02i6DVyNso9u5gI31F/Ds0/8N3fazAE7BJyArjj/ExU8C4hRPwqcCHJCMcPQ+tm//AtvbP0b/6E3YOISDPno2XQSlTQNd7HQw9Cl7yBI6rXXYdosf2/HdIYNw2yQgTplUKPSBzkJIYl1OgdhuX0C7ew6WtYnQ6CE02zCtDoNxyjjCHmfSQ5+eficgPoqRL8sIWAIMylO+DFjLgL0EdFYAmzzWbXiwYVLozmgH2H0X/pv/gr13fg5ntAsncPkUxgsdHNFz9lvP4NQX/k/g9MeA3hl6ZxMmySS+cE1o3KETIBpsR4TeRJukONf7NFZpslXicYozkvA8SN0b4bzwHLo2PUOhLDKM7bmsiZDDdChs3wWu7WLw/Z/hnX/8Nyzd7mPVdeAPfdz2Rmh98nE8/t++COfLfwicXeLu0NydOLKjeST6TeMxvX/BmpADxOu2/w0QV0UQTblGAidHAqqYdOYx4jpe3LzdQxnQWjQUeUA3r05ZIJ5sT2ZIs7zSvCAlNhdF3mmZ4U/2ReUUIKZN3sS4/F0APop5FtDkOGDO8hIdB/FRPHSMjKMK7O3iBVt8ILJnCJCYbnOS7SOCi0kgfnwspxsH5isRzxzl7xAp5MgLzZ6v6WZDgIIoTjT+I26cQ1gFYGcAOHlIJsQwHGHf62Nn3Mflnev4/fY1vH/r6gSI94d9eJ4L2wRWl3rYXF3D6tISek4LDsXLRkfxrudxqEH8uMl6bxnnNk/jzMYpPHnhMWw4a+igC4dAEPmt6bJfLKuYF5HbTjTJMd3R5oIxhbjgKV5CjNHqFIizd5u9nD57N0MjwDAc4Pb+bWz3b+L6wQfY6++gf0QvPwbotFpoORRCQiEtIqMIA3FfAHEKq5kQoufGXQ+D0QD9wR6GwwOMxwcYjyhln8cnAEvtJaz01nBq/Sw2185ipbeJXncVS0tr6LZWseSso22voO0sw4y8zPxkOj+dLuQogLjwnjK/xgB99wo+uPIjXL7yHezu/gZLvREsaxRdeCUv8xqWe0/jyce/hvX159FuXRQgltuk3Qi1SXHYhwiCI/Ff/yb6R29hd+c32N9/A753A2Y4gh0MsOIALYrzDk2Mgy486wzszkNYWX4MltmD5w7hjo7Yo0zZVCjEg0A7heyYFoHtFVj2BpzWObQ7FI+9KTzYBEgp7R8/aU8x2lHYB8fYEBgfTFPw0MudBnm9OwAi7zeFjUT51ym0RGQj92C6e8D++/Be/y62f/djtN1dtOniKPPewtHIQLD+GE7/ydeBh/8I2HgcAYWreFHYDs+JAKElgpdAT8xzKkQx/CFlmOEyNE4Cocf4nS9IRrpr0UXl2HkeRaHQBWZxaXhqdejGBW0oJ7zwpc7II351G/3v/wLv/MO/Ynl7iJWxDe/IxXboovviU3js65+H/eVPAqeXOFSGDw+MyPM+ucsQX7qmjR1tlMVcUbWlVe2/rP7JgR5NTxoJNBKYQISCELRj+DCZNSUZBiITZR3gNA0e83YPdQNxGW/p72fJa9amQMcjLuMlz4DL6sWLTJr3YyCVL52JaGbhnxKLY7RCib/uimsXIFf4rSKvVbQQR0t31EoExDlGNBH+EXU8xozxgxuCciKe8y4GI+9Z3L0IDsZeX1q144uSnBpushU43tA0XjR2NBrwKHbUJMDhw4WHvj/ATn8Pt4/u4NVL/4l3rl/G7dE+DoMRXDNAfzyAbVMMsw/PG7MHuWVS6AnltSCwEnt2xUJPYR8OHe97AdqUus8L0HM6+NTH/wif/+RnsWqvYNlaQgttWKENm1LVTbL6RaCFvavx0AiProhWiYH4dAT5+J/jklkLRDR76CEwXBx5+7iy/SFe//3rePfqm9gd3cDQIxDqscfToWfSKbSB4oxpm2JSXQLxInOMSFk4peXQE+6MlikEx0NI4DGg64C0+QB6rRZnGunYHbTsThTrbKLd7mG5s4FHzj2H1aUzWF89g153Ey1rFZaxDJvSEBrkAebUMixVcZE2gGn1cTT+AO++9y/48Op3cHD4OywveXyhkk4jQo6/bqHTegjt1lN46Pwf4tSpZ9Btb3KblJ+b9iYU9e8FBxiNdvjp+OHgCvpH72AweA9BeAu2NYRJXuRgjGU74PzVvt/COFiHvfws1k69gJWN5wFzFXBHcIf0aA9fyYQ7HvDmhTZ3dqsHy1kFzBXAXOeLo/w76QQjW/o/GwgI1EZe8QjMi5Qn0eaHNg8kE9qkUNlQbLLpVdD4yGfM4Tbk1R4C+x9g9Jtv4dbrP8BSsIcOxcCTM9psoT8I4S+dQ/fpl7D07J8BFz6B0FnnjcAk70/owrfpZIXGwBEXSuPTGE5pQjohgHi072Rto8uswv4IfRXzf7pPFPc3p7tGoU0xEBfNBgSWqYgXAB9OgfjK9hjLIxNe38VO4KL7qafx2DdehvXFF4AzUyDOTnzW26lVi64ziEuxE7fAtCcym6pq62XlYtucXj9l9JvvGwk0EpivBJQ36mXSFxYZClXCquJIbg7yAHHSMMXtyrzHWfTz6tQFxGU0s+jkxQIWHXkkPdhFoSs645gZMhRduJvi6HjRitL4RQxP6VCYAr9VzQscA/EYwkdZL45lIYg9u3FKwPi8OKDc0FG6PNOAHxIIpAVdZF1hneFnx4WX1/d8WJTujHyYFMvMsaj0AIl4kcWneGSDggHEhiK+FBmHsBIwoHRv9MMnBJyNQuR9pgpu4MO1gT7GuHp4Ax/uXMNHuzdwZec63rv+IW4c7KBP3sS2xcfelm1w9gyPnjCnfMUU9kFve1Pfog0Bfxb4MCnrCtEOKUObySDcG7kcevvYmYt46dkX8fFHnsXplVM41dlCD13YIUVW25x7mVMfchpE4nu6MZpcgItjpwXmFrg1cWogPOK0vRih7+/h9zfewa/feQVvXvlPXNu9goF3CMMS4I0ApEmpAsmjalLqQn4eMfLIRpu1aNw5HaFhwLHpQRlzElsuMsNROwFaNtB1LDgmhc94nA2E0FlAT7JzbPUSTq09gl57E+trZ7G6fA699llcOPMsltv0giU97d6e5KOhcaNHfkxzgKF/BW+89W1cvvotjNx30XZG6HVsvmtIT7QT4A79HgxjC+trj2Br81F02qv8bLpJlw2DAK57BD84gu/3MTi6A3e0Dd+/CeAOLIeenR9wysIejXcw5Fcrw3AVvnEeK6c/g7VznwHaTwFYiy4k0DiTvKKNDOkE0aJLkBQXHzrsWWZPOIeZCAAtNJOAtXjtUmw86Cch/2k6Is66Io5IpnCSFWqSNZtSBg6B4TUMf/UPuPHa/4flYBc9zmnOOUfhuwYG1irGp57A5vOfR/f5LyOwhZeeY/KJDTOEb9AFZeop5U83OJMJR5tQonGer7RxmJ51iQOy6ena5L5BtBkXW6k4ZCqx9ec7BVNwzsFccWjKlR0MvvcLvPOPP5x4xP2+h5v+CJ0Xn8CTf/MlWF8ij3iHN6AUDORQVhbaOJKNoKwutL2M7ASdIAn+xN0Dlcwpqutd3vrVeMR1JdiUbySweAkox4jPGojrhoGkRTdPIJ43bDpAXHcDIONPJTSlrNc7q695/c8F/ql4kTjDWHoDkVpqp1lGaJWOPGBxWMpkMWIgznnyxEfJDARxHYJWBDInWUumYSUMlNlXRjmthedq4gGPLy8yzKQLhOLBGHExkbYIFKcrPJ9xnCqPVRS+Qus0xW5TvSN/iDsYYDfs483rv8cv33oNV7av4dAbwDNDDPwR/OhcnjJg8EVEBt8+neQzCBUAlHI7R2A8CnfhcI7osiaBVwYXQQjPpYdJHFxcPo1nLzyBx889iifOPo4z3VNYcVawRICIPJ70NLhFT4qznztyMxKfFFMukHd09jCREYcGRJknSLbjYICxcYjLty7htfdewS/f/jmuHXwE36bLhwSwKeOHD4O8vwa9gBii5RiwHbrQOBIe8eiH6FL2E8u0OXTFCMcMxAlY89PmnPmDMsTQ5cYA3baBFl3ADOm5GJ/L8qU52mTAgYUuh6aEAV3qXMP5M8/gobMfw0Nn/gBte4svJnbImwwbvufBsnnEcORextuXvofLV7+D4fgdtJwRum3x1DvJTYBtepWyBcdeQau1CsfuiUdxeANJnn4XpknhKbSJos0IjV2fQ18Ma4ggOETLctElbzjGMDl94CrsztPYPP8V2Jt/AthPANiIvNriJESAcQrpIUBOl00ppETk2J7GvIt0f7E+U8iLOGOKwpomkyjeYUVzgAc7BrDiREr8FYUesa7RC5ojYHAN49e+gxu/+T6W3NvomcIjDt/kHOUDo4u91ga2PvEyVl/8L8DKwwgp7pwyuDD6pnh4yhEkxooAfOwRDyKPOIUQTd8iSHq64ykfZ8mZzv+Y52RiS3EheHpLgDzinPt75AFXdjH83s/x7j/8G5a2Rxwj7vY93PKH6Lz4JB7/xhdgExA/0xEHC5yunGQgNso0OSlEzqP7HyalliTdiOWYD8STtl0XEhQ5nXhEo+OCIkeLLs2mfCOBRgL1SkA5RrwMEBeYKD4+jLwTd4UgTA1pmjUdr7kMqMZtyxjWoZm1GcgyfjKayTpFID8r9EYVJBcZYhnPRTSy+p5l/CefxR6rZExU7J1OX2hKxCIzuE6A6omcIoAgXuSMc+4lvLXReTUD7MmLldOnpwleuORFZY+V8GbFXngKIaFsJKZFuZR9DMcjjFyPAXG3Q/HWBLYCfoGP0rWJY+/o5cP4dUfTgEseS8vAAYZ4k8I1rr2LN2+9j0s3L2P76A6nKTRtE06bYnip7z7HS7OnOwzQth14Yy9Kyyce3xH+TfFKJnMTvcjJEIVBUhSmQx79/ggtN8SFtTN4aOM8Htl6CI9tPYInzj2Gze4GelaPQaXDIRriEiNDvSgTCsua87HxL1FSxQhgRC+ZiJjwQ9w6uoqf/PaHeO39X+G92++ibxyh1SMgLMAVh5LwyYQP2yTAQv/oiyiQIIq7p82RTY/a2I64jOgPGOtQXmcCkyJdoXg10jZ89Dom2jb13RPhLgHJgcRiMCiiy5VUxx9Txo4eTm1exFLnLC6c/jgef/hFnFp9GmGwzNlCTPIsgx6k2Uff/RBvvfs9XL7yzxiNL8FpDdBt01OKFB5EQDwKdUILLuFPnzz3XfaUx5tD9uyyV9dC217GUncVLYs85nTScoTR+AYsYxctq4+eSRcdbXheD73V57F1gYDrpwDjYfjhumg3ulRKoE8ktxTx7fHZEW8lo3SU01wdkaYkgdnERZu00VGgUZS2Usyz6cuoFI8eJZQU4dfeGBheR/C77+HWa99HZ3AVnaA/eXCIPOLDsIVtz8T6cy9h66W/AU4/CzirCIy2eGyI+LCE51tsQkRfOcyE6QnZTX+mnvDJZ0Jh48VEXKI+xqv4Kp43UUEOTUkC8fE/x0B8jOWxDXfg43YwRvfFJ/HkX38B+MIngS1nLoi4UwAAIABJREFUEuUTz1fekPLjPgFnryGbyS+kRnYpnTNF1ymSB9YbIF4vIGpaaySwCAmoYERecWVAXNdQqBKWgcRYaHUBcRkoLvLcz3LTkcdfHUA8b5PCA5/wLmd53WXymoxP9EvGEnpc7ym85NjqGv1BH2YA8YmnLpniI85kMgl2mJIQPm0DI47UJiBrox8MMKKLgvTwdhiI//o+BqMh6BIkLbCD8RD9wQDjsctAfHlpiVMJdu0WTq+uY9looUN5OQKgRa9YRi9dEyAYIyBIh8v7N/DD3/0Sv3zvDdx072DshAgsAaXYEc5Pl5MHlTze4iFweC6nK4w93HQ5jONj+aESAqg+h6vQxU1+wIbS/tHFPduET7mnWw684RgtH2gHFmzPwIq1hIc3L+Bjjz6Hpx96Ek9feBod9psTCApgmwI4x0CfETiDI5Gdg9pn+M/x5ZR5IoBnjHFt/0O88s5P8R9v/BAfHX6AkXUkvOGcY9mA4dNT6wTEfTgmebLJkUibBpG+jnmL0lQSECePIr0uyZc5g6HYbAQEdMn73BEZ76g9w0e3RY8oUt9FyAv3ncEkXQglD/8Avksgtwvb7HJqQ5NAd7CGjz31WTzz+MvotR5G2zoF0+oBIGB4iL73IS699wNc/vD76A/ehu0codMS+en4sixfUCW41UHg2bDMLoemtFvLIsEgx0pTTmwDgW+h7axjubvF4TK2FcIPd7G3dwme9z4ccxddi0JTKN6/DafzDDbOfBWdzc8AztMIQvKIt0WKwTg+ehJmIZ55ikZmEu8t5m+Uqo8ntDjzmP6LxjF+HCe+2DiZhDQfRXiKuDwpPNhiG0ZZVzwY/WvAOz/Azm//Bc7B+2i7B1FmHgeea2DsW9h3DXQffQGnCIg//ALQpgeCOqzz4iKIAOIifl2EzMThJ+LQJ+5QZEHShoTVUwS3TB78mWz2k8dx4i6DaFIEeCWBuPfPdFnz39C7NcLS2II/AnYDF53nH8VjX/0M8KcfB9YdoG0ASy1giW7XkvefNhMG/+No9+jRsUn2nIRVS9tVFRuadwLZAPFFwKaGZiOBeiWQh63SVHLTF6YL5gHsLG9usm4dR2d5NFTAc5ZYVYRTFBIiM54qQ5nkqeiYMe+7vI2Mqoc8y3Oj682ZLKpiBZqEd9ylZDHmjr3cyfR59F1GaMrk2DmxMHOEr0F+ZRGiKdK6UWQrfSYivPfdPob+mEHy9sEdfHT7Jg5GAwx8FwNvjL3DAwzGIz5q5v8ZFOZB2SWE15visB3Twpn1TTz10KN47vwjuLh0Chucmo1CMIQT2TMJznl47/A6fvL2q/hfv/sVrg934HYAz6JHWizY9ACNN8E3DCCHlOaPvPEBXcAEfKJNae0oPINycPNlxygHM9Ej7zkDWYoXN+D02hjR64UcO+6jRWCRHk9xA3StNnpmG0tGBxc3LuClT7yE5594HuvmOnv5yTtu02XP6KRiAuSYIEXGCsDDIJz4NH0McIhfvvUf+Pa//x0+3LsEvzMEo/8IAxKPvuciHLsI3TGnr6NLp5QNhuLTKbQlfrBFDLUA7wJeinAOiv2mC4C97gp6HfJek6dWeNb/f/be80mOK8vy/LkMlVoLaC0JkiAJalmCLDE9PV1t1dbTH+ZPWtv9sPtl12xsZnd7urdrqruqWCyKotYEobVGAql1ZGgXa/c+98gACiCSJbrLZjJpMBCZkRHuz93fO/e8c8+RBkrbruMKoywx8I7o3nWA1CM748cKxAWEG0085DIFysWItswoQ72HePTgq/R27FHNt4Jnq0YluMnE1BfcuPkmS0tncLxlPC+VmCQSkDhHtZKhkBukvW2YzvZh2tv78b02XCeL43rEYvMoTL6VJ+O141qikY4IGjPMzZ1iYeEohGN40RyeJaBU4tUHKXQ/y8DoK1jZR9UaMY4FiHsqQUnDjQysNpKT1Me6BUcnzHLLw7UaQ2kAqV7nxFg+dUZpgvaU8V+F7uZ5lk+Uix9gVSbhyvssnn4HZ+EKXm0xaYi2CQKbIHSoRQ5xzza6D/8Ib8fj0DFI5EijbCKRSZhvLTJS/xbZbWjdFUsnjHtV80kRZ6YYU5Ckc59KxtLf0ZM1uwh3APFKHcaXCN88ysX//i6ZqTJtNZEg2ZSJ8Tf1M/DoHrwdI6wUbJzuPLkN/TDYBV0ZZcgjUdXo6cSJNaNhxlt9zNNT+H3Xu7Wur82hWpemrGWZXX/N+gj8m46A2cW+S797jyP6nxKIr+XK/KmBuFkoEweRuybV1ou31p2DtRY/a70x0uP7pkLGLHpG9ND8u6X1yrB45qv5tzDjiVRFVSlNpiv16TWvvxuIC3BWRjvpAxN+1HCbAQuVFW2YDC1YKBdZEZY7rDNbXGRsekKBuDDj1aDBQnFZJSUCeINY/jaMm5r/qWucAWPi6b11YIR9Q5t5dNNOthUGENM3BUSWzXJcY7yywKdXTnLsxnkuTt+gnomwcg4NsZ4TTNsQlxOPsC7sdkxnvp2MbdPuZ8mog4Ro240loMhY5PhqDfENFxBqa9CLsuKuRRjWKdfLVGmo5jzyBAhYeNqJGapriRQR4oceV0J6s90c3vUIj2x/hF0ju+hzRC8t7LWRhmjhJBIQAXpKXko5Y2wMze1oKxtetpZ59/hv+Kf3/islewG3zbDn8j7SIBsEoe4gtGVy5F0fT/XBJtjIgKdVu0idkERaYdBUYjdnYsyFCW9v76KQazdAPY5Va25ZNeKoQhSKx/gStcaKupXYImuJaxBXtVDxxItbdhky0gDqahBQaVmUyUMcPvQa2zc+TXtuM+hVDCjXbzM18zUTt99hfuEEOIt4ngn0MSDSJ+P1YUVDdHVsp6N9I4X8EPl8L5lMJ674b7tiGVhPREQiIUkcS7RMnKe2fJ7Z2U+prpwlrt7Asys6HvWgE7/wCEObvoff/hRxPIplFYgE8UlngupiTJCT3qDJNWnO5y2AVYnnJqht5sEnQDx9AlPnmORZ1Dcyv5T61TffUuckeRACqE7D5Q+YP/Muzvwl/PqSPrsiYY9iKQRtgoZNNT9M4dD36Nj7FAxuAdHsy1ho4Z0mZZnGZg3EMX2c5hhb1qjWImN10ki17amwKtGRJ8Vka+plyuhrCmkqTSnXFIgHb33NxZ+/iz++QlvNxQ4c9fj3ervIbRwg6C2w5AS4XQU6Ng9R2DqEvakfBjqgzdYNi4b2kCTEvJ5cEo7VMkmuZdG93/qzljUn/d1vIm/Wsr6tv2Z9BNZH4M9nBNaB+H2uxVomxbXKcL4JzN5P+mNATEuj0re4Z36fxeB+uw73KgTS7yn4FrlGwnQZK8PU0nD1gJNNdG1+TF1BEt8GI2tIdOLyvunCnC6wsfxctv81qVIglJGEVOI6y4R8PXad87dusFxakR4yVqplDZIPHYtyUGOlVqYeG5Au8hQB4cZxRfBfoKBSkEVOokoUf5hkQCkEOrwsG3NdPLZ5N09u2cumrn48y6NBzFhljlO3LvPW1x8xFxZZbKwQuIIoDcEv/xuWG+pgIil+koC5Y9M2Dm3fxd6NWynICTUCQjuiEQVaLCysLDO3tEi1VsFzXHJZn4wrevWQelBlemmGa2KFWF6kHNWVjRVnEQGlYpyo4hYBkgH4dZdet5uHNx/iqX1PsndkDwWnDVvt5UQCYVhWBUTivKER8EYznoLxhlNjPprmnWO/5vUv/omyvYAjOFbY6oaPK6EugcNI/yjbNm5hpG+Qgm906c1mNhW1rxKXCswSMC6A23Uz2JaH52XIZvJkfUl+TD5D9eU1wqDISmmGyamr3Bq/SrE0SxSL1ruCn5WwIKMzF0mI4wpTHpDP5KlXpNDooK9zJ9s3PcPubc9gIwWJTz1Y4vb4l0xNvMPs3FFsdwnHq6mG3xGJjKRO5rewZcML6ifu+0MQi5e3BOLklMG2NEBH9OCylyB3naRZVnEtKRQk6n2S0uxnzE9/Tn3lHL5T1KKhERZwsrvoHHiOXM93sN0dOE63Rs9rt2DSqGsGURoFk2cpGUsNE0qKW9Pkq5DW/EnQrAHxiarjvvKJNLjGPKFGkmSaNlWPX50hvPQhC+c+wJq7RKa+hKPyKhljeXNXJR7LThfZ/S/Rc/A5nM07wWsnksRP8TdXy0o5PkfNXBKRifYUmKOWttzfLdibTHeLm9JqGm8C5lfriYT+Tz5LekJEyy0fVmnA7UXqbyWM+ERJgbgbGp/5SFyQClmqGZsVcTbyHZyuAv7GPjr2bKLv8G7YNgh9PvIr6gCp/ePiCmSqoN9nvv2mNSGd+3V87sN8rwPxb7Egrr90fQT+zEdgzUC8dVL4poniDwGnD2IKvkk39/t97t17oav0zFqBuIGW6UJp/r7fRsTqbqxhedLX/m5I8r32aO/6kKbzwaqPrf5W2nv3DceRHuEdn5KY5KbvYRZms0QacG3YqzSORaULCow11kQZXQG6YvOn7HQL4y+AT/lC2ybrumTEei51PI5MkI6BEaknedPUUFlb1eFaov+OlQGfr5WYWllkvFLkzNwkX1+6QLFcwstmqIcN44Gtv2OsyAwAMAEdYgeobhMJ4IgldjwKyUjIjTDX4thh29qY5QYx+XrMnr5RXtz7KI/s3EeBLMtUODN+nY/OHOXE9XM0MsLUh9i+jFOoMg1p+cxbPp1eG53ZTrJWhm3Dm9izcRs7BkfJhWiqpji2CBetspnyijL20jwqOuV8NoOreL2moHuutMDpaxe4MTvO+NIM5UYJxwvV3zu2G9jqUtJQ3227bmGXLTbkh3jx0PM8ufsIIx2jZCiYQB8N3ElTC000vCZhahqlIbTrTpVb5eu8dfSXfHj2bcrWIp5oaIMIvyExQm1s7NvG5sGt7Nyyk5H+EXKS0CgppYmGWjX1qQbZiJe0UDE7HtJsaeN5WW3etEU2kyQiakOr+FmLK0lcoVZfZGZ2jPGp6xRXZtWNJYxXqAYzLBXHaTSKZDLiEV4nl/NU7hKHUlSIf3UHw/0HeGjfK3Tkd5F1+/RemJo6ya1brzM980UTiIuvuzRl+l4fXR372Ln1h+Szu7CcAeIoh+VKJeITB3KsJtQHp0EjXKYeLBAEc1hhlbZsDtuvES59zeTY+zRKp/CdBdWoR5KS6W3Ea3uEQt/38HIH8CQwKC6sBvIkjZlSMJnnME17TZpVE/NPVekk47u6A3r3/LI6s6a5o83ZpCn9kCuidjRm20cY8dosjUsfMX/+A5zZC2QbywrEw4Y83dJt4BHUYpbiApk9z9D70PM42w5Aposw9HCkOTZxzBEfHCNf0/0zlSWZucUA8dXZzZzrqrGiPKum4bpVTW7sQ5Pfai1EjB5HZWtaZErE/e1FaiJN+dm75CZKtAsQT60eLYdaGFCTJFyVqkFVCpHOPO27NjD45D4KT+2FXf0gLQZySmrsY4D4gzed144A1rLmpO+2DsTXPq7rr1wfgT/3EfhWQDwF49+kzb77hP8YbMH92Frz3i3w9lvp5pLF7Y4DTrnb1sS0+4Ni0zlvpmLdck1m5YRfSruS9OerCeJmIZIF3LC+smVrFlv1qU0mdz0zTSE0zLjZ0k3s3dLgmhYqSRMMk9ek7FjTj2CVUkvYycRbWhe8JD5GmEBxoUj4KdVc67nZ1MOYaiTuGTH1RBrSaAQKemviO2Kji1mpWmGlXKbaEN9pkU4YizzREQe1Ol2FPINdnfRks/T7WXKxRU7kFMk1kE+TEBNhg1U3nCRMhrEAXYtiHDAbNzh++yqfXTnL9aVZihYs1iqmQdNzNK1Szl9s7sT+TfW2TV1MskirlaEw8QLOpWnSxq4F6tEt459qm+X6uGFENoDdAxt5+bGnGe7qZX55id98+QmXZ8YoUoaMxMZLeqQ0V1rYjYg2fDZ1DbKjdyN7Rncw2NlPm5ujK9+uAF3C2RXGaROmAQ4CyoWx1yJAttYFaciC7wjDF1IMq9xanObczSucunqemzM3if2AelxS3bN4favdtNgcN2zEbS4fOAxlevnpKz/h8W1HyNGFI0A8dTORJE7VEYvYx+xt6DHZDtPlSc5OnOCdo29wc+kqVVawrDpRI8Ste+we2cfT+15ix8heutv7ybkFjUAXN+vV0ir1f0mf1bQhMH1K0gdn9d5eBWXGG1oMJiOq1BslqvWS/h2IPIciSyvXuD52nImpCzjuCpmcJHiWkZ2UjJ/R+6heE+lKFyODB9k8+gybRw9j00m9PsX1m//C+Qtv4PrLOI4kRwrj69PevoX+vsNs2fgDstndEEuQjoBwUS5J8SiabvmXNP2KnGiOqZlzzEyfJA5r7Nn1ONm8R33pFFO3PiAsfY3nzCpTbtlZwqiLeriR9oGX6Rl6ATuzhzjuVnmLuHWKll1nqCRZ1swVd1rl3T3/pLIPfWpV/iWAOmmWTSRkMteY4CtzPcy8ZHaAzGOSdCPL3FOdpX7pI5bOv483fw6nNI24PzqyKxTI8+UQRhbL5Mlvf4y+R1+BzQ9Dto9QQqUUKRvJU+rybcp6mYbkuU9kUMYl1DyTSeeHEhwinbJdotjMf60zsVHO30V6aFPn6t2jbypAfLJI9Tdfc+ln75K/VaQrkH4PY5kp11LkVeoxbzkqNKqLM48tkhsHf+8Im197nNwr+2FDGxqQJFbtMl7aWP3H/7pbmnivNXQdiP/xx339HddH4N9qBJpAfC0P9r1ecz+Q3JwO1yBUf9DJrwWIt7rmpeD1/u9rpvR0kTOva0HSSaOTTrd3gP273zFZQeT16W68cftd3V1WsGyAb7pMmMUmBeLGrk0YXAXk2qcnQdOm2c0cpyyY8hPT4qZHm8pBk0PXsL9ksVqFNneelYH/aaOjWdhq4nSRMNTyHQFhhlESaz+jgJ1bKTOxtMRsuURZZB6yXCbMt0gkGsImxYEC8HKtSi0IUG8QAfaRuGg46snbmcvRU8jR62fY2dPHjt5BJJhc4klMo2QKCtILIIMa0xBdrW0zS4PTs7d558zXnJy+yVSthJvPEaoWJN3ijsUKSLfYBYwE9brqOuPA+HGvLufiUCLsr5QMMXGtQcbzsH2HhkTKa4hHTFCrYddDhtt7OLB1J335dsq1GkcvnVVQ7HVmjMQlCPAtm7Bao93JsKVnmIc27mJv/2a29m6gy+9ADPbMf5YJ9lbMY2wVU0mP7CrIlwpItEgRp5eAwJKCR1yqA24Vp7lw8wrXp29QDJaYnB9jcXmSUn0ZsrEWRpYj5osOcbFMNwV+8vy/55WD36VALzSkMVRcT+QYHKPJ1khwGSNJ0DRSnonSOF9e+ogPT/6WydI4DbuK70EoRUvV5dHtT/Djp/6KTb07yNod4i2TFIvGW1wBhZYbCfxqOnusPm9NFlCTPu+EVvIzkYoIWy9/0r0XOUbRUMseyXLlJrcnz3Br/BSLy1epBZPYTgVbJUfmdxt1OS9xNhlgeOAwh/Z/j+7cbmqNeW5NvMnpM69ju4u4rnh9R5p+2da2hYG+I2zZ+COy2T1EcSexsOu2FG/ydCga00IOKsQsMTN9hrGxzwgaFfbtfY7OzjzLs8eYn/yYqHoM357RQkYi60XmUg+HyXU/Q8/wS7j5R4gYVJlO6gluNiwMoE6BuJH5JIxxc/vKUvMbk0FrnnkF4k0mPYlsb4HAaW1qmpzlfBIgnuyCETagNkft4ocKxDPz53AViMvrDBAPIkeim1ix8rRvf4SehwWIH4bcgIJnY0VvgLiZ0XQPJDk+I07Tj0sMVsx+mLxj4q+ixUISpnM3EG9lxJNp2dxvCVxPmY96CFNlgrdPcP6/vUX+5jJdkr6l95sB4iJHc2Tas10pZQnk34FFPWOx2GUz+N1DDP/VE/DIJtOoLF3Wic/+H4sSvxt8p2tY6/dbV5+1rNcPWlfXf74+Ausj8OcxAgrE77UllgLAe+mU18Jyr3WiWIsGbi1AfFVKcac1393DLODbfBk6OQ0uSb91B6BPGnPue6lacJ0shAm8TzbdE+F0MlOv/ty8myz42tSmwSGJlCIxy5AFWMGj+mMbiYhILFKgIiA85WI0kFEAXcpUS+qg2McJyFxF/vqaRiSAOdKmo0B1wVBrNJQF7PB8dQQQOYR8fiWWoJqIm/NzXJ+d5cLEbW7OzVJs1LRZURZulTlL02Ni7yXyFAHv6mKiQRjiJiFNfRaWpFsKgAnq5OOYAyMbeXbXPh7qHaJXNrnDWO3dzH6yNISZ8xW2uGrDAhHnFyf5/MYl3j9/gnmrQV188pSZMrZvYkkoiXji2tGoVsnaDm4Ua4Ok/G3ASerXbaK9dWTVYzymJs4qVqD6co39jiP1EReQ7scWBU+aLAXE2ixUSxpXrxRhHCpzXhD2rlRlS+8wj+88wMENO9jcPkSX3daE4OmmuxrkSXiPoiYDVO82eFyFpUbSIeMqOxAlaqw0KpTCMgu1eS5cP8ula6e5OXOd5bhIzYmw/KxGikfFCu1hhh8e+T4/PvJjuhiE0DFFiACwpIKU3RANFBIw7shnhdyYv8LHZ9/hs3MfshDOEVg1fM8hqsVQ8XnuoZf48dN/yWB+A7a6rgsdL2yryF6SCMUELOq53Q3EW3Z0Ev+85vNonkPZlTEWiKnP9WoZKTe33HE1StUZ5hevMD55ittTx6jWx7FssdqrmAAflUyF1KviEz/K4UOvsn3jcxoHdP32uxw/8Tq2NGv6VYFhxNKomRmhv/cJdmz9S7KZfUAXYeSvAnFJclVrTXnvMo5TZXnpGjdvfEGttsLOHYfpaHOYn/6MpdlPoXaKjD2rjaaiQYc2asEg+Z5n6Bl6CbfwGFhDq9oHAZL67BsxWIsATocqZbRTfXgscqzkVco2y3U1yUxmwlF7zHTWM3tr8pUy0U1GXHVE0idRV2lK7aIw4h+Snb+AV5rFlh0UXOoNMZN0qcc2JadAx45H6Dn0Imx4GHL9ppgQe0ttRpY5Shho4zcvfSEGYCd3uEx2ernl/jPSJXNeySyXkBnmOTFFuhYZd4FhA8RbTlJeLI5Cc3V45ySn/8vr5K4v0h2IviTthbAUiKtTj+0SiNVoPcKtSfEfMeWUaXtqO5v+7nkyLx+EdgjdWF2RdI76I7Hid0srUyD+TTDhfiD9zwNarB/F+gisj8D9sPXdI/M7QDydAO41MaS/fC9pylp8qe91Wb7pc+4+lntrxNMNy5Tj+eaLb4D46u+kQPyOXc3mid4Z5njHO6dvkbDVho023zSMVLr9myx4d1n+Cvg1ts22umRIl7+w4vItmdvlt2SLWpl0I7k1KpZ0O1acC0KzzsjuqzYzRpG6bojrguf5huuSBcuxCeKY5XKZueIyi6WSAvLItihVywr6u7M5Cr7H8MAAnR0FFip1JpeXOXblMuPFZa7NzzK9UqQq2lGJJFeQLIuSQ6x/hAE3xyHva4C4jIHh8QXkW1I1BDXcep2t3X08uXUHL23bzdZMG92yvEu1oP7ThkOVBVJY9bJtcTVY5rfnTnBs4joXZycICr75DGkckwVRM0gaeGKdJ28QBLT5GdrdDB1ehnY/Q871VKeuTKsCPBNhIpjAyfqcH7vK7ZV5nPachgEJIJCGL3EiEdgg8hoSyUws0ey+q6WHI59frqmEpdfP88Sugzy7/zCbOgbpJo8bWUZu4JiERAFByrcLENfUPqOBTS0gV++h1OYtKU5ET64FlynMBCwvRUvcnrvJlVsXODt2hotzV1kIVrBzxs4vrtTpIMtTOw/zgyOvsaltO1na9AhkDDy5jpoKmdjLqZOMAP4aFyfP8v7JN/jy4sc0MlUaVk3vbyf0yYSdvHL4+7zy8HfpzwyrD7YC8cQvXnd89GY1jObqV0t1mMgRDAi7FyOeoqo06ChpCxZwp0FHoiGXZuEKldoUU7PnuHn7CyZnTtIIxxVYh2ENR7v2IumNVQvDzaOPsmvry4z0buLm+Kcc/foNLGeeTKaKI02WEj4Td9PV+Qh7d/8NHW2HgF6iSBo05RSF3zWSLr2HopqG+ITBHItzF6nXS/T2bcR3yyzMfsLSzEdQPYlvz2FZkkYq+yF56vEgbT3P0tn/Ak7b44A0hBrnFL09dT5ITTqTCSeRmAhwbFbaqVd7kyt3sMUuUF+TMM7NS9DKm6cCInOfrSbLy0BJxP0M9csfs3T+I7Kzl/DK8yprkl2Uel3U7i51PGrZLjp2PUrHwWdheD9kuo3tonq9G6mUasT1u7ITmExouiVj7AabzdkJCDeAOgXb5llNgfidv580A7f03DQ183Lu0ny9GMJvT3Py//o5+WuL9AQmlEmeAalzdO6X87I8nYejRoxTlZIpZMmrYR8YZPCnT9Lx2mEY8KllICNptVJQNIXqv7vurKXZfq3N+vezll0LKbYOh9ZHYH0E/m1GYK0F9n2BuJkHU7R550l8G434tzn9e/lzt05U9wLiDwLyv/v5rfKEVUa8eaqtLF0TsLeOw50SFuMRYvyoUxiua0ZTh2lW69ZPVdeIBGOo/lulLTaNGMpV0QibRD1pfNStY2keFKWsasYNlyWJjNVag7HpGapBYAJrooh6ILHbDplMRhky0Z1L+Iuw4VPz81yfGGdiblabAwVMxo6j8g2fiJ72dh7at5e9e3YzPj3D2WvXuDwxgRjGlYRcEmAgv6NkmzDqMZbnGYtgCbzQZs7E01t0JmIPljD+UnjILoAypcJW10M25gq8tHMvhwc3sL9rUMimpo+xZltGMq4Wy1bMVwu3+W8fv83l5TlW3JhIQLCFNn9ajYCc5ZKVoJgoRpbZjO3Snskx2tNHdy5Pb76NrnyBfCarmvXUVlmYYeFVxWvlgxNf8cWN8yzGVWXDfN9TX2yRuoh2XDTgzXswgZfK6zVCCoFFr5Pj4MbtPLHzAPuHt9GOT5vY5YkmWwsp2co3rhOZRP+eFoUq40/YS3PPJ0VXU07TYsKuKfeh2i+K60qdKovBHMdvHOet0+9z5vZFoqyvGnsniMkFLpvbBvne4Vd4bMvNyUkFAAAgAElEQVQR+rJD2GT0M6RoEWY+BeIaQ2SLH0mZc2Mneevoz/ny4kd43VJcBdrDl3c76XSHefnR7/HUrqfpF0cRfJVrKI5SMC4sdqLZSuwt096FVV42BdotlW8TtLeC9/TpaZWKGUmF9AQI6x0huvFZFooXuXztI26Nf04jnMYSTba6mMg1FMs9l6w3xGj/E+zbc4iFhaucOvUeUTyN65ZxnRpYHtVqjkJuH/v3/C19vU9g28PEcTYB4qJ4TgoXkZEJnkzChQjnCRtlHD8P8SyV4qfM3H6HsHSMnLuYCMNkxyVLwBCZ9ifo6Hsev/MpsEaMabUA9YTNXuW50znICN+MfEU+V4q4NInTTF6GETd+8ekIm/vd7KyYUJpkHtPCtBWEy28IEC9DbZra5U9ZPPsh2bkr+KVFHNFWR5amvwexT40sQfsAnfsfJ7f/CejfAX4nkSXNnEkUfNJAo6SCzBkadNUSJqA9G2b3q3mW6TElFUKY+h2m0r/AzLJavCbzkT5iya2SBMNqMW8XY/jtGb7+3/+BtuvL9EdZM0YiTdHiDPX7l4kstgVgize/APGAJbdGvKuHrh8dYuhHjxFu7SRs93SOMXL6e6+Ra1331grE7/d+60B8rSO9/rr1EfjXH4G14tP/yYB4k8ZOrogA8dQL9m5G3TCzq1KWu8GCoW4SGN0E4qn0IG2IWl1aWtxNFFOtulPgSOc+TM4tMDk9Ty0UxtamVK4yuyhR6VAJGqxUKs1ufWE7q/U6Zen4l/RIYXkFBIvrh+vgehKZLel3AbbrETkOpVqN+VKRYrWiDgHyubYnzWHC8EmKoUdvZzt9fb2slCrMr6wwXSwRuC6x52NnPBVyhxL3LC4bKuZMttAT8k0tDIU1tC0jf2gIyJNzNcBMLKxlFXfrDQq1gC2ZHC/t2Mtrux9mSOLBVf8eqoZamGKxF5uzAj4Yv8x/ee833GqsYHUUFIRLOqMTBHQ4Phvbe9jU009/Wyedyu5n1ZWkM1eg4HrkbZecIwuoYTIFEMs1CIUB1iatmIsrt/no6mk+vnCCxaCMRER6iURF5UHSxKirvWiqTbR7XGmQacRs6xpg7+Amntr1EFt7hum2cvihFAQCxJN7xzEFlRQYwswrTW7g1KpsQFMjzb2YFocG0KaSAdPAm1iPaHOrAOQaZc7OnefnX/ySTy8dJcr5+PkM1EOcakR76PHC/mf4/iPfY3PXdmxV54uFYQLMhB1ssqdSmJS5OH6K1z/9BwXifp+jnoxBPaY900tPZiMvPvwdHt/2eMKIy8ga4GUcLZLCIWlm1nHT07qTEb+zBa/5orvb8O4xgxrZign3CQljkUytEMYz3J78mivX32Nh+RKVyjSuJ6FJIgkxvQ1RI09322727DqERZWrV4/TCCYlDgrHqSljXalIyudO9u3+GwYHnsHzNgKFBIgb/3XZTZPiTGUKUiRHNSwB8om3OEzSWPmYyZtvEBS/JusuJAWK9IwI+zqElX2Ett7nae95HpwNJmHTMtIJs0NidvCM3tv4jaSSjpQwll0d8/Snd5ORpqQhQMnGW3KnibY+3RRM+lJWXQ+TNxCauAS1GaqXPmHhTALEVxYUiMt7S090SIZKmIGejXQcOkJ272Ho2UTotWuzrxZmzeaVpEE8zflRv5Tkzm866yQMeVOhZuRjGryVSG8M/I6xpYkhTerUnThz9vJMJqS6eWRkN2sFePc0X/5vf0/nzaICcb1+uGLBD4EJxRIAHoklpQZKWdSskEVKWLt66frBQYZ++Bjs6iVod9We1AzoHwbF14H4vz44Wv/E9RH41xqBPxiIf1tpyp/qxP5QRnwV1LRqw1ePtilNaVLiBgQZLHQHj91yiquLQAqmNMZbJ+Xk9xNnE/P5ojFJ0ggVUwnCF2mArYByfrnB7ZlZro2NMzGzSBDbiEPYYrHEUrmiDiQr9RorlbK6ariutOGZ1MK6Jc11hp1WgKjpjGmUtGgrzGeIr24kQFBUG4knt6xBrutrM6CsYK4nDYJmnLSg8HyqgbDSxtlFJC8iiNDGQYkDd8VhxDijmHNPF8GkYVDAsiXR5cLui82bpUyzAChhhP1KlfxKkee37ORvDj/Hjmy7xq3IW8u4ynHXLZiOa7w/fpmfffURN6pLRPmMynkcCcnxPPYMjLKnc4idPUOMdHTT7vn4rquyFYmRF/mFLPrSaCb/r012uqNtPGNE5lGO6yxQ44vxi/zsk3cYry8R+PIWoTqwpFBZCp2U2ZNt+nzo0G1leWLrXg6Nbmfv0Bb63Xb9LAnzUe1pbHYmTFBLC9OtHsspwFoF4IZsM/eRFiMtCnJ1UtEfSIhPhO26BMKJWyucmzrPz7/8JR+f/wKrw8fN+UZ2IprXcsBDo3t49ZHvsH/0EF25UW2uFCBujJGNfEbzYywRe1S5MnOet776GZ9f+IC40CCSjrbQImd30uUP88Kh7/Ds3ufp8wYVQIocS4F4S2nRfL6aGPtuIP5NM8fdxfHvSsUaochCkn0iS1qLV1ipXGds4lPGxr9gdv68xtcLYy6+NBJ8JH7dWbef0eGteK7H8tIUQTBDFC5i2XUtzGq1DL67g107/pqRoefw/I1EcUFdPEzwkdlNS4ldaUq2Yum3qBlnDT30cWrF95kae4OweJSsPa+yMy2iLIcGA9jZwxR6nqej9wVwN4F4s6v1jQHisiemuwtJJWNyL1uSNhNgeyccNFIPnXnuSrE1+uvU2zsB+/cA4qKvt+qz1K9+zsKZD/CnL+GtzOEKWyyMuNikk6Ua5rD6N9P+8NNkdj8C3RsI/IL2kch/2oMgk46EEmlPSfrsiflIklQpc4M2qiekSAtDb7mmeBXZXuteZHp+qQylFYg364zEecVZjuHdM3z+v/7fdI+VFIirFEXKfYnMFKajLkBc/lduJtlNsGk4MQuUcHb30f+jh+n5wWHY3gWFpCFHxlEkeb97m655Ofy2QPze8sw1f9z6C9dHYH0E/hVH4A8C4g86zt9XD36v933QgT4IiD/oWFd/vuqt2/o7aS/TqgqnFYjfD4y3AvHk3RSImgZIhQXqLpCsxwpuhWUyWuA4kkXHIYhhfgWOnT7PqQsXmZ5fYrkinsQC3GyqjZBqEBK5wthG1IKGMt4mJtw4bugudiINkUXL8US3LNJIcTeJ9N/qqS0gOtFvCxMuIFrsBTW8Rf5zYpU6GIOTBpbrqqOA5XgKWAVYSmy5OFGEcYOGF6KfZ7kGiCc2a+pNrXaLCUOVlDOiUbfyGaqeRUNAv2gsyyu4xSUeH9rA3x5+jgOdA/RENvmE0hIWrIbF7ajMe2Pn+eWJL7hUmiPOZTQd0q432NDWwcv7HuZQ9yibMp30+jn8CPwEMDUFQ0mjphFPGAmN3FtSKGjIjw0VK+ZUcYx//OhNzi7coug0tOiwBYiLnlulrQJ+HRqiE65HDHod7Ogc4rsHj7CnfyN9ToF2K2d2LiyRQsS4bmIRmYCiZlOZsKhG12DulNZd7sQbOrWkS+9Zbd6TZkjZXFdZiVz/iIZV4dzkWX726T/z6aUvsTs94owpzGzpQShWGPS6eGnvMzyx8ym2DR0ia4unuETIS3Eint4JFWkjZoHcWLzM+ydf59Oz71J2lgntQN2j/ThHu93PS4e/zzO7X6A/OwxxBkcdWBKcqQVnUnykB79KxaYPzQMf33up41abkI3/udFsi65bdOkCpJdZKJ3h2tjHXL3+IUE0QRjNY9k1lUZ5EiIUZ8lLQqaTV7tB4mXCsGiCeCQxtJHFc7aya8dPGB5+DtcVIN6GbXvmMmn9YhoQzcaGNFZLR3TVWBppN+4tKsX3mbn9BpEAcWfeeKOLvEv9q/vIdjxLrutZ8gLErRHiyMeyfVMUac1o9O2pMkOLYinuEjwtz6spzO4ayrQ5swkS7wSyLfR5Uwa1CmClWBa3oDnCm0cViLuTZ/FWZlXqJMBVm8RFliK7BAPbKDz8DP7uR6FzhMgrrAb3JOxyKxA3QpTIOAcJCNdmmMQ2UTTdZtvJPBsZ0+si8rw0z0h7ZpKCVhnw5NFpqgpV6pIUZzKOAsTfO8vn/8t/ped2mb4gY3ThqmnxtLAQRjxoaMeHavTlv5odsWCXsXf1MvzvH6P7R4/DhgLkk2ad5g7S/UN9vs36due6lO6K/fECgx74sK2/YH0E1kfgjzoCa27WjITK+T2+/hiV+YMmKYW0LemSf8hn3vuzVic58/PVyOLUOtAMzd1DlKxurYR5YjUmq4IuDHf38YjlmgBiAU5CO9owOR9x+soYn3x1nPOXr1Ks1LH9nGlsskQDbRhsS5wqROahi6vRGAsmFmZcFiu1HBT/al/Y0STAxrE0sdFJtNQm4CaxOGxhXB3xnJaF0LOxxYVEyR4jWxFZiyOe3vU6ecumr72drqyvCYYNiRlXIG7rcUisuPy/QkrVba7SRALCy2HIRGmZCfGC9mxttJSSwamW2JIt8J2Nu3lh0y72FrrINiKVEYhdn3CZAsQ/HrvIz7/+hBtBSRlxdW+oVNnR2cPfPv9d9mZ7GSRLl+WpTlyAsDZ3mQNqauvNFr8B4qZkSnohkiCP67U53jjxCV9OXuZGaZa6uG64ljZkiq5VAbZraxy9SD625vr4/sEneWbrATZku2mLPN02F+AgrKCyn3Ioyjq2Uo/m8804rYaV3HGrNf2VV/dmTCRKamcnSlc1CqQWrXBr8SbvnX2fD059SNEuUXclYlMAdoAbhOTqNjvaN/LCgZd54dEfkkHcXESvuxqBLveS7KhUqHF7+Safnn+Hj0+9w0I4C/J+cYgTuGTCdl569Pu8fOhVBnObRJWv4EVuxZT01aNOUFKrNMUUv4kO/r72psn43LFTdSf1aKQpxt7RsY3bjxSRtlOmEU2xsHyWG7fe5/qtT6g1xnDdEnFUp5DP4YoEIZSyLKeyD8eu4ljyPiLvsmk0fBx7M/v3/pTRkeeBYaK4XYF46vOt2TfpIYmzixbbye6XPkPT1JY/YOrm60QrX5Bz5/TZkdtCCu16NEi++0Xa+8Q15Qlia1TH0bDeyWaJNC+num7tKUxIAG2alPkrgZ/aPpKmeRk3F+3W0M2xtD04CaBpmc700qvbSLITlsjI5DycYAluHady+TNKFz7CL82qNjqWXbLQphF5BHYed3gnXUdehY37Id9PlClokSLvKJ8o85U21Uofi9w/8ljIIKYCbTmeIIRKDZaK1JZLhJZNprsLp78XPN/8MQ+u3mCNxFBFwfwd7ffJjJ3q4OW9F0J46yRf/R//SOdYiSGrgOQgCCMehFLQuoT1pONdiAWZTkNLgfgky7Qd3syGv36KgrimbMhLO4T5atbPqwN6v6bKBy2x91vb1uo+9qD3X//5+gisj8C//gjcjTvv19Nh/VsC8dZh+abG0G+2L1zb4N7r/Q2TKyya2WbWbfS7MHf6z3tWNgkQ17Uw2SJOe82E6GkCEqVfTKMljku1ASsVuHhjhn/41W8Ym5lXCYhsQse2p2uSbIF7mQyB6JJF2yr+xZKGaFsm6EUtwEz8tQBsCbMRhjpQ/XasLibGTlBYcbGrE3cJsyuQSiTkl0V2IYBGvKdjka4kO8kC/EWWIcDPC0KG8gV2j4ywa3SE3naJ+RafaCPbyPg+GU80tasNYqmnueCo0HGYKa3wxZULfDl+jXmRt2Q8wy4HNdqrAYe7hvjBrkM8N7qNbmWrhOWNqdo2t+MSn9y8yD8f/YQbUZkwJ4EcFm6lxt6uPv7uhe+xP9NPHy4FZeASFKOuE2kiYcIIJsDOuBtL/WJW9DAKqNkhc3GFj6+c4qOxsxy7fZmKF6tvsCtgTd5WALltqTtNpm6xr2MDP3j4GQXiAxRwdAAFvLdEeisuSsBzM73IfL4BVklz7z1qvtQOuXkfpjdoi6TFYH2xNVzm4swF3j3+LqdunmIhWEYkvEHcwBbmuxww6vfx9N7nePWpn9Dl9YmgRMNNTKiP8bAXpFQlYHx5jC8vf8iHJ99mtjZBJD7bYu9Xi/AaWZ4/9B1effwvGSpsUftC9RFv1Yg30UoLaEncTprPW3rOv7O9bx6utEBeRT7p867CC22S1MRU1VWbotJx5OoWqdRvUKyc4Yuj/8jc0gmy2RKuG+C7srsj7L1ouwWMiyRLZCUCEk3aZyPI4Lmb2b/vpwwPPwuMEMftxllDikB9XSsQl3nE7FYYKZpsDUwRlD5j8sYvCZY/JevM4Iq1pHp+CyMuQPwlOvpfxi08DvaoSnxUupa4JaVA38DapIBJd0/0njKyDjO9mELaVEPy+UY9bvpW1Jm+RR/eugkjx2wcxY0G3SBbJyjC9FkaFz5i7uTbuMVJ8rK7o/WGSyN2qdkZCpsPUnj8NRjZC/kBYklXTQpylZAlxaYcVxzUsbTTU/zXJcigBuUSUXEFu1pn6dY4ly9com47jOzezabDj2D19oCfM6y/8UBUeZ380zjX3zVtpw4q8gL5mLkavH2Sr//Pn9N5q0w/OfUKl4bXSHZxVEJjEYYxjYbsfMm/HWp+zC2rSPuT29nzn76L88wu6DAyfpmj9VBadnnutcjevW48yADhj7HWrW1FXH/V+gisj8CfegTWzIjfYSLeclQPYqv/EHb6Xif/pwbiurYk4GVVjmIYJU1V03VfNM9m2zHdLVVzi2ZE9+qR6/cM3tLfN79jpAbKBimeSZhOsZpQlwsBzBmWK3D91iIff3WKtz/7iqVqHTebU5BuCVOXFAQiidB1UdhtbUgThwYDxCUxMBTrPpE/CL7PuMnrAsOKOwmzbQtzvgqyBGgUcnny+TyeyFjiBtVGnUooCY2x2hGGtq02eQpj61V6PI8DgyM8unUre4dH6MmLxrKhLiiOFase27fEldmcb1p2KNGV8GIzNHjvwineuniKsXqZatZXD3JfGi6LJXb67fx47yP8cPsB+pKmK/E6r2JxKyzy6c2L/OLYZ1wPSgR5A8S9So393f383Qvf50BmgG4cJavUnz0BAsYHzjDj2kCb4JlQNf0GqMtCLDsNVRoUafD1rYu8f/0kn149Q9mPiX3R5BogLhdW5CxhvU5nnOHRoZ18/+BTPDawi3ZpTtNgTxHHGymQ8XxOgHi6kZLsTLSqpZXnbDpF3IVKW1QrCt+bxLpImBIvaKtBLS6zEi/z+dnPeffEu4wVb1P1xRc9UCZYGku77QKHNj/Kv3vup2xq30YWH19SEJMKUqUvkipIyNTKBMeuf8b7x99isjRG6FSwpK213hAdD0/vf5F/98zfMtK+DYe8jn4qyWo6A6WemwZDatFXr9f1WRSLTekxuDcp3rrdlPxy8vitzhXJ86vXUKQpprAWhxTjZr9APb7BidP/wtjEu5TKV8lmAjLaC2E0Hdp0ayVB6wLiRasciSwrg+dtYd+enzA4+DRYGxMgbmQj8nupvF7nFg0YMp7fckW04LWmCUtfMHH9lzSWPibrTuM6InUS/tmlHg2R6XyOjoGX8NuPKNgXaCnhQ81wL72V5fgSi78UJyvmNzogJWblRmhq4QwLIEW86WZNgXhajLbMY3qrJWx+8n/6y3KOwQosXCY69z4TR3+FszxOR9aXN1ZJRy1yqNg+3bsfI/fYD6B/FxQGCfQ+MCy4MgUyJgK8g3riuVqH4hIsL8PiCtHiEsWFeQXlteUVxscnWIlicqMj7H3lZfI7d0ChoG8l94ucp1xd+WoGEbWAcR0XKc60ySSGybIC8eP/+Ze0T1ToiYxjUKy6L4ewHpJ1PHVYESAuO1nyGC95AUuDHht/8DgbfvK0xtzHuRixIZcRMyKWRH74LVf0+zFl60D8Ww7k+svXR+B/gBG4b8T9vSaKe6H7b9o6Wystn47jvcD4HypNEUbmTheKFlcKWXjVFSPxq5UcC5MK3WxyUoydAqo0uTLBSRqco+YXwlSnes6kiSvp6Q8aDV3o9eeiPbVsbk6W+fDTk/z6tx9TxqUhYER9vy21LJTjkQZHKRJEBiF2cmkzptGkmjAgZeVk0Vc3EkdTIYU5F3W46ZsLlQ1XuKkBQhFZP0NvVzf9fX0U2vPYnsVSucjU4hLTyyssNgICz1W/cGHbOlyHnX19vLBrD4dGN7AxnxVCSBdUX0/KuKIIlDPuDomhY8JYCVsZWg6LxHwxfpU3Lp3m3PIcC2Ib6Em1EOFV62x2c7y65yF+vOMhBrFU5y3nULNgLCgqI/6L459xPSzTyHnKymUqdfZ19PJ3L36fA3nx7NYsyaae1niYG/mR2qapt7tZsY3pgqVaetkhkKNX3+CoyvFbl3jv2kk+uXqaWs4mkCS9xM9ZwLInevlGyHC2i2e3HeLpbQ+xu2OUnDBpurVgEpmEtUvDSdSuLcHoKhFKgEOKnfTvVofCu9Fpis1TqUai9UiDnMzeh3i/RJyfPMM7J37L19ePMxctEvkSWtQgrouiN8OGjk289tS/59Etj9Hr9JJR4GRs5dQlyBa4HTFTmebkza9479hbjC1eIbBLOE5DpUpxJeLJvc/z757+j2zo3KVA3JbkyRTSJz0Dqo1IHjHzd0ilUtEiMpvN4XnCabZ+rXL/zWLqrp/fMU+oHV6S0Ki/YMCwvMa2JPFyhvniCS5ff51LV94jn6uRyxrXE7k2jbCaAHEj7dY7IRa/9xy+v4XdO/+S/v6nwN5IFHVg25n7AHHp+Es9umX+EB/6WaLKV0xc+yX1xQ/JuVO4nrHAjMT6Lxok2yVA/EX89ieIxUdcgbgU86JFNx7zzTzdBJSn/K+xTRVwLc926ttu5g+x4RO8LA4whhE3MqZ0QyYl2PW50DE0bjxGFpPIqRpFmLtIdPFjJr96HXdlgjZfmqANEK9GDnUvp2E++cOvwYAAcSmjPXVGUg9vMW/XSSsgKpWoLS8TlktUlxeojE9QPH+F6swsjahBNpelu6uHXGcnC/UGE9Uq+7/zCn0PSZBOu46uzHn6zOqzlRYZq4Vr0ztG5ke5JGJiM7ZE9OYxTv/9mxQmq3SrDaX0b5gGzbARkvN8QtmVjKUvBYoEVHozdD2zh60/fQUODkGX+KWic6MjPSqrkUTNO3Sta946EP8fAD2tn8L6CPweI3BPnHsvRvxBk0TrAvltgHh6zPfTyTzoc7+Zhb9LU9Jk+O5sdkkbvZTx1ih0A4UEUJdLsLBQZFF0ivUQXyQXGbEBNNhKkJI0Wsn3stksXsY0EMn3s9IYlzrSyVqeMOa+Em8xYVhX2cnMco2zl8d579OTfHXyInh5nExOA3dEPhIEAWHQ0Lj3KGyYPBRhtTMe2XxWeSAB91kvQ0dbnkK7AHgTye5nfDI5X8G36DFloTbJnCZOw3MdtfXrbGuns6ODXCGrDXjFeo3rU7OcvHaDK/MLhPm8uhsIi9XvuTy2ZQuvHXqEHV0ddCfbwfqeOjCJv0dC76p/ugANJdUMBJCFbRk4NT/Fm9fOcXT6NhNhndB1scOATC1gg5/j5Z37+OHuQ2zEIZdIHGoOjNWLfHjrIj8/9inXozKBSlMgU6opEP/bZ7/DwY4h+izRKa8Sg005iO6zJ8dqRLHGoSHRkBsGTSzSYDmucWrqOm9dPMpHl05Sz6dA3CB4udxeCPkG7Oga5pUDRzg4vJ3RTE8izjAWfikbrsAn9Y1PpCim/S6VpKzmaaa73E3ZsQKYu+/r1iffKHvVNUdCxNVlo8HUyiRHb3zJLz79JZO1KcgJ+y+II8TDIxvmeenh7/C9x15j0Bkmi6RwqtDJlAdCJBJqaufZyRP89ugbXJk+R50ivh8R1WtElYgje57jx0//RzZ17sEmlwDxpDE1bQJt+m2bjR4BfdVqVaUB4nUv1n/3lYmnuxqrMMeAxZbI2NZk3DSFU8OalD0VucUStcZ1rt14k1Nnf4XjTuN7VVzpqdCeCwHMsfqpm/vFOBrFVpZMZgt79/yE7q4nsJwtRJFIU2TPxTz3Wr8nWx7iNGPuD7niIpepY1vTxNXjTFz/FY3FD8h5UziOFEsig/Cpx0MUel9IAn0Og6SeipeIMuJpBLwUDGkqjtDgoolI5C+J57vww1aUNIlqISW7atIw6SNXPCkvmsWW9iokBVKq9kivvcpizCBj1Zdg6hzhpc+YO/G2RtznRMoWyLhKA7lH3W/DHd5N90Pfwd60H9q7TZ1QrsDCElFFfNxtLF8tiKjMLUCjLjw0jelpls6eZ+zCBTLdnQxu3UJhsJ/CwCCLjZDby0U27D9Iz85dkM2qeEZCsURGJucgYDgtMpLuzHQ/whRVQmsXG3BllvKvv+Lqrz6hMFOjI84os67yFN1SkvcSzXtIJQqZD2vUu3N0P7KDvuf30ff9x2EwS+A3cHMiHQxMs/ldjjQPkp08iHAyw96ym3ePf/8e6/76r6yPwPoI/JmMwH3niAcB8Qc5pHwTEG+dWO6AD/dZeX9/IH4ni9ayR2vY41T/mlgwa0+TrG2STFmTXdIqxeUK09PzjI9PMzk1y9Ky6Ek9uru7deHX8HYL/IxLoa1AR2c7hUKejDQOOtBWyOB7ZoEWwJzLCaNmGHMD0CWx0OXCzRk++PwUHx89z3yxge1mcbxMkohp8GI+55MX5knkH7YsPpAt5Ci0SxOUpWE+hWyOvt4uNm8ewrZCBTTZbIZ8m5GcNNv7BKTplrtFxvWMnZ9Ev4skRIgrK6SBzdWZeX577AQfXbxMPZ+nLs2h9Rqb2gq8uHcvP3r4IZWMZGPIJNvZZmyNQ4wBJWbLXplP3T0QRCqNVbYGAl1YWeTdW1f47PZ1rpeLNOQ4BRw2Agb9DI+PbObVXQfZne9Snbif2BfebpR4//ZFfnbsE64GK6oRFxs1v1xnT0c3P33qJQ51DDPgijzCCE2MVFYKEGM8KC5l8iUJnyrhTW6CtGlTvi8ymqLV4MLiBL+58BXvnv2KWsYi1LDDVdbNbUS01+Dg4BZ+8Mhz7OzZQK8n8T3SriiSBWM56IpMSUFP4gSRNMmq80XyZegUUVgAACAASURBVFjwxNulRYLSCspbZKirj1HqDCHASIi/qKFOMuKCUqHEteIV/t83/x9O3z6pAMJxxZ5QwLpLWIp4es+z/PXLP2Vjdjs5aVhMvKoVkOnWf8hSsMjV+XO8/eXrnBk7QTVewvdDleVQjXli7/P88MjfsKV7nwJxK5aGXdMnIL7aei+0APHU4UOTZCORprjJ8/k7AvHV8fmduaLV/cgwvabUlf9S20AjOzAunhUawTgz819y/sIbzC8dw7bnKRRcInFLUUCnGYtJ0I28v4xpxgDx3X+lQNz2dkHcoR7fBoAlc076l/47CYqX+cKqYjNNWD6mQDxc/oi8N4Xt1BKmW9JbR+ka+A6FnmchL+md/S3R72ILap4rs6si9604ugjDnIi/JIY+lrTXElFYVB9zGVucPF5+FJxOwlj6OZImat0dSi0zE7vAxE3xTpW1SEkCqC/ArVNUL39O+eJnOMUpvIRh0IxMO0Mx9ol7ttB38GWyOx6CXBaKyzAzw9L4JMXFEvm2Tjr6+vTeW55d0vTbQl831Kpw7gI3zp6jc3iYrt27obMDBgehs1MbNCM/h93do9dYdpgcyTSQ85C5R+RBCdvfbJ1QMl98xsFqiDdsBc7cYvoXn7LwyTlyc3UKkactNnXJM8j4qi8MnJi6bNBlPIpejL99mO0vPU7u8R2wqcNowx3JNTDA3SSbiqvUalLE/db6tTRwrjdr/pkgpfXDWB+BP/EI/F6M+P0mkT+2RvxeoH1tk9PdIFzeqSmWTLSaZkFLiTTjriAgPObapUmuXxnn9u0pZmeXKJVqFItViitlbZhsa2tbBeJ2rG4emVzGgPBcBkskIQ4Uch6eZ+F5Nv0DvYxuGKW3r4vubl8BuWCSWgQnzo/x63c/46szN3Czndq97/myMITEUYPuzjZ279jKcF8XnW0ZHAHZdoyXkbRM0dRKBHOgjHh7W56uzkICOGJ8z9XXCAAxsKCpWE1GxOga09GR19RVfe4xWa3z0dmLvH7sJLOxBLpEOHHIpnxegfiPH30IWQ4zou3VxdsEbaQKyVZIlAIjBZiSDmrZVG2Hm0GFjyfHeO/Kec7NzVARKY3YKAYhXZbFRi/Hy9v38uzmHWxxcxSkgQqYDCu8O3GJf/zqQ642impf6Ec2XrnO9vYufvLkCzzcMcSw3y7O2LpISymiC2bi4CKLuCzgTU1n0hAniaQa7aFylYjFuMbFlWl+feFLBeJ1qYdEmtKy4Dq1gK6GzeOjO/nLx15ic9sABVdYZRtX3G40AdV4qOsynQb3mO0Tc2VaiW7VqxsAYRjKVWCqALkFtKdzRPowy66OeIlXwwaO46nNpETR367f5Gfv/38cv/4VS/V5A8Rll0SYv5WAw1sf5a9e+ik7ug6Qi9t0zETvrwDTErf4mFK8xK2Vq7z5+S84duULSsE8mayVAHF4bNcz/ODI37Ctb79KUwSIu8IYS5GgQDzZzklwZFp/GP10AqBNc4aelvne/UH56rmbO8w86alOzNgYKjBLLP6U8RbwyiK1xjVu3vqQK9feoFK7Qr4gPuwVPUa5l2UHSlw8jDxH3t0jk9nKlk0/pLfnKXJtB0CfAGPXqYA20evLxRNdsR5/4sIXWWUcpmiUjjF143Wi4scqTXEkqVGO2WojZAtd/a/idz0DOXl/2W9K9W9S0JltJr0mccP80SYEMfGuQq1IVJqHxhKN+hy1uuzkBXi5frr6D0BuIzhSPovUJs2/SdgILT0S5js57lUfQ9k9qUNtnuDKVxQvfkZ88xReaQ5L2GDpgRGnRtujLDsh3Zvo3fU07sYdEFZYuHaZxsQtGovLlCsBI5u3UxgYolKLmJ9cxLM9nRudep3ards0FlfI+G1EuTbKhTbadm7H27cHerq1bwZJ703G1XKTK57GyzcbfszdYQgAKSRibLFWmS5S+ew8N3/2AdalGfJLIbnAoR6E1OSJK2TIDHQRtPvUCx6ZgW6cwS4KOzbQeXA7jBS0OVMYiFACrURyZEtbsvjGJp/VsnDfb7f37rX99yed/sQoYf3t10dgfQT+1Ufgnhrxe2nB7wYAfx5AfHVBXl3A71zI1W5OKWnjllWvxZRLVRbEs3uxyqnjV7lw/jq3xiao1QI8L4/t+GZBE92ggDmV/YruWhIvRVMsMhQTliN/ZFs648vCWVdf4+HhQbbv3MbI6AAbNw3Q399BR4dLI4Izlyb55Vsf88Xpa3i5TlxPYpbFLTtESPA9Ozbx0rNHGBEgXhCphWhKjf+dfKayY5IWJ+BRFgQN1Uk8m4WFFbeOpFlMGtKUyW/Z4jT+00Y+YPSUki0IS5HF8dsT/Pyrr7m8uMRCrarpj4O+x5PbtvAXjx1mJOPT7tg4UjQIU+c4xjrR0sBowxBpB1vSpJjCqlhS6mym44DPZ8f5zbmTHJ++TSXrqx5drdKqVfKlCq/s2MdfHX6KPW47Ge3OspgOq7w/eZl/+PIDrtSWoZBVIO6Uamzr6OI/HHlegfgGvzNp1jT2js3QD1vAqYFuKbA16lLDJgtwFiAu7jQS6nOxOMUvz37Ge+eO0hBGPMGTxp3Dwq1FdAcOT2/Zz0+PfJeRTJeq0+Ue8xLfdaOXN59nTKGTAlH95FrvUbOVIEXAndpxw2Imit0EdKZFpgk8Mqoocx9KuqrcqNIyG1h1poNJ3j32Nl9d/oxbCzeInYBG3FBJTFSN2Teyl9eO/IhHNz9NgQ61XNTdBDWsjtR9pxwXma7d4tef/JyvLn3MigJxsZIPiSsxh3c9xfcf/wnb+w/iUcCOfGMLqJZ1iT+5JgSZ2UPlYIlmX1szzHeNpON3QHhaqTTLkObkaHbvW4B4skMj3wt0lyZp4Ut075ZdgXiGxaXTXLr6BuNTn2HZM3h+w4xxCsSl0VNdXZQnJ+Nvpr/3RfoHnqWr6xEsu18But77RnN0VyCTuZ/MXlAFhxmonWPy2usExY/JexNgFY3/v90OzjY6+17F6XwG/P0QdyVhkabZVHXVeh8FWGHVgG9hwOMyUWWOoDJPWJonqi9TqyxSqVWo1COyHRsZ3vwUTvdusIVlF6lK+kAkbkuJWvyO0idtiJFrElSgOkft3IcsX/gMZ/oyfnnBAHGRdYTSv+HTkGeudxMdo/tx2rpZnpvg+pkTODPTtEkhZmcY3baTKN/BUkUazn3aCp3YUcjszZvYS0VGO3upLFdUHldq72D0ySOMvPg89PVBJqc2pprS22x+lkZMQ+Xr+CS5CikQl90WyZ7SNLCbcyy8e5xr//gubVNV2qoWfuxqUnE1Y9O2fYSePVtgsINyzsIf7KawZRiGe6Ddg7yAcJlyIxN2lcyb8pyprGV1c+uOAvpBK/k6EH/QCK3/fH0E/ucZgTU3a949JA9iqx80hGvVibe+T+tnmonMNEEaTaijgLteC/GkCTD1x03cMoQYE6wyO1nixpUJLpy9yvxciYnJBWXC5xeWlFEUEC4zrjbz6MQv4Fu7uJJtSLMJrjpPWfRFjy2WgZKqZ8f4vkhEfLq7u+jpa2fL9iE2bBzg8cM7hdjh2IkJXn/7E748dZ1cV1/itiAazxpdBZenH9vPay8/TU/BJSvrWNJHqn7iyWDI3+L/3ZoibkbDsJmtdOvq75j/S3fUm0y2ZWsgdzGCcwvz/NPxr/ny+g1txBLuqSfr89DwIK/t28O+/l66HBtx9JOxks9MpR3auKQoxNiEGDM0cVAzjXFiDVb0bI4X5/jnU1/y/vULNCSq3hXNpUTa1cmslHl+dBt/+9SL7Mt0ISZo8j5zcZ0PRJpy9GMu1ZYIsqJ0dhSI7+zq4dWDj/FY70a25noUiAsbnnL1kn6ZfpmEUdOUqOOnh2urLl+kOjLGS9S4sDjOr89+xvvnj1KRqM+sSz2oq45UWrTcWky+Ct/d/wR/8+T36ImzZC0xAjT3otH0msJEmzT1Qok1mhR3gmQT7+YEzElzbWAZtxvxJxcdbM7KqdRCGH4DC0UbazpY5VjjIDA2lNqpK2y3OGSI9jhQNchSuMTZsdN8fvETjl87ykJjFrfg6DHEVdjau5Wn9z3Lc/tfYtAfwY2yeFK4qfOPEeiLxGUhmOGtL37Fb4/9iqq9iCca8UaDTJxhx8h+Xnj4Rzy8+UnydGE1XD120yiZgG/Zb7AT9jBtfE6bUtUP0jTzSaOcyA7k8+U50mIgaOC5UgxLU7WnDZ5y35niWqQ2yRsmzLgJEEqudqJ1lksRNso4XpWgfoux8U+4dOVtKo3zON6Syro0XEa06gLc1bLT2Ic69hAd7Ufo6X2KkdFnsZwBLAoKQl1Nx0xd3bW8ScoK4/Uv5+VaRaheprH0JUtTbxLWz+F5S4RRhdgSl6TNdPZ8l4yE+WQfJY46jeuLI6y3iLnqRLLDUV3BbixDoyRPEkFpGmvlBpXlcfmXGRfLx/XbKQcugdPL4NancQubsST1NJY5LdX/S+O3FGsm6dI8ByJZMmWqDKn2fohsZ2WC+qm3mT7xLrmVSfz6Mp7slcQW9dAnznQTtffhtA/gtg1QKldZmJ6gPj1NZmFRXeq9bJ5cRw8NO8tCI6Z7+266h0bUL/z26XPUJ2YZ7eyiUVphbH6WGd9l68uvsOHVH8LgiNhBqQOUSMtS+ZEUn66mmKF9HfKlz1lq5aoRnpGokuDiJFNvfM7Nf/qAoapHJpCG+Jiq7BD1t9H/5H46H9sDw13Q5kJHBnoKUHCVCdfPTZ2Pkpk1bcBOdxBaN7fut07e/f37aUXT1z2I6HqQJPRB6+/6z9dHYH0E/vQj8KDnvPm8r0Uj/k2d4PdrLvmmU/x9QLhipju2s+U7sorIwmk3vX01rT0B5wKcdJdS3LIW64zfmOXc6WucPXFF5SjLy2W8jLENlO1Gx5UFS7ZdDbhphIYFlz8amCMeuom2WDTG6ggiTLUnntGxssPK0WhwhWjCI/x8zMGDu3n+mScYHRnk2vUp3njnI45fuEG2o0fZ9Diuk7FDto728sKRA/pHwttEIy2YRGULeipJ8SHQNrW6SwZa8WYS+KMMY/MCpAA8+bv5evPG4jzQiKEUw+XiEv906hgfXbhEOZQxcWnLuOzu7eLVPTt5ZHiIgWzGAHFL5DRJE2TiVGLWRFMxpEBc4XwiaS15cLFW4s3Lp3nj8inmVHMpwUUWQVAjW6nx3PAWfnrkefb5XWQVxMICDT6fus7ff/pbA8TzvkZnu5U6m/JtfHffIxwZ2MKu9gEF7wKWE9d2nJa6RLCxWCLKl9G6KuJSXa0UcaFlsUKDyysT/Pr0p/z27BeUMhFx3gBEddoIYvx6TJ9d4LsHjvAXh55XFwaJs5dgHHWDT3YIDAY3rJm2U4YhrsaXGxmMNFnKPVMNK8yVZ1mqLLO4UlJGd7hniJ62LjpccSMxlYX6HdviTJJoPVIZg9yH0nQolonJjkSNOmNLN/nyyme8c/RNbpVu4LYZSs+qW/Rm+ti/4QCvPvFDtnRvJx914ktYjaa/yjmIdWSZ5WiBNz//JW8f+xcF4q4XEocBfuyzuX8Xj+58kSf3vESvM4gn0eHiRR+Jk44pcsSFQjXKSVO03HNpj4bcJUFQT3ZxhNkU5lGa+wyYlULQaKTF61uAuMwBop02EjH5UqZS3z9F4EkzYwrEtVe2juWIheg8y8sXuHT1bWYWPyEIb2vzpJiDylyhTkRJeI6y5M4QbYXH6Ol9kg2bXgRbXE0KhKFIkKQyl3E3rbeSmJnuMSmk1WerBMEYrBxjaerXVEvHcewp4qii8fBhPEpn78sU+l+A/MMQthHFJSTGygoXlRUP5Z4KqtRXpiktzWlhkndqRAvnWZi+Suy6dHYP0lYYBquDwO0i8AfI9u2mYffiuH0aEmSCrJIKyHZoaBFhilbztCbzqIBc+VYgzTO3qB37NdMnfku+tkAmKOEII49LLcxB+yBdOx6i7nWwUAqolGuElSJusYgzOU2+EaiMSciN5RpUMnm2P/cimeFRuHaL2bMXKY1NSC8xjXqZkqT7jgyx8YUXaX/2RejsU0ZdQ8a0ljMTiT4HgpATG9AmEE+6LfRek1pmJYKTNxj7xUfc/pdPGQlzZMU2Mg6p5TycbQNs+fGzorGCgXbR3SUyFEcrlEAePNNo0CQ+0ilO/07mp28C4q3rVjol373j/G3W17vfY61SmD895Fj/hPURWB+Be43AWsD4AwN9fhf83qlhfRAQV41uarnWcpRrbWC5l0xm9XvCVhsrKQnZUKii82akziOiWbVjh5VFOPr5ZX7x87eZurWgcdyiN6g36soeellPGzMFXAu4VAmCK6lrAqZt/aPresKC6QKgMsRQg3Mk0dLIClK9qwFYoRVgueIO4dDX08HBA/tp7+jk61NnOHfjJrjCwIt/bY2cZ3FozxZefvoQj+0fxRebPDkj3YJNXDgSgK1WZK2zf8IECTAQaUgTcisiMOOy+vKE0W9KNSwF4nXLYqxW45/PnOSt4ycpipbD8WjP+2ztbOe13Tt5fOMoQ5mcbM4rKNXLmiD+5hZ30kSoxUsi/0j2c6k6MB5HfD59k/9+7ihXSotUggjLlXCQOvl6wON9o/zFw0d4tGOITrOtwbIVcnTxNv/5vV9zsbpIWMioFEQCQIa8DM9t28tzozs50DtKmzDWAl4SttJNk4WSbe17AfFUvtRAWOCQG9UZfnX6E35z4hNWMqECcSmuBOBLrH22YbO1Y4BX9j/BKzsfo0sa++RqaR+osaezZeu66fctFpPmvhJmOy3g6gQaJX9t+gYnrx3n4q1LTC/MkfXyPHnwSY7sf5yhTC85k2eoQD+VFSX4ryn4FycJcc7R+06bFmMWWeCrK5/z39/7J26uXMMpJCx9KK40ebZ0b+UvnvsP7B0+QLvdgxfLlTXFrYDxOlVKFHnjs1/w1tf/TMVewHYDlcu4kcdI51b2jjzJ8w+/yobCJjwrb8CRMNbJsy7PjdjNGSWXGRMDToyOXHaejOO9dCXUCKKast2yg+LYvjK9lp5/RoN2TEKj3Bb/P3vv4V3XeWV5/m54+T3kDBBgzkkUKVESlS3Jck7lqSpXTffMmrRW/0PTqWaqe6rLVW2XbcnKOZCUxBzEJBIkCBIkQBD5pRtnnfPdB8KyKNFydVdVL8D2kkwCePd9797v22efffaWzoE8h0kY1yIQF2BuXkP2CZO+KWC8jmWXIb7J5ZH3GRl7i7mFc6RSZWxLHE4kMVJYbCkyTdck5fZQKOxURnxg8BmwehGtgria6Gs0hrjN+GXSuzCjwgJnLasC3hWon2Bm/CUqc4dwrZsaHkRUwI/6yLfuo6nrEcisJfJiytVRYn+KuDZLxrHIiguJFVKbu0mlViVb7CJfzMLUBSbHLpFO52jqHIR0B3Eti1UYgGI/5MXPu6RadCtO4yh1bLorWihrcZhE/GjxlkhWBHuqNKUCsyPUj77CjePvUArL5OK6Op7EAsSjPFbbClp3PQZtK/CCNKl0Hkso9ls3uPHRfmpXhylFgUo4pqshflMbW577NuRKTB84zMyFYXJib+iHaglYbypQ2rGdvn37YMs2yJZQTZk8uxqhudj308KrIW3X+0luikV3GbUSgmkPjlxm5MUPmXj7OL1RjmzkIAKtas4hu2WQvh8+CrvWQGfWgHAdzDb3j87AqD3kHdtT/YvFm9vMdtzr15edpXeTg96N+V5mxO911Ze/b3kF/ulX4KvA+D0B8T+kYv8q7dvSJbkbSG98z+f//gsZ8USEEEk6oPYM1ZcwMQRPMXGtzJmTo5w8fJkP3j1MvSpDjXky6QypTIrYFZAkLW3LBNRFIZ7IA1xh9pKceg2EMWBW5AACzHWjFjAhMhgB6hppngAA2avT4g0uOYQBtVpFW7/r162lrb2NK9evcmNaIsOF5hGtoU/Gidm6fogn9m7jgW1D5MShRc6gBIgrkDPwwvgBLz0BlEE0jLkC9IZEJGEUjT70zsrL+zWJe/LHlvoNS6t6IoZXzp/l1/sPMuXFajmWzaZY2VTk+Y3r2Ts0qO4mGR3sM6fV4lxhgrAa2LwB/QUQG+LcaNGF5ztXmeUX5w5xeGyEBQnQSEvD2yfjB6zJlHh0cC3f3LSTXjunZ+M8IcfmbvAf33oxYcQzJhmx5tHuuOzqGeLpoc3s7ltNk7TDFYib9/vF0hQ0KbPBiDeAuEpDiBipT/LSqQO8emI/85mQKGsOffldIkspxWl29K3hsY27eLB/E+KXIqE4OlNnm3JsEYgrOBfAaV5OAIR4xUsBV6bO5dnrHDp3mHNjZxidGmVqfpaUnWHrym3sWX8/m8QasamLolgzyj2uEa6WMsKJPN/ciyppEAgVEUQ+kS3vpcLhkU/4u9f/C9cqV7ELDT18ipSXoiffx4+f+hN2rryfJqsDJzKiHiMsCgltj4UEiL925NfUnBls8cGOI9JWlu7CCjb2P8hTu56nL78CN8osrrswxrLE8gzVvLrOMsgzZ+QPia2mymDk/itT8yaYkQAib96sVeQkz2mR5mIXaacFIhlEziXWoCJpSVIjf4cRN04+BoibAU5hu+UZgwqWPcPk7eNcG3+PmxOHCILrpNMCxMWUxJcQVbU21Mgd8VjPbqGt7SGGVn47Sb4U0XADqUn7TVyJRM8tw9ayP6SwpOthiaioQlgbJhIgfuu31OYPkbEnSImlR9hEPegi376Hpu5dQAd+tayMPeEUVrVMPp0lW2jVLW1mfopUrkS2qU8LhWj+KvW5Ce0MpbPNRFYLlbCVQsdWrJbVxKlWAqugMZBSFEjhtFiNSxduyX0qD6jRrZsOhkBVvDmYOE/1xBvcPPkhJWrk5efqHrGVphJmsbvW0PHk96BzNUQ5cLMyJAHTE5SPHWD27AnsiTFsP6AiHvNtPQzue1Ll71feeJf66JhKsC3Hwc/lsHp66H10H5nt26GrC9IFUzHow9cAwGaY1sjKlmxqWp2Z/VE3YpnOvj5LdOAC117/hLkjl2j1HFJib27DfMEht3M1Az95FHv7EHTkkYZOY4QjGWVdrF0WN/fGXqpkzNLO49c77L/oDFxKUi0D8a+3rss/tbwC/5xW4I8G4nd7M3+sRvxeFulegLhGXAuwEY5U7axECy6TmRYL0z7HPv6MX/7ta0yN+9SrFik5LGxxN3Fw0q5KBIRBlCE1GbSMrQAvqKsXtzqZJC32hkuw2AQ2UlqEyRVHkNhxVLbS0I1rpIhraWR87Nr4YUAUBORzWfX5FiZd2FDRKxvdSYATB6zsa+fJh3bwxN7NlMQsoMGIC2hO5MAGesj5L+34hjC7AcQbcuSG8XkyCrfkvDIZkhJpb6hJ43psEeAwDbx9ZYS/efMtJv2YOJMllbbpK2T55ob1PLJqFStyeTJhpNZ8Sq4pYWWuSdc+0bKLNly+ZC1M+raRwNRiGI08fnH+MG+eO0VFvNOFyXVCXN+nuR6yLtfCXz72DBuaOmlFrA8jjs/f4D+8+SIX6zP4kqwpuuO6r65i60rtfHv9fexbuYk2ccpudAhE1rCkYLmjEQc3uT4poFTXLdBL5RgRV6oTvHT6IK+c2E8lFxMlfvEyACYx8Z1OkSe37OahNdtY39xPXl8zAeJSOeliCBA1MgwTkmNs9wSI65rYcCue5a3T+3njyNvMhVOEbqD+3aEfk40L9BW6eXzbXrYPrGdVay9FsQhU7b4UfolsI5FJqyxKmHgFU4FqzuvUOHHtKD9//b8wMjdMlAu06EyJBV8ZWuxW/vS5n7F77YO0Op3YIkdKJE7yqUlHZ4E5Xv34RV45/CuqS4B4zsnRWehjy9ADPL7zGbrTPVieo90N1xEjR1d13/XABPikU446EBkZmWjIjbRDQohq4SS3Zk5z4dIhxiev6PMnFGguU6K/dxVrVm6lo3kVjvRI4qICcnmv8nvEPs5IU5aIsZZI2DTUSopozQzwwF7A80aYnD3EpctvMT1zgly2qs5EoVeXQFSyGoIlXQW5u1bS2vYQ69b9BNsZ0qAfFXSYjYbY9vH9GqEnJqA2rgx7S8S7ncWyqhBew68cZWr8N3gLh8naN9WNiKAVP2oj376RYssQft2hUpmiUrlIxq7g1OtknBy5fJemfE7PB7T3rIRUE/Mzk2SCaTLUCMqzVGoBntNMkB6kbeAJ0p3bwW7Hl2uVeReRcYmmemkXTdNu5AGW96KhBUooyN5gR1WoTBCPHGf21DtMXThC0QrICzvsyx6ZYSHKYPWuo/sbP4He9ZBu1Y6FzAiwMAWj55g//jGznx4hnpvHTjeR7x6kddtuqHhcf/cD/IlxHNl/U2lyA0O0bN5KZvduWLFC/GC1Y2hSiWSPTTaWhtxLgXgCxpV8SAZn5bOXzboawbkxym+e5Pb7p/AujVP0bWw/ouLELLRlaX54Eyt+/Bhs7odWsUo04WxShGn/4PcGiO8MjJrzwMyA6AjI79ls/v4J90WM+B96vja+f5kRvxcEsfw9yyvwT7sCXwXAG1f3TzasaQiNO4fn3eQrX66na/jiKvJdPGdk/uvWWJmjH5/h1OFLfPz+SWI/RyZdIpPN4qYdgtijLvrUbFYZxDCqEYQVmlrztHe20N3ToSy5etI6Iicwrg/SZl8ol6lUBB5CzY/xI3FrCJXp9CUkQsB6Ok2kUfHGWUVj6SOJpQ+0ACAlDHqsjKEcf6LJ7GjK8OTD9/H9Z/fQJORkEGnQiPI8CRBv6L+1NatA3BwJxhvFSFZMKElDq72ECGsMNYk9XfJzCkAVdrjKVn9w7Tp/9fKr3AohymawUzatNjy7bi1Pb9zE2lJJWSy1Rmw0DJSFMi8pA4+GsU/+TFIaNVzIDLeJ69ikDb+6eJxfHf2IecemKkVL2sKVtM5yja7I5X9+4jlluntJqc3YqYVx/uaD1zlXnmRB1kZs56KYdODTZ2f5wZYHeGbDfXRKTqTqnBObs6RDoFgjkQ/Jii4F4qIzFhWyAPE6IZcrRpryyokDlCUMJyeDFf7dkQAAIABJREFUwBbUApwFnxW5Nn700DPsWbWZDrtognyUTTbDso0SZxGIq7NDIgmKLAXhNQKGy9f57fG3efPI28QpDzfn6HCYYKLYsyhaeTb3rGbX0Gb2DG1hRXMvmVj8uiVBVeLtY/VkVkcgAXeNZ0o/h1AZ8fMTZ1SacmHyDBW7TGyLTt0lXIgo0sRPnvwpD2x4mK5sH+lYtMTKrydOLr5KU944/AovffwLytYUVtow4lknS0ehh/V923hw0yPkannqc7564re3d9He3KnSklo9oF73lBHP5/Oq99YZSylSnBifeWarV7h87QM+vfC+suJBJGmXKTKpAi3NnfR2rqGrbS39XZsoZgewaYBxkz5pgHgDmd3ZVwxJagCnPC+q47akLzNJufYpp8+8yO2pj3CdKRxbJBR1ZZtzaSlIxBkoT93roqNzHxs3/gzbWUksMhlLmH2TKhuEVeq1sgHxbppspojt5olkeNf2iMMxqvOHmZl4AX/hCFnnJo5q0Xuw3W7cpl4sp0C9XCfwpojDUbJOBdurYkcujttG7HRQj9pp6V2jm9DNqxcpRHOUUiFhbYGZskfVaYPCBtoHnyHXvQfcLqI4o8Ba9eoNecUigJUOgdwwDSBuHIpEWmWHCzBzlYWz+6lf+oTK6FmyUUBe9jVR1SRAnN519D73p8g/ybXj+SIiEp/WCszdoHp0P1OH9+vwZqHYTtvAGtyBtYRTc0x89BH1yVtkmvJYzS00r9tEZuUavO4e0gMD2D1dZi5DpUsSEGbyCZK558bQRAONm/fSGN6Vin+6RuXjc8y9cpTq0WGc21Wa7AxBtc605TPfX6TrqV0M/GAfrOlUhxQB4lqwyZ7fYBY+105UyVsi61sKxD9/nn3++L8XKebSn1ke1vynBVDLr768Av8YK/BHA3EFf1+g7b4bgL5btf9VG8rSN/tVYPz3fpdwEhKUI+yowFlpO/rijBJw8vA53nrlfW6M3MbyZZAujeOk1YJKvGD9sI6dcYkk3CbjiksWjusztKqb9RtXsWHjGmWvhc2Ww0CBeAjVep3JyUmmpqYUeJerPvPlKrV6nZrnMzNX5vbMArXQUkcQN5dXTaIvE6OSzCmDoeIsoQOFYlEgrXQB4h45J+SJh3bwp99/ghaZUQpC4+aQjCmZ2bw7jLjRQBgdrEa2J5EiRp5i5DQKQ5IDTGeP9DOVFMmE49c+r6TkOcxYFgfGbvBvX/wtk9gEGXEsiMl6Nb6xZi3f2bGTLa2tOlzVUJwaAnWRGtfXkz8TqaiCc1vObtFHG5s4Ae+zNrx9Y5j/euhDrnpVyilbQ3Okp5Cu+7SE8I1NO3lk5QY2FTq0K32+covfHN3PyakxJoIqgYSwiJzIq9PmwU+2P8y3tu6hG7E2FDedRMiZsIANtl7WXFZUhzjVdcE4X8ifycHv2RGj9SlePLWf3x79gEoewqytrKpTl0IhYm1TD3/x1HfZ0rmKoqrDZXgscW1fAsQb2nxTSzVcwsWlJmY6nOfotTO8evY9jl46TibrqpWlKc5E7iAR3THFyGVD5xBPbHyQ+4a20ZntUumK+bzVNNKscxLrrkBFAVVIzapyZeYSr378kjLjU94koZ0E/9RQIP6dh7/P3o2P0FcYIiOjrg1Zl1yH7SuYf//UW/zmwN8xHYxjpWSwUWRTaVpy7Qy2rmLXuj1Ysxaz4wu4mSxDg2tZObCWUq4VTwo6KTYt0VzLc9oAfqaIrMYT3Jw6xenPXuHy6MdE1gzSl9BnTkKdUnmsKEcx08u2TftY0bOdjNtN1u0gbbcQxVJCJVKRpBhdOhNhgLhp1cj9oroIaxYvHObc+Ze5ffsDfH9E9dzyybhiRerKoKZcd5a63057+8Ns3vyviOIB6r6F62ZJ2TKY6uh8R7W6oP80SbwFHTCMRNtu+UTBTeoLx5gZfxF/4ShpexzXcshm1pErDlGLM1TrIbHn4TKPHV3DCW9h+bP64AZWM05miExxK+mWPmWqJ4ZPkqpOkLV8/EACuYpExZWkW3fQ3P8UlDaB06lrk8ydL1bjxv9cirZFXyEjtZE/UpdXAeKzcOsCk0ffxBo7DdNj2PUaGdk8fVnBFAtWhrh3Pf3P/wX0rCXKlAgj6QzJA1+H2gzlk58w9dEHVK5epbnYRs/aTdDRj39znPFPPqI8OUnb6lW0r9uIPbiaWibHRGzRvGolzauHVPIjciszn3OHaDFg3NimGgG5md+RzAJ1EqqEcG2GCZGkvHoUPpug4NkU3Yzu01NuQH1DNz3P7abruw9Df5NpP8qtqQ5cZs5AzyPNArjTYTQd0ob06aulKV/HmGBZmvKPAYGWf8fyCvzTr8BXYejFztYXuaYsBeF/qIbty/Tk97IsX/TzdxsINamFiTYwab3O3IajH1/ikw9Pcuzj09TnPTpaOvG9QA9KsXMIIo96VMOLPUptLXT1dbBisJOmljT9A+0MDHYyKImVujEne30C3GS2aGpqlvmFOYXEnh8xO7dg9LCxzfCV6xw7dZ5rN6fxYodUoUi6UCCIfXV4EG9yTczTkShhz0VSIEDcxw5rPLpnC3/+o+dolxwJ0auaD2PRQ9cw4kl8TqKJVIiXAHEd1hS2USsme9E/W0D4IhBXK4oGUlZDcOrYTFkWB28IEH+RScvBT4uG3sIpLygQ/+H9e9jW0kJWBunERaYhPW+0vNUtxXwpENdrkINbhldjHHHR8KGSgiPTN/n1sY84OT3JXNqibocqBUpHEcUQNrR28eiqDTy5cjNFXEbq07xx6hCHJ64yWp2lbse4qRRRvUqx4vPTnfv47rYH6SFLJjTewmojmByaWkgJWLWMxr4BxFWCmnQSZODRd2JuBHO8ePJDfnP4XSoFi0BvG4uUF1PyXTa19CsQX1PqQ0ZXVSzyOSAu7h6K/5L7R+OPFDxI0RNxvTbJh58d4oMrn/DZzUsKVOWaXbHwk9a4axPUarhBTE+mhSc2PMRjmx9hqHmQNJnEFcbcBwraG36B8t61uIjwJNinfJU3jrzKJ5cOcKM8RuQE5jXqMYW4xLf3fpeHNj3KQHElOQoGiCS/L1J5S5X9F97j1x/+nInqKHZGrB4tnNillGqmr3mIx3Y+QSlsojZrGPGujj662/pJuQWVjKkMRQCwAhsBzol8wA6Z864yOnGYU+df5vqtY6RzNR2ZFd9okbZIymVQl9crsWZoBz0dG2krraa9aS2FbB8pu1UHOe98KWozMxO6NUg6rRSAxiHIJIcuEHGTq6PvMTb2OvPzp5HR1rTrq2xEG1aiwY+zeEEr7R0PsWHDX1D3eihXQ1w3TyHTjCvVexxTq0mypWfCtNKmXxQKm63yj9v4CyeYm3iJ2uwRrPgmjp2lUNxJsXUDkVukXPGwg4CMeIzXLlGf/wzbv6lrVpeBy/Qgze0PYefbYP4yMyPHYeEmKUvKjBxWvh+7aQvp9p2ku/eC00dkNWG7mcUQM7MhmEFcI0YzFboMu4rMS0gMDUDCx4rm4MZpJj95BfvmedzybeJaVe0trcDCjxwqbkYlKT3PCRBfR+jmtBNgiem+WFf583jnTjJ94AOmL5wnl8kztHk7dA9Qvz7G2MEPmbk9Rc+2nfTu2QvdvVRii+kYir09NPd2mbAvlaTIjEbyPCUSOJX3NEC4/FMHfEPNtmXOh4vjXPv1eyy8e5rMjQUKsUTw2NRDn3JrFvuBNQx8+yHSD22AdqXCjQ49saqVfaORs6D7aSJ9UlKjMSX6Ba4p9yJRadyrKlX7AjODZSB+L0hh+XuWV+Cf/wrci1GJwqSvAuJ3e6v3qhH/QzampRtU49+XblRf9JpxaOysZFNemIZPT1zjhV+8zcVPr2OHKTK2S1qS2URHblkaayzpLW7eotiaZYVEGW9YwZata+npbSItRJcba/y7DsQlgDKRFC9KEeVQ07E2Tb8zPtkCrien6rz02vuc/HSY2YqvYFwMv0TjKLpeY4Eo4T+q4SBSRCi6zAg38rhv80q+98w+Vve10JS1sAVYqUa8ASqNxEG1z2qXJwoW8WAWLbqn8fXCUAvoUCs60UCrnYdhfVW7Le9JxLAKukRfYlOzHGYteHv0Kv/+5ZeZS6epiu7diXHLZZ5dt5Ef7NrN1qZm8qFxohBwuiguSqQwSb3yO0ytSlISmzlZz4oFI/UFDl67zMsXTjFSnSMQuZBo9QW6eT7phRqPrd3MT3Y9Ql+2mbm4yodnT3B0cpRT49dU52mlXYJalRYffrTlQb63fS99wogHESmhNJMqypQcjZayYbFk2eUhiRIbPPn/Iu/wnIgp6rxw6gP+64HXWcjFOKWM2rCJB/GKXDvbO1fxg/sfZzDfaWLtVSZ0hxE3kCeJEE+kreZYFzAOVSvgWvUWvzn4KscmTjFRnVQQoYWipoFKbRQTSXvHD2h1m9i37kEe37KPta2ryYs4SA/xRoDMEhi6KMWJNWHz2vwIH555j4MXPuTq9GXidKTzD0EtpEiJ53Y/z971j7Cqdb0CcQX2AmjUzlFcXcp8cmk/rx75DaMzFwmEObZi0rbw5yUG2tbzgyd/wkBxgHSUJbJEhiUWl1lcO2sKESURxU3GrIvq54Upt6tMVS5x5uI7XB0/yO3Z89jiYuIG6oakevdApFtyT6eI/RT5dCc97etZ2b+Lge4dNBXWYQtYXdw8EtCmhZcRbYksSK0QtTKS290jjCaZnT3B1au/5caNA9iuyFPK6t3v2jEZcU0ST+64lda2B1i/4c+oe93cul0h5ZZoKXWSK7UZLZY+BDoZknzuwuJKt0KCuqbBP09l/BVu39yPa0+RyrRRbH2EbNMWSLc3EmMgmoHKObyJQ3izJ3GcGp6dw8mvotiyB7JFuH2ahZufQvW2DobWnDaybdvIdezFbt0BuSFwWomlWJPiQ/s1dwYdGwFfd4Cl2eNUuqPPiyRqTsLYCaYPvYY9cQm7PGVCvDyZJHFFdU9ZRjrbV9L/zF9C/2bIN8uEurE30VyACnx2hoWPDjBy5DBOOs3G3Q/A4CrKV0e5uv99xm9MMPDgY6wVz/BSkbq46uRyuKUibjGvNoNOyjXSGiFaEhtXs+NGifwt2aNF394A4pNVooPnGH5xP7Wjw+RnA4qJbWg58olXddL3o8fIProVVrcQ5wRoJ36wus8aW0qzRZv/aCOhMQPTCBBaAsT/0HNuKbn0ZYf18rDmP3+wtXyFyytwtxW4V2L6K5M1/1gg/lU//0V/fzdd+BeDfzOZF3lw5eIUb718hIPvnWb+tk8+XVTJh7Sk7cSC0It8yt48azetYNOO1axc30N3fyt9/Z2UmmTYaClzJACiIc42B/mdsUijo00c9og0YMLWVvypMzc4c36Ei5fHOD88StmLiFyXdL6A5UoqnQkNMYy4kZZYoVjCeWxZ28+3n97LuoF2Opqy6pxiwPLSABEzINRg/hrEkDDKAsQbqYaiZ/REk56E7zRYcWU8BYAK6BOdq2VTcWymgHdGrvCf33qDacfBS8kwakiqUuUb6zbww/t2s6PUTH4xBCQBWcrAGw3nEiLc/GUiW9H3LK38WBL5YDr0+XRmgv9yeD+fTt3Ez4pG0yYQak7a9FWPvSvX8cMde9lU6sOjztHLZzlw/RLHblxRnbg41oT1Gk31iO9t2s33d+5l0CqRU/bdDOg1El4aTWRTLyTJfImmXS5TgLh8HsLMT1LlxVMf8suDb7Ag826FlA7j5QKbNc097Opdx/NbH2IgK6OhAsSTAJ9FxlF/oxneTVwvdQxO7C4t8dLwuTh3nb99+5ecnb7IgtjqGVLPWPqZJoUWj/KZNVkFHl73AE9tfZx1zQLEc0bLmgDxpXNiicOb3pue5THp3dRQn3dPv8ln4+cTIC5se0g+LvD0jmd4eOOjrO3aTF7NHxNAIwWcAvFqAsR/xbXZS4hqXAab01aKvN3KQOtmfvDkTxlsWqH6dQHi4vntxikdLG3cE7ISEtRjPgcj2I+sMuNz5zg3/D5Xb37E9PxFrFRFvcobmncFzvIMyufjxaTsPC2Ffga6tzHU9yD93XtxrLakGDcg31LdczJPuRhWo+WAITztkCieYX7+DKNXf8vo6DtY7gQpZ4GM2JnaMSmnAcRbKDXtZP2G/wmsIRbKkrjeTFYSJVMFsNKmR6XvTTUSJodAP/eqAeLhRbzxV5m4/iG2NU220E+x42nSTdshLf7fBXVPIpqF6nmi8QPUbx8gjiapRBbFtrVk2/bozIh38xD1mcvEQYXYLeA0rSXXfh9O+14orNMhTWXJJeFUQs4isVG0Fy33GhMMjRmSRS8mmdVU69M6zI7C1UNMHnkLe+oaqdq83s0y4OEiCcEx82FErdBD394fkV67C7r6jOd3YyhUkjkvf0b0ycec/egAdcdm44MPkV+/ienrY1x89x2ujlxncO8T7PneD6GzlVBmafJFyKSVKBB3E531iGWmw9xLxnYxeYbVtURIDdlHzV+IIQ1j83hvHOPSb97HGZkhuxCSs1w8SfMMqqS3DrLmX32L9AProC+vbrbmuZGbxhAj8jqyf5qdTaG4/r2puwz103Bpaex5puC8I1tZerbdbR7qixjxL/o9d9OY/6EFwDJkWl6B5RX477cCX6YR/x2SWRjxexWUNy7/y1pnf8zvWro8X8QY/P4mF+vwo7g0ePPwwVvH+bu/fo3x0TL5VCvZVE79QIStEiZ6vjpHqTVPW0+Rhx7fzq4HN9LRV0LCDlPiW6YeyGa4S9g4PcCWJDPq9SmOMJu1geU6DqXewn5oYbk2VQ/mFiKGr9zgw4PHuDx6i5EbU9iZPCmRqYj2MYmtVwtETWAU9rvOhsEunn18D5tXddLbVjQWhokyXD+45DWFJZJjSEwFzCBo4vIlWRbCDIkbySJPB14g3upJSzqKtEuQkfcsYRoWzAFXKlXeOneWN04eZ8axCcRVJg5IVas8vmoN39txP7tb29WpRAdME53p51u3S8F4I8lTxzUl+VQPM4lQgWtBjZ8fO8DB0YvMCh+eS1GPAwWjcaXGupYOHhtczxMbd6g85cLNEd69fIaPRj6jkrHxBV9EIcVawHNrtvO9HXtZk2mVsPWky2zAalIu/I5pxB17RfO3Aqbls6xZATejBX576kN+/cnblIV8zoqUwycfuWzuHGLPio08uW4XvanmJUA8me7S1r+2QIxGXzreYrSjgT7Gl16A+OmpYf7jS3/DcHmUIC9SFJPGKO/dhNsbe0IBvE1WkYdW7+Yb2x5nbfMqxNQxaWQs6sMbYNzIPswn4Nse0+Ekp64d57WjL3P66knIyGtZ+PWAQlxk34ZH2bf5CTb0bKXoNBt/eNV0C1A2A58ia3n1yD8kjPiClhcZJ5sA8a388Kk/ZbA0SFY8to0CX6U6KgeRQVy9HPnE7xRG2qSxytyY+pSzw+9z/dYhZsrDWG4VJyVAWXTyJjhqESQp4ylmfEXam9coEN+87tuknR5cK2v8veWTXwLENZwoKaGTh1clH3FcoV67yLXRl7h06VVwx8ikyqRF8qQe4gLEU4RxC8Wmbazf+CdkshsIwiKO04QVS+SqqzaFi0Xenf6QKayoQDQJ0UW8m69ya+wgtj1HtjhEofObpJt2gdtLTEnfFeI7Xr9MdOsjahNvEtZG9Hlo7lhDqnMPzM1RHjtIVBvXSQc310W2fRNhahVWbiOplvWQ7SGOxdnFAHFlvhsSLe1M3amPzW2mPQqdj3BCkaVUiG+ex7vwIVOfHiRdvk3Kq5hOW9JVkz1nrl6nkmqhsGovHVsfwt6wDTIyRCsacR+mJwk/O0vl9EluXL5E1NrKqj0PklmzmdrMPDeOH+fWzUna129hzcOPQkeL+XjE4lJkJiIn0j3MSMnSasdkKRBO1F5mMkDViQKczbyE7cUwMsPc33/ApV+/R8sC5OpSOLqaETBu1Sk9vJl1/+cPYHMfspkJ6JZOoaSqGjRvaaesUTQ2gLf6/xvNX1JmN8D41z/Yl4H411+75Z9cXoF/7itwr3j4K33E7/ZG71Wa8scu1N2kKUZfB0Ho41oZ5m6F/Pa/vsMv/+ZNqOdoLXXpcCWWBH/IBhowW5li4/bVPPncg2y/fzXd/XmslMg3kg14kRQxzJZuuIk2cfF9KCpoxEULy2kkL+IXIMP6koQnKgX56ZlyzMjIBCfPXOHt/ceZWvBwC0XF9qpdlRRCDTYxQNyJfNYMtPPso7vZtrab3rYCwreZ4SFhnEWK0EgdNHILadxr+Ila15lkZ4E8cg31xMav7sPt6WkdNNWQUKClVKK9tWCcviSDo+5x4too7549w/nJCSoSUpSR9EyfVK3G3oEhnt+8nYd6+mhTCCKA0ayEurUsitTNQdk4LDVoQ6/HDI/64u2cME23iXj98ln2X73AuVtjlFMWfsq4l0TVGs2RxYZ8Kz9+5Ek2NfdzdeYGb1w8yf7hs1Qykg4YY4UB+YrP06u28O1te9hQ6qSkvJ0RaDeAeEOacIe9SroZSW2lUh8rVpB83ZtRRvylY+/rsGacdoj8UIN8tnSvYs/gRp5Ys5PedEsiTWkMc8nvTIYD1cUnYcT1fhCbTV+BuACCkzOX+Le/+WuGK9eJxe7Z8Ykij5Rj2Ddxl4lDS4ciW+0m9q3ew1NbH2Vt00rSYu+QEMtKwpvYzeSTMMydfAWWz21/gguT53j5kxc5cfkYZCVAySL0QvJRnn3r9/HY1qdY372VgiMRSka/bYC4YcQPXdrPy4d/yfXZi+pyIjMNGTu9CMR/8NSfMVgS7/uiAnGVkmidpik+yaPTAOLJhQrQViB+lnPD76k0Za56BTstwTsiTZECVZ4/AeLCZAsIj8mI21DgknW66G7fwf3b/4RidhUZp5k4Shk2PBne1GdFMgI+X4KJ7MXyCMMRrl39LefOv0DsXCObrpB1DTOswUFRBi9ooti8lXXrf0yusBVoBZHCCEOr4Nl0PgycXfKlr1uGcBJq5yiPv8bc5GFcdwE310+h81tkWkXPPUAcl3S+xLXqEI0TTR3Cm3iN2txZZBQz39xPrns3wewMlRsfE9enCJ0Cpfa1pFo2MzWbpxp30tqzhXzHWk3/1ChK3buSvUrtLs11NuYWGj0D2TuEgHAiCeyZoz58jOqZd6lePknWK5MSdyklJUTyZnIBqn5AzS7gZXrp3PwA+R17oNhqGPGFCvXLl5g4fZLalWHyuQxtGzeS27oTelaZdZuZU/tRRFPf3g75rBi4LwJxUq5EYykQlzsmlXRGGkPp2jVKllv2YHFVUcmZDGoOT3P7/32d4V+/T1ecoxCarlXNhblml+bHttHzv3wHVjbJxHKyh5lE5gTZG0dHJUHMq5i9zrhTGWCelF9L6fCvcdgtA/GvsWjLP7K8Av9CVuCfDRC/W0vtXtfxy4G4jsDhlWHs0iwv/eJdDr59iqiWopht1pcQMCEjT75VpWeolQf3beWpbz5IZ6/YpEg4hYG2AtgaVlnGA9rIUhoa6MbQZgNmmgU2B1PjINYxKE0SFCcXYZksalUYGZ3i3Y9OcfbKDcam5xHSxk0CgyT0R71rQ+HEQtb0t/HMo7vYvq6P3rY8aQGbiQzhd4F4o83vEEQxrrBIElkSw1SlzrWpKWpRpAd8zfe5NTXFQkXisy1KuRwDnZ10d3UyW5ljqlbhVrXG2bHrnBwdZVbWNOUSpcVL3SfteezuH+QbGzaxr28FnSo+kBIgCVRpDI9KMMidhB/zESdOBhpIJGuTaJtlZWfikDPzUxy4donXTx3mlowx5jPqcS7vOVWp0eFb/PTRp3lqaAc3K7d49eJJ3jt/koo4rQjm9D1KfswTQ5t4fttuNpa6aGoAcek0JPyywWJLrMcaVL0hBVUCIgVA1fIZrU/z4skPjI94NkbQmRXEpDxY29bP7hUbeHrDbgay7WQSaYrR3P4uEBeJgupMlR0VbUWgGHEBn1Nzl/l3L/xnhsvXiPKybr4y4mmZIRDHGqEuxekjtulKt7Jv1R6e3vIoa0qDuIEM0RqAYDyMG7IIwx42Hv5QgHgwwYVb53klAeJRRjQIEl4TUYgLPLX1KR7d/ARru7aQQ1IYzb0vHaEIX4c1P7n0Ia8c+SXXZj4jtMs4tgT6pMhYzaxo24wC8eJqskhhZ4C4vAu5ftFKm7skKXa1QyHFZUhkVbg9N8y5y+9zeexdZsqXcDIeYVwzbh8ChmWIUC9YIH5MLuNiid95VKKluJ77tv2Q9uYtFDN9xFFW70zDAJsC1iS8Np7ihu+cPJ8yuXGN69de5NSpXyoQz2drZGU2RIC4DsEKEG8mV9rCqtXfpdS8E8vqI5bKKUn0NOgtAeKJpaiWyraPRRUrniaqnKV84zXmbx8ik54llesl3/Ec6daHwVkJcRORSmo8rGiGaOEU9fFXKE+dII7rlFoHyHbvxpuZoTz2CaGky7ottPdsw23ZzuyMSzXM0dK1jmzbaohLUj0mSFWKNHGKacyUyDCwrIlo9o2tkQxRSxFoR8LIT1M+c4DK6Xewbl0m5VVxE+21EAZ6z+n8iZAOaRZqKQq9ayiu20yYa9L1jxeqVK5e4/bwJcKZabr6e2nesAG6V0BamG9JNk6qdQHfYYB41tDSQn5oMPEQd6mLTESfB+P2pPd2cj9J4WwGTpNZHXFRErC+EMCFW9z6j68x8uJ++lJNFEkRio1myiLobaJl31aKf/o0rGqGpLEhrk1yCQaLJ57/iVVhMhpvkloTaUrDKKDRDfk67ihmLb88eXpZI36vSGH5+5ZX4J/fCtyzRjwSFPg1v75skLLxK7/uBrX057/INcUw4mZYbX4q5NPDV3np79/m+meTRDWHlCNccoydtqkEc6RKMd/+0VPseng9AytbyajQucG33BnKNBpTYZfNlP7dK5oGx5poB0OTRygZ2aYdLoe5RHq7KlW5dH2OQ59e5O2Pj3J7rkIqnUkSFuUQFMBqwO2KrpKma+7eMsiKzia3DRnzAAAgAElEQVTSlhlKMi13wxYbIGO0KCbZ2aQtSlhO2YZPr93k7cOHma17BJHIZVKUazWq9Zoyrt0trazt66Ors53zV4e5enuC+Shi2vO5Xa+rf3hdJJeuuMLUVXO9o6+Pp9dv4rG+IXqU00r8z5POgdFQ3tGIK1/f0F3KddoxgeovLbVvk79biCNu2TEHrl/kbw+8zVVvnri5oNpQAV12xQxiPrf9fr61ZQ+10Of14VO8evwTKqJxF7bV92gK4LHBjXxz6/1sauqh2biCK5hadJBZvMsNODYFmDl09fvEMtCR7EWfq7UpBeKvnzrIQjrEzqXUbEJSNQcKHdzXv45v7XiElbluzS0Utu3LgLgCCaGIRSNOxLztKRD/D7/9Gy7PjxLnpYsih79ErGsFp/edWFfGQUS728zDK+/n2e1PsLa0ilTomuHfhje0vpdG5FRjgFZ6Lj4z0RSnRo/zxtFX+XT0FGHaFAMCxEtWiW/ufI6HNz7GqtYNpGUIVDsbxmEksnyqlDl8aT+vHPkHBeKxI8OKRiPuRgUGFIj/OUPFNWQwjLgyhnLfyT1hyVyAKVX1S4GrkeFEVpVyfZxLowc5e/llJmbO4GZ8QurKZIu8KvQDZad1fcNAGXFxbBEXlWJ2JetXP0N/zx7aiusgakg85C0YdxADw6WoSAQGek/6i0B87PoLHD/xd1juDfK5GlmxLkwGAQWIB1EbqdwGBgafp7nlfjKZNcpgN7oQCs703ldhhLnnJaTGFj63hiWWhN5FyjdfZ3b8AGlnAjfXQb79G6SbH4D0eohluFK03AKY56AqA5uvM3/rOF51jvbuNaT791CfnGXh+nHC2jyh20yLFE+duwj8JgIrS6bYg5XpBpUIuWY8QtdB3HpMgaVPlg6v3uncqCgrrmFHZVgYZ+b4u1Q+fYdC5RaIc48aipg9RiVmQlrIv4cO9ZpNlC4RNXVQE6Y7skgFFm65Tn16Tmc4Su1tZHt6iLMlqn6auiePQmIZGvr4ts20/Ex/P5ufewart9tYQyqxkRAeif3pnfeR1BaJJk8IALH7VMeU41eZ+P/e5sabR+l0ChRIEdR8grSN3ddK6b61ZL+1F9Z2QXMammyNt69b8swlZphmY02clhbHgZJCRDcOA9iT1tTXPeeWgfjXBB/LP7a8Av8CVuDz8453u+S7uqYs/YEv80K8m7XgVwHxz4PcLxs6uftrGG309Dh8+PoJXv7FW/izESkyyoR6gUco7F3JZtOulXznT55iaF0zdirSYUXHtZR5FHuzpQNv+noajy2DjgmD19ACJAdug41UIa9SiNIKTmLvE39zAdCSgBnbKaY9uDg2xSsffMyp85eZnZVwlRR2NmvcDSIHNw5pLzrsvW89j+xax4ahHrLKDguwF6HxHWmKkasYeCN/J5KYhQiGZ+f48Nw5Xj9ymGkvIIhs9XY2x5lE00N3qcSWFYP0dHfyyZkTfHbjGr4MdGazRKm0XpMkPIrc0wtqyE9v7urmsdXreHpoDf22Q8Y0uRui+QbvnBQvibf44k1gzCXEiUAAlYBNwaWeDbPAsZkxfn7kQ05P32QhFRO6RuNNpUq7neK+nhU8u34nnZ1dvDN2nl8dfI+afGbi6lKv0xTEPNS3lmc238f2jn5aFR6LlMEkLjac28xiGVZcU02VUTa2ijIYKUx8zQrVR/yFE+8rEC9nImSCT/BM2rfoSjexvWcN33/gKVbmushJmuKXAHG5XYyhXgLE45AFJ+D0whX+/Qv/iatz14hy4jkvQTdyvzSG5gIF7+IKlA1T7OrfzvP3P8vWrk3k4nTSiZH71PgsNyKd1E0lWXeRpoxXb/Dx+YO8/+k7XL59CWHERZoS1AOa7Ca+s/vb7F2/j6GmdbhxNnF/MUBc8l+rVpkjlw6oNOXazAUst0YmI77p4uGeo6d5Az9+5i9Z07JJXVR0CkFY1iRYShjMZM7NXFVDQiOBORJrFC8wOn6U4xf+gZEbh3EzklYpBo/immKY20UZQCjDyDJMmca1CmTdfvq7H2b14ON0t+zAiloSCZe8kK8g1PjXp1Q/rg2LhsOJBvuMcv3arzl2/Oc46QkKeU+HNQ0QD9VHPIjbsVNr6el/lta2B8nnNhppigonFgVYCRA33LgO+zlS5BtW3IlGCW69xezN9yEYBidPtu1Rsi0P4BS3gdUJ4uGu1zwN3gXiW+8wO36K8uw0nX3rSfftwZsPqN28Qliv4ltZCu2rKXTvVM/w2BKZXTOx00QoziWOFOkiwWlIKQyzrARGQzxmTLHNbIJVwwrnYfoaE4deo3rufVrDeSw/1DRNcUvRTk3SKRTffEmAjeMUXiCzEC6eFyrAdiUV1c6rY6XI5txMxnTXcPEktLPsEwSmdyJ68jiT57aVJrV2HTv+/KekVgxoIJq5VxJpTeLp3Ri+XhzaFMeoJOWXmqSFVajtP8Pkrw4y88kFmq2sWozKhasWvCmHM9BGbssQ9Z4ChXU9pDYPwkCTqnmEfzG3iNkfRCu+RHWnYVbGKdR89qa4MTf1F51h92Jftuya8i8AUS1f4vIKfI0VMIRx40S++y+4JyDe+PEvQvdfF4jfreX2RZf6+TdjftYALMmOGLvi89qv9vPOS/vJxGlSVkb14SEB5WCe9dtW8YM/e4at9/eSbTLSyYaL32LuS2JJbgY11cQt2WwbVGpDlPu7QTFm2tEXz0MFysr+6c9L7zbxTrZd9emu2XD0/A3eeO8jjhw7i5MtKvCVIU9bDrowoOD63L9lFU8+uIVdm1aqNEVa5UmvPoHT6r23WDzIQGBkuUxUPd47d573zpzlzMQEdcfFcjLEeroIuIqJQ4+mVIotgysZGhzg6MWznB8dIZSwlXQGS3wbxRZQA11E+BOSCnxWt7bxyNBqnlm1jlXZHHlNdVyir0wY8TtanuST1HauyFLM8b/oNiCyGdumbFlc8ed5bfg0+0cuMDx/mzDt4soHUxfLwIDBXBOPr9zEfdt28MnEZf7+ndepSF2SctVWLV8Lub97kKc37uT+niE67Ly6tBsgniSNLt5YBogbpk0kKQ0vX9FUR5qsedWb4oVj7/HG6Y+o5CBK2VhhRDZyaXPybO5cyY8feo6VuU4dIk0lt4hy7Mp8y+dvAmnkXjPntpGmyOvW7IgzlRH+3a//mpG5q0R5GU4TiZFh8V1VVvjqTa3iq4WAjZ3r+N5D3+L+QRlczZMR7bSUG4v+xqbUUj21SjIifMvj0uQFPjj1Hp9cPMjNhTHsnI0jzj21gBJNfG/v93lwwyOsKK3GlWTNpIsgQNzHw7NqHBk+wCuHfsHozHkdpsxkbezQIq6l6Cys4SfP/WvWtW+jaLUl9oSJTf2ig8SibF1vAFWOaL9K5CE1bk6f5vCZX3BhZD9uto7lSgSWsMOJSlgGWHW2ISbtiqNJCkfsEa1Outr3sGH10/S2P4AdtydDj/J6njqZGCBudONJEylhiOvAVcauv8jRY39LKjNBPiex8pJma6RRDUbczayju+8p2jseJpvdTBQVFTSrs40y/5olm9xh8qGb50auX1aR+BrMvMfCrQ8Iap9S93wyLfdRbN+D27ID6IZYxMqyHpPgDRNPHmDq5jn13RfJSbp3N/hpmJsirEoGgkO2uR+rZS24HWCXwClqmmYg90RilG/6JkYspF/qjJIkbTX8sOV1pTAJZ+DWJSY+eoXyhYO0254GVcVeqLe1dAkViIuePbQJPXl2UkSBhRUklpTSzQktMm5Bw9UCX0J2JJlY9lNJUzNZApEMtstzEkX4qSzTbpHMli2s+ekPoa/bOKfoAMqSfVgBtxnaVEeVZD/RNGG5sAUfbswz+/ZRZl89RuXTq5SsLKlICkNDG0iJV7YjaqU0t1yPpo39bP7uYxSe2AGtUsAkuFqGNEQ2uMRZyUhkkrCfxUPxy4H4vZzdy0D8XlZp+XuWV+B/3BW4ZyB+N63L1wXiX7ykS1Uypopo+HirnnEJmGrsz/PiHX50lA9fO87Bdw9TzBTIpPJEcYpaUGXBn+C+h9bzr/6PHzO0tqSGCuproUE60q41gN6AA31F44byOaZj8dUTZYh+byILNlSbSWFLOpbmkBBGM/CwxApNcJjrMjZT54NPTvL2/mPcnq+r07CTyStzLcN8Octn29o+vvXoLnZuGCTnGADSILESvccdpwZlmsWxGK6XPf727fc5enWU24GE0wgQT6mu0mhEhZMKaSnkGezppbO7m7NXh7ly8zqBAHXxWxfAk01rYE4kXtZxqIx4dzrDtvZOfrJjD+sLBYqhWMmZcqUhyV1KEN754IQVC7VzbypDA1k0OiSOqcQi1bA5dOsqr585xoGR84SFDNlMjlhcRojIeSF7+9fw1MP7OHfzKr95/y1mJZE04xLW65Qii03NPTy+diuPDW2kxxHflBiFqkoXJ8xl8kEbqUTCXhqakNgyDg1yUF+pj6trymsnD1DOWoQpi5T4Y/sROd9mXXM///rpH7OxuIK8QD/Vxpv/mVsoSeNL1maxjR2H+AL2rZiLc1f5+3d+xdnpz5iNF1S6Ixcl1y1dGHWxEFY6CLHqEW1WiSe3P8J39z5PEyUyZFUJH4SBAtPkttTbQywnAzzKzHH+5qe8tP8FBeS+4+GFnnZpqFkUohI/fuKnPLzlUTpFYx0K+e8aLax2coSzrnLksw9548gvuVG+RORWcNMyERwh02/tuRV894k/Z2v/Pkp2h3ExshPLvMRn2axJ8nQ1GHH9Mwm5KlP2rnL60iucvvg2tWicQOQcrnSppHAUEC5ljcjNxM1Erl+KnTSEzbQUNrFhzTdYv/JZbDqII5Oya55JI6I3d1xDmiEvLDtAHcu6wfjN1zhz5h+w7CtkM5Js6ZES/X0kATFpwlA6aEO0tO2lb8WT5As7iOImbGHbxd1Hem9iFRiZeRIVqMlnp5cgZuk1sG/AwgfMT75HUD1BJM4kqR7s7EpK7btw0yuw4hZjUxpMwvwFatMnCPx5cDspdm6C4lrwRX89ReT7WsTjNoNIUSTe3m2BtHh5i3e7Cuw1QViKb52TEJZcnqbE1UeAqflMZG8RJr4O89fh6jFuHX+X+vVz5Pyqsttya0pxKASFJtEK8K7FxHUp7tMa4hN7JnlYc610SNQmkl+rM7rJvIAWLVIQicWqyPaEeA7wUhmi1n7y23fQ9vxT0N1BLNpwlQcm+3EiJ1N7TbnkRlBX0tVy6xGUY7gwztgLH+AfOI99dYpM7JKxZKbAURa+HsVq1zpdqVBxI+KOHEPP7qb3L56FFUVoT8C4fnyBhgqZ9F1zV7lLeBmV6ST39b2wXvcCI+52ni7bF97L6i1/z/IK/MtcgX8UIP5lA5n3vkE1oEQD4X6ezv9dgCysi5ynVz6b4cM3j3Hkg3OMfDZGc7GEY6cJopSmCC6EN7nvwTX86//9RwytbTNtfLUblnasHNIm8GIpCG8AB6P9XMTX+seLV9VwA9EDIWEjlwJxHXiTPxdmTDS5wjCnVI4xeqvGK+98wrsHjxKnRQ6SwZNWb+iTtwO2ru7j2wrEB8gtGSC6c43mSvRVLfRwqdk2l27P8+9/+ypnxyfxRV4isexiB6bDWMa1I5e26GhtobOtg2yxyOUb1xibnNDDRnquOrgoQFycZqQIcCxSYUCrZbO5pY2f3r+XzU3NGkOvjHjDHW0RCSZYNNEEa1KjfDWSH1V7aXSmAmOkiBBDvIu1Kd6+cJrXzh5jzo21KAhEHiDMdt1jZ/cKHr7vfsYmx3n3yMdMW4H6jkt4SD6ENcUOHhnawLNrttOXbmokVjfqFiNJ0WUzw1GNoazEkF2BuK9igt8F4vNpM6wpzLkTRLjViNXFHv63Z37K5tYh1MBQgLituZ3muFYgbr5MVHbiGy/WkjIIK6x7+Qa/2f8Sx2+dZdKfJrLFclKuTe6XJOJersnzcQKLFjvHpt41PLfnaYbaBik6TaTJKlMpQNwwjub1hMmeq00xXr7BoQsH+ejMAcbLY8RpGeqVLoKLVZXf2cafPP2n3Ld2D+3ZbqzIJq0tIhNOpb7q1Djy2X7eOvpLbpYv4bnz2I7EoIshvENLqpfvPvkztvQ/SrPbrX74IhVQ/bo+G4l8SSVdi3jcuKrIZxhXqAZjXLz+PifOv85MdZiAWSwJbJJ7S73uJZbGTYB4TUEwkUvk58llVrJp3TNsXPUtXLvXAHQBncqCm9f/PdtTlcWIbGSc6dvvc/Hib4nCcxCPa0krOmHJpLHiHEEoSZm9NLXuZmDoGxSb9hDTZrpL0nlQCtUEOmmCp8wBRL65xqAGMgBpjREvHGRh5gBx/VOiaBovShParaSyq8jmB0m5nUYGUpnAmx8h8ka0s1ZoW4/VtAZcibePCauzyr9bYhVoFaj6edx8H25xACsnEpes9oKkQye5Ao5I23QGQgpyKdIMw2xCqBpLJCi6ClOX4crHTJ85iD8xQsqrK8jWfoK8H721xbXGwq5ZWL78XlcZbtF1SEGiY7ki81IPfNG2SRiPkYipd7wEZwXy7yIAEhvTEC+bJ923huKOneSffJi4oxVxTTFPU2Iru2iQbwpd/WyT2Vvl+qWZMO3DsWHO/fx1UievUZz2cCPxsxL2xSIQeYp4qzsZ6vWAwLG4HS1QHsiz49/8kOLj26AzA6kQ8kmAkDyLyQ4vr6qNhoS1MUD8zsF/72fd3cHCMhD/lwmklq96eQX+mBX4FwHEjYPJnR1PWGw1ofDhxKFRXvqHd/nsxHX8hZhiXrzDXap+jJuz8J1p7n94PT/92TfpH2puCHYV+Agz6uiB3QDYjVzIxI6ucVDpyxmkmXhVJNpKA1nMzyceySoNSHJshFUWBlLs+ixXw05koHKuDm/t/5RfvvQG6aYWPMul7Av4Csg7AZtX9vCtffexa/0AGRlc1KGgO8VCQuKaK7LlMJOQGDgzfpv/+9cvcXFmDqupCS9xN3Bcw3SHQV1b+y1NRVqaWkllsgrCZ8vzCsTNIJalQLwm7XXXWCIKEG+xbTY2t/Jnex5ic6mZ1hjSi/aFSyQni5XKnegj+Z36x4sxi8b71xdG0bY1aXPSCjh64yovnPiYy+UZao4kQxr7Oafus761i23rNjBXr3Dis3Pc9isKaAUgZ4OYwWwzu7tX8t2tDzCYbyWrHKqAgYbx8F2AuBRLyiJLYWCAsjDiL536kFdPHGA+E2PnpU0e4PgxdtlnKNfJ//X8z9jSJkA8/ZVAXD5XJWfFR10N6SLGvFu8cvgtPrl2guvlm8SO+HubdRGmVT4wiaIX73cnjCk5GVqcAns37mZD/3pKbhM5t0gx06pAXPTQOqZghcxVpxm5McylsQsMT17i8q1h5oJZdY0TfbWAlkyQYbB5iB898Ses691Ic6pdAbq475jCUjoEgYL648MHFYjfKF+k7szpYJ/o4gWIl5xOvvfkXygQb033KnsqQgiVhDQGMxPduAHiS5JhtRSrU4/GuTlzjKNnXuHareMElgBxAdAiETFgJ2W5Gj2fdkWuI37r8pFkselkw5qn2bzme+TSK3GsooJx6Yc0HpqGRM90uUzMeywDm9YEC3OHGLnyGvXacXx/FMeqaydL2FPXyaknt++3U2jayeDKb9LSto8o7kgclUxHTX3XTTtD2eU4rqkfd71yi5RdxmaM+twRKrNHcfyL2PashsuIrtp228hkO7GtZu0y2LVZ4tptiCeR5zZTHAC3G/wWvGpM7NdxHBc7lace55mu5yh1b6HQsQ07vwJskaeksRWISwKu0sfGDUceQd3ATFCU2VITRjxYIB43/uHlS0exZsdx6iJXMYOZsiZaVMpnKpi8nshRcPDEBsrKkE0VNHjHK9cJPbnn3aSguTM0LfezaMtlMjoWb+84ICi1UFy7hZZd92M/sIOopQnLNZ0Z4w4uD48pdM320mDzzfOiFqkShjBZI/r4PEf/0wsUL03RUXewJARKLCaldgtFNy/dmrQC8dCxqNo+N7N11v7sG/Q+vxs29ailYSx6M9e4chlp2ZIQn/9GQPxepJ96KY028V106X8MIFj+2eUVWF6B//4r8I8OxO/VruX33+q9MOKJyiCRk4Q1ePPl47z4928zPjJH3i0lftoOCzWPdMmlYyDDY8/cx2NP30dbV9aw03JuJLILox9d5JfNZS0OMUnr1BxAcnI1nB8UViaA2/ylcfTWlmwDiOsmKcA2Jgx8bNtV1rUWgjhsfXT0kgLxOFukHEElMLaHaeps6O/ge4/vZs+mIbLCiCe2WcnFJYGecqgIwyOpcq4G8pwem+CvXn2Tz6Zn8bM5QpEZ6Juztc0r12jFnjJ++XyBbC7P7MICNd9TBxIBxsLCiTRFvK7FNUXenhMFNFmwvtTMXz70GNuLTRrqkwobevglnYLkg71jqGcYOa0EZBhRDvJkzRQoOA5VCdLBZtif45Vzx/jw0lnGwwqBTObJf72AgUIzA909Gnt9fXKCqeoCkpIqw1MSad/vFtjePsBPdz+mQDwnCnEBs4n/sZZYDf1Rw4NYKzwtP7RIEmmK/G9EpCknjTRlPgtOIUPke7jyfhd8VmTa+Tff+Uu2tq5SjbhKU76CEVdN/yIQj5kIp3jz+PscHDnK5elRIkdsWRQqGR2v4ADHwQ/kxpD7wtZh0dVdg/S39uowXCFVornQTtoV4BWRSov+PWBqdoLh0YsMX7/IXDhHjRqRMPuSMBvaBPMBvc29PLBxL0/ueJqeYj8FqwlbZAjaJTJgxxfpiOVzauQQbx/9B67PX6DuzOJHZe0jRVVLgfj3n/oZWwYeVXZcmFZ5poxLScNZqMFiNoB4UiBp6ecTMMVs/QJHPn2Zc1feI7JnNSJRQWSiD5fPMe1apN07uvEoTBOHzaxa8Shb1v6Q5uJGUnYLcZSRZJikG9EY0DS43Hw1GPFJ5maPMDryOrXaEQJ/BMcWxl2KITPkadkZavUS+cJ2hlY9T2v7U0APUeToM23QrZHAKM0f1YnjKqE3zczUZRxrmrR9i6h2Hm/uNG4wTNqZJXIDA5StLJaV08FQkcWnZS5A4uHjeZNEazfh+zmCSgYnSqtGWawOQztDNc5Tpo2Owb2U+h7BLomHeBOxaP0brk9LQrcUgidyHZX3aJCPFBEi5p7Dv3yc8qfvEF4/Q0YKgoqYCqYN2288oUwHTGw1pbWnMZMunozC2Fny6RJu6ODN1/AqHpYMEqtzlJR1ptsmMrVQdOMCxO0UC2GI19RC2/b7aX7gAdiynri5qNdvrm2J9t5szosZD4v/KnpuYTiuzxIcOMuh/+fXtI5VaA9Sxr1HbDTVal/jeLUL6tdDtVKtxh4LLQ7FfetpfXQTbc/shF7pJvoIC6L5DJ+fM2kA8SWD0WZ7+XwX9w870JeB+B+2XsvfvbwC/6OswD8KEF+6Cf23BuIyha/DUTHU5uE3P3+PV371HnMTAR3NEuLj4aRcFup1Cm1pNt8/yHPfe4RV67rISXCKLSFAEY4rDFEjjqYxnGkgudGvJJtqMl14p0FpQEpjOMu83wYQN7IEZcQNjaI6UR2YssTZRMCe6aJ++tkkL7zxPiO3ZpnzY+q20fs6YYU1PS38+Km9PLxtrUpT1F5sUVtrGMKGSV0oYNy2mRdGfGKKv3r1Dc5PTuNlsjqAKeyZvF+5QleGDoWPFXBjO7gpkfCEhMI6SpKm0EaOrdrruoAkx9LQISuok4l8VmUL/K/7nuS+1g5agEzi7avvTyn75CKTwqHhuds4P43V251aRzsFyoxH+I7DROzx0c0r/P1H73C5PoeXc/WzjH2fkuVSlOLCgopXpx76JjJehkm9gG47x9bWXv7i4WcYyhpG3GjEDbCUomVRHvM5IK6aUxlE+wIgPpeOfgeI2+XgDhBvEyAuNn7iG91wd1g6uNdYEjNcK+9dhmBFAjMZTfP2yf0cvHKUz24NK1COpO9tiduLGXZUm2cd/pR+viQfxjSlC2RJkxJvIDtNLp1NMnNCXCHG7ZhKbYHZhRmmF6bxpfMjMg8R+QqAClIE8yEbV2zkiV1P8uCGh2hCgokKynzKeun9rIVJoKFA568f570TLzA8eYqqPYW4PqctAVwBLZluviMa8YFHaU31qRbXscWI09yj+vtUstWQEsi92ADiBsUGzFCNryoQP3H+VSJnWkN9JDhI3G9UNx9bpCTvxTWCBktTSKXT00xv5x42rf4Bna07ybidCEAXPzqd7Ws4pdzJOVoE4hI3Pz15lMuXXsbzD2NZ1zWWXmQl6pWtwyTivlQkm9/EqtXforX9GYj7dZBT9NGLN7Te+qIbF+15Db92i8mJCwT1GzQVFsgwRrhwDqt2gZQ1SeRU9N4VQKo+LaJtl8dPJB3SQbF81UHHdga/bhFXxJ3H1U5EEMqIa4pKlKdmd9K1+kmK/c9CcSNYLZjM9kYnyDz7DS1zY19a9HXXP/CgdovauYPMnXwTbl6khEdclaIkq/dNw2lFsbfcRxJrG8qwsK3D5rLeKSenQNyv+Qp0RT7o/P/svYeTHVd65fnLfN6Vt0AVTMF7ggAIEAQBerZXt6SWulujlVlJPbGzsTExuxG7+09sbKxmZ2JnNLOzklrqbnWzyaa3IECChCMAwhMeBVOF8lXPv3Qb33fzFYpomAKbrRkpUAwSBPBM5s3Me8937vnOUQ25WHya+9kLPDw30PtEGsxF1l3KNtD2yKM0bt4MSxZALqPHL6BdA9XqzH1d91+fo/VODRnrsg9nb1B7/wRH/+51Gkeq2rQtDLwUVY7scMhukCvQPoZfExLD7BDkxcp2eQcdT62m9ZuPwMKcOEBqQ6i0eKrCsL4eTG+w/ar/9xcB4jONCB4A8X8usOrBeTwYgfsbgf+qQPzzbih3Z8TrWmPTXGmkKVMjAT/767d45+WPKI66dLbN0WAK3/Kp+A4d85rZ9uw6nv/mFtINKFCRtwowFYBp0GMdjBuJQp3true2CdBVOQKKa9oAACAASURBVGJd41wHkoqtRA9rdKHCJJoXGgbIMNGSmikMnmztmu16+Z30FV28OsH7e4+w59PTTAghFRerNLEKK7CgNcv3n3+cxx9aSjJ0mDBpnAaUG4I+/APb0uAe0YifmSjwb1/4JadHxrAaGnHCkCKNC5c2KWW4RfwqrJopH3SxF0Atns2y+Ss+6GJvpzWFgHcBCFVsp0JPJM4Ptz/LhrYOTdcU3lEtGutE1Yx7L7Sjxhe2KoxzEcQov6tIE5TnkYrFiGmKoa3NrFN2wIn8MD/eu5NPJwYoZ2KaxCkLciy09tNGy+m0RjkPh7jn0+TZrGrs5o+3f5W+VKvweBq2I8dnQj9uXkNTyOge782xsKWNVaQpHpcrN5s1C4lAI+7FAScqAKLkMj/VptKU1a195ASIa0pk6ONdt7ec1hKZXRE9hkAaxcy/40GeD07u44Oz+zg5eJZALAyFFVffeJGjCK4T6U5gbDaV/Q/U01kGKyp2fE5436kuWez+lOM04ET05rYkytZDSEQ1YZFwJYg+w5Y1W9mx4UkW5vpIkCKqenNTkNabaqXl07GqXB7+jI9PvcnRyx8x5Q1AtKaR5wLEG+LtPL/1d1jTs52OzAIifszYBYZFmQEx9V2QsLCY1taaC+GTp8J1Dp96nYMnXsSzRrF1LKTZUMCYumKrdaGECUU0vVTMqOWBbqa1cR3LF3ybrrYNpOKd+F5CWeGIYLiwDjCXu14GmoLHCiaYGj/O+XOvUqnuxbavYAVFbGHjLZFVKBJXnXgyvYTeec/R1vk1YD6Bn8aSYJoZajazuyJCsSpubYzJsUu4tRs0pIuk7Bu4hZO4U4fBvYYVKatvuAlQCm3wxK/btAiYecm2tUhWtFjysV3ZNBFJR4wqcQpOkgoddCx6lnjP1yAtQFwSRmU3wFQecg/orFbX6Ic7dTcTdeQClCF/hfyxXUweeYfoWD9NYgLlip+9FBviP2QKSeXFRZoiUhBxQBFLQ3FMEZmNvE5cVkSPrShXXFLkz0yypViEyj96auK6QlSDfEoNTbQ99hiNW7dA71zIpgz7Li5C9WTj6cbf+jU0TLnr1YhK6SqJmsev4rx3nDMv7SI+ViUXSWLJ/CUkiPibCwAvudOyGrEL9WyLfNzD6c3R/ew6Wr79CCxqhEabmu2rPn4aiMszbPwgPxec9euw4V8EiM+8l78I+L8/iPDg1Q9G4MEI/KZH4EuPuJ/tAf+qZdOtQLy+JWnIHWFxzaRjGuGkQehGf5lf/O07fPTuEYpjHp1tXXhBDSeoKkpcvHoe259fz2NPLkWMDTTgQif40Nuxvp1sOKNbgLhhd02C3E15c11ZEa5zITA2zJ2JoRerrmkCUIGNOD+oVZfYeIlhhQvXhvLs3n+Mt/d+ylgtwE2l1WebWoF5zWl+8Px2djy8lIRiFYlwrgtjDPBVD95wTao4LrV4lLMTRf7y5y9xcng0BOJhMJEel23ivu0w6ET9tMWeS0CeNApKg5eNq24psvZbCubsqHh+u9huhTlWlH+54zk2tnbQKtIUDcOZoQ+vX/zQTSWsRZTNl10AcXaZosZkIa/ShvZsI6nAV9dvOfWiFXCxmueNk4d459IJhoIqXjKmi7+pmQyzLJINuQuk+VTSH+O+T6rssSzXwZ898Q2WN3RrkWBSLw3gngbidTMNPVZTiCmEFuCl7tCfB+JFIQTjmumnril2yWF+poO/eO57rG1dZBjxuwBxDZXSgswEMKkowvKZpMTBC0d478QHHLp8jCBjG1wpQFxSRYUdFSI8cLHEBlnCpwTsy72kRYm4V4gmQECjKDhEVx7aWsr9ERXphFxj+X7pM4jglwMyQZY5jb08s+U51i/dSKMlbLiMVFyVFXUgrnJ+W2BllaFCP4cvvM+e428yWLxAJOkRj0SpFV3SVhOPr/8Ka3u3s6BjlWHWJV0xdB4y96nqIcLNpnrBUr9ZpFAoUQ6uc/TM2xw49jNqwSCRmMiYZDdJXFhEYiT6dpEKyMNVw7LEbyhO4DfR0vgQy+b/Ft3tG0knuiAQn5+6RjwshMwRhYmYcjWlJM5TKZzj8qW3mMrvxHPPEbXLJuxGC2pz7VwvSTwxn+65T9LZ9Q2IiARELAyTOuTTE4tOIaZIsPwy1fIYVpAnEZ0E9xLu5CfUJvaA049tV7FtmTekSVvYfdMXII+ncfw2YV0qX5Hxq0iRboC4ZSVxrAQlJ03V76Bj8fNYPV+H1FK1MfTEri/UrBtNfh2Ih9dhZtKpvE78w0fOMHF0J4Xju4lNXKchaoKqfN8Acf08eanc664UBXL/CbkQIxCDbm3ANEaOek7qOiOgPIYtN7Y0anoevuvq+YiWXPzOi75FqbmFjid30PDYFujugFRCm4+NU6GAfOOvL/O/ugvpo2vWAS1yZcgnqngHzlJ5+xj9Oz/BKnvksjnsrPirS4+HTcyxqQ1O4o1ViLtyRhERbVHNRnDnpGl/YhWtv78NljUoIy6nJfODSYk1t7DuCMwwq7zXenc7a8J7vWcmsL8fm9/ZfO6D1zwYgQcj8I83ArPt5/hvEIjXdXZhW2Qo8TBA3NiQyR+VC3Dl3Ci/+Jt3OPLxGSpTAa3N7erzIJH2qZYkax9ZxuYnVrJ24zxlw0U2qaEpAhQN4WT8fhXo1dswb8pS6qXBxKTHyMgkxVJF2cnGxhzNLVkyYqig4MUkaWqhMA3EQ3AvQM/1iEpDnZKZvjYGjk06fPjJCV7auY/hio+bSuHKZzgl5jYk+MFzj7Pj4eWkdOK/FYjLEhIy4qpPtrTh8dxkmf/w2pucuDFMJRZXjXg9jloAt5GNCngVSstWW0UB3DVXgosi6svt2HJ8apNgNMXCogcu1Cp0BPCvdjzPpo45tIkK9zZA3GCu0NbQnLDGsU8GHgOlKc4MX2dwZISmVIYVPfNY2NhCwg/UYqxiBQz7NQ4OXubnn37EZ/lhnGQMR1MkzY+AUNELy7+uI1HorjmOfIVFqRb+4qlvsaZlHtKyK7FOAsRVEqOLutGp6ueEQFzhmTqqmGbNm0DcJGsWE+BK7LmMhTDQRYcF2U51TVnbumTaR/xOjLiAZ9NQJvefgA+fmuVRpMrRayd4++hO9p07hJ+JqKJAdNGW65MOoir/KFdKePKPNo+Zhl4ZXcPSGdmKJE8aICdA3VC0cryyGxGN2FTlvnUsMnaWZXOWs7bvYR5du52WeLuyhGKDGBUhT52JlUJXuy2F6XeZrA1y7MpHvHPgF/RPnCKeES/vKE7JI+5neGTlk6ydt51lPRtI2SKNkBstFKeovjj0sA4t6NTJpI6n5JjtMiV/gONn32X/sZ9SCwaIxkRTL+dUM5KUiK1AXM9bfK9tSa2M4TkNtDY9zIq+7ygjnk50aLKkkXuY5lXT6H2zrdoILQQEF/Cq17h+bSdjY29QLh0nGikpCy/2jdq4LI2bnmjwu+nq3k5X19ex48tUi+3LLoIlz5gwrqYHQJ4t2ZWLqaxGDLMlOGgEqmepTOzFmXwPy72IFVSxAo9YNBYWUZp+o/0A6lwkO2jhPSMhOX7ZIerb2OJSIgDYSlH1Gym7nXQs+Sr0CiO+WO0LxQpVNdlhA7a540PnktDasZ6ToPdmbQyGTzLx6U7Kpz8mOnmDjBRy4r2t7LpwzqE1q85novWQHCCxBIyqNaL4ygvZIN8rDL/IZxxPCv0kdkSqWRtXIjVrch4QC4H4hMjyOjroePZJmrY9Cm0t6lIkji/yvOjdXHeHnU7EDb3btagOQJpFh0sUPzhO6Y3DjB46RyqVpnPePJKdbSalUzTh42UmT1+lfH2ChBshasvOQkAh4eH35gwQ/+6jsLJZiRxXGqjDRnO9Z7TgfgDE//FgzINvejAC/7RHYNZAPDA/nzvbX7H7us1YzOY19zOEn+9zuRk5b5jnkEULfb8Fc0hC2ycffcZrP97NuWPXwUmSyzRoKl/ZLdDW08SWpx7ikSdWqG2h6me1r9J4hBswbsDGNBte11WGBy6E41Te59ixcxw9epah4THK1SIrVy1h0+Y1LOrrMK4d0iTnuwZwKfUesswCkALjBy20ugJCYSltm8miz+HTl/nRy+9xLV+jlkhosqNfztPX0cj3n3mM7euXkgwdWWYy4oqTVc+riEk9dwWIXy65/P3uPRy+cp3hSkU14tokqqWCkWFEZHHR1D2JnBeLQhFChvKUWAQj/RQ5hLGvi8SjGgIUOBXmxRJ8b+0mtvX20S2ODr7oLkOrvtARJbQMri/9iHRamKUxAnad+ZTXDu9lrJBnYVs3Dy9cwuPLV9ASTZAWLayEbRBwpjDMTw7s5tDgZSajAW5SrCjlevkKTuWcBZS5kuYkMgKJPq94LEw08Qebn+bRnhUGIAu8DhnwaY19XZYSAvG6P6WMkbqwhYz4y0d3a6CPAHEvbqBbTM5lokRfQzc//OoPWNW0UKUpgpFnAvFpGUDYGCfsXp3llIZY2XnIU+LiZD+vHHidD059jC+snOqffWKBRU9jJ7lEhsHrA5RqZWq2ix0XTa5o/B3iop3XMCJhDGXXRZCRNLeJRaGRJWg8vLS7OZD0Eyydu4xHV29jRe9aOjPziIrjS8juSWOdUVfN1PHLc+eR94a5MHaUf3jrP3Mt/xnxnNmV8SoBiSDLit6NbFr6DEvmrKcp0a0gNvQn1ERGkSrUn++6ll7Z99DaUUB1hSEOn3ydQ6d+TtUfQEhMcSCxbfFJF224Kb70fTIGQUnTMsU7vCm3VjXiwogn421YQRrLjt8FiJv+EJGh4I9QmDxI/+WfMD5+kFisSCJurO6ksdjsdKUhaCOeXMWcOd8k17QeO96u9oF1y0oRzxi4bwJz1MAxlD7hj+KVT1Ge2kN57GXiwSWiIkuRMCrxA/cDqqWCbvNZrqMSHO1rkNAkDcwR1lfucwvLi6o2XoqNittElfm0rPwmdO2A1AJ8kQXpTlDIqteb00OWvV7R6jGKNZ+4OtVGYeAIk0d34vUfw54cUScgsYH1PHHSiRNoEqa5jm7VURmTWBDWqsajXK6xMN0JS+4jm2KpSsWPUAiiLF6xRnXh1y9eJlqsaBqtJLMGkQSjNci3ttDz9edp2fEYNGS1N0VuIdGTS4+L9uP4pmleArGMSkX+PJTxSKLmUImxV/dSfOMwwbUJWrq7yS5dDLmUYWDKEvYzwdixi0xeGiKu5xVThr2UDKj2Zuh6/iFafmcL9DVAxsjU6vet9k+EqbxayH9+ybyfpe5XXnu7tXS26+sDacqvNfQP3vxgBH6jIzDbHTHViN8OiN/rA2Y7Ucz2LG8C8ZCrnJ7ozPJmWC0BjEpjUy3DwQ8/45c/2snl08NYrgHiHlUKtXG6+9r5ynd2sGpjL3MWNOiEqrKSulOA+OGGwMNgshAshDS4/DI+UeXChSH27z/B6c+uUizVNPK9vaORFavm8+wzW+nuSCtQECCuevEwkFttr0L2RBdkBR51T1yLUg1OXBjkr376Ov0TJaoSQx+xcCtT9LU38L1nHmPH+mUKxIVnEwBvuE4DghRgan0iUpKI5LPQX/H4u117OHTl6jQQFzmMYTeNFWFU3TVMymDFcZRtVt2jjHEsoppJkc8ImyYLoR2T5dcjqJWZG43ze6s2sK13IT3JtKZriquAnp+5PMqmm0tn2lmF3XUjNjcsh51njvHK0X0Mjo8xv6mDjQuX8OzqtXQnJSsyrmy0KGyvu0VePbafj/vPctUtUVCzAykMJD7b0kCTqKI4j0Bs+wSIV33mJxoViG+du4LcDCAeXl5THHxuAa3Hz8q5mt31OhB/5eguZcQLIgOW3HNhLwWIT1VYlOvmL77yfVY31zXiN7XP6p1cl2LoDrpow28CcVdYz6hNiSqX8v28cvB1dh77AC9rG9ZbpDpBhGXdfcxt6SY/kef6wHWujQzgSdEhkldtDJUmNGOZKXWejI6CRhkTKc40HAayiSxt2VZ6WuayvGcFq+evo6dlISka1dJNnX0UWIQ7UTcVYeEN5jPlDnF5/Dg/fes/czV/iljG3NteVYqTNCvnbWTz8ucUiOdinQRqQC9Np8KGiyzAtBZrrSa2hHIh6kBcPb3FinKYQ6de59DJn4VAXN4j7L+jz1ciZvwzVMeuB17VYBjLaqGlQYD4dwwQj7VCkEL0PIYRNzaI04x4HVApEC+BP0Ypf4j+yz9mfGw/sWiBWMwzGmeRX0VkXkjje83EYsvpmvt1Gls2EUnMASsb+r7LM2I8tI3dnRSA9UYROdYpcC9SndpDYeTnWLVTRIOKBnUlY2nVVTuVCrYE67gVuT2MeY5sCBDXptFAgp1E+qFNnXG1Vay4rZTtRbQpEN8K6XnIqAsQV6As8iVtHAj7akLJnMqcQ8mbMvblQbi8j9GjO7EGzhEt5/W7xY/dFxGZH9HnLi5OJo4kvoptqI1bs5SdN5qqqNGyuwHVmkep5uHH08Sa2+lZugqqDhcPHiaeL9EoVZbnU7VjTESSRBcvpvOZHSTXrTGNmjoAsmsnBIfsNOhWprLkcuPJzoNw72GDgYYL0T/B5Z+8o9KU9IRDqrWZxjldWJmUkQpWXPyxEuXLo1SGpvSc9A7zXKqNUbxlrbQ+s4aW394MvSn1ZvWMri2cN+o7tbNd0Wb/ugdAfPZj9eCVD0bgn9II3AtH18/lSwXis63O73Rwn5+Q6hNfaB+omtN6Go8qJTiw+wy//DsB4kP41SgN2UaQEJ/aBL1Lu/jtP/gKS9Z10tolzVvGUUKtfkMmceYFrW8KGNcIo888e26Ijz4+zoEDpxkaEpcD0RG74qdHR1eGH3z/Wzy0eiHZtCxswjYr1DMOHQpI61Zw0htmtooN42ghVrpnrk7x7370EuduTKrLiQBhpzTJwo4Gfv+ZbdMaceXaFCAZwGy29g3rKWMm4LViWVytuvxo54ccvnpNgbgbi4V+wgaIC0wQ9r4pJ0a5FmOTU8YvXMBGVOzEpkPwQuDvY8UsDZrxqyW6iPA7K9ezfV4fC9I5IY2mXUmmj+wWIF5nxIcI2DNwljdOH+LSjQE6Ew1s7lvOU8tXMjeRU5cTYRMFRIzjsLf/Mz66dIbDo9cY9ir4CbF/NAnUqpMO9buiyVVNdc1nXryBHzzyFI/NXUEDUdWJT0sg6jgzZMSnhQo6jKYFtg7EL5UGeeXYbrUvLKUsPNWIGz/voFA10pTnfp+HWpeqRlzxc9isaZpoTS+D4k2xNVQgbn6vRZH4F1PjSukavzzwKm8ffg8vFzFZNH5AMojy8MLVrF6wgriV4ML5i5w8c4qyW9bCQ603hQHXgkn0uCKBqBrfdHV6EMs2aZKLkks2sqJvJZtWbGB++wIaxH9cdNxewjj8hJ22n2PDdTu+bjTtUXDH6J84yU/f/Cv6p04QyYirh6UKkYSVYcmctWxe/iwr5j1C1u40qZyIf74w2HEiInKv41LVRRvgr/OAXQfiQxw69RqHTtYZcTkLA8Sjtq9AXGUPWscIOHZUg2zRSHuLSFO+TUfLepKxNgPEhaEOi0NT5JsdqbooSZ8hihCMUyt+yuWLP2Z05GNisSnsqHQ0yPFJs6BFxM4QeM1E48vonvtNGlo2Ycd6CKxsuIsQpnkq+2zguMwHBk3LfFEC7xpuYR+F4Z/hV44RDaaIy26cHyUigLfqipgGPJHGhM+6pEHWRCITUQtUqRZlF0OAuHioV4NOyokVtC37KnQ+Aqm5SHuhvEqsKE1O6+d/ps0/dEoIkz+LVwjO7mb42C6io9eIVMq44h9ui/uKOIxIcSiKfAuvVlUQLde0VvVxXJGvxLDtlGq+a75F0ZXY+gSxhmbmzF9MprEVRie5tGcvqWKJxngCx3MoRKNUWzvJrllD86OPEFm0EFIpI4vTcav3wZi5rt6orTOgyGA0yAoi4v96dpij/+EF3J0n6XASWEkJ5olTE625D1HPIlaFWN4lqMiuYBxXHJskxzUHuR0rFIinnlkNnVEDwnWyuVmofo4FD3t27gXPZ7MQzxaIz3Z9/acEVB4c64MR+Oc8Ard7/m/3HH9pQPyLThK3n6huTm8ac60msCGdI64B0tNYEUb8LK/++H3OH79ugHhOIp49Su4U85d389t/8DxL1nXR1G4CbQSIG6BdB7U3f/2cNEZkhw7sP3CWX/5yFxcvjeJ6CSLRpPpF19wC0ZjD1766nS0bl7NkUbtpKNOJ28g+QlsOs6Brw5Uwl/J3wuKKHtni/ECBf/s3L3JmYAw3mZFuNAXiCzoa+O7TW3ki1IhLM6D2SoX+2wbi31xiBdRXrAhXyzX+ftcejly9zlCljBePIxRq3WBF5Au5VJTe7i7ikThXBgaYdGpURbIiEhRlwf16IrUyU0FEgmVsvEqRTivCd1as5/HehSzONCgQN9IPcyz63xCI14PFrZpHLWIzHoEjE9d478JxTl2+SKOV5NGlK3l62So6Iyld5MP2K/J4nJ24wb6r59l54SSXShMEqZiRzIjPuXyXNH2FzXGWuCvUPHpjOb6/8Um2zVtJEzFR8N4BiNdHzxQyKrUOA32kKbK/PKRA/I1P91AUN5OE8WAXFwm/UGV+pp0/efq7bOhcToPYtumtKbpi00RZj1SXL5etdN3FCAdH5VAhEB+o3eDFfS/z2oG3oDFGEBfLPE8byTYuXMvDS9bR09pLYbLAtevXtXGz6pSoOmWKpYI6/zieS7GYx6nkiUUtctk0mXSOVCJL3E7TmGqmu2UOS3oWkbMFgNsk7KTRcYs8QLfbjUe+HumM+0wbjUXTTp6rU5/xo1f/Hy6NHyGaM829blXcWxLMaVzEpmVPs2HpdhoTcwl8m2otr1rimC3plzm1y9QC2Ijbw6hzEUFL8VWkxo0QiL8QMuIGiIvHtaQ6xmOW8YQXIC6WmpaPYMKI3cq8uVtZ0fdbNGZXqI+4AHHRNU8X1yHLbwx0TGKnfJACcWuUWuFT+i/+A6Mje4lGJ7GssnGdUR960YmnCbwmYonlzOn5JrnmTRCbR0BDqH8Piy4NKBBdcQjAFUzKOVbAHcKZOmAY8epRYtYEMYl3cgIivq12egY6S2CRPOtSlcVwHcPcek4V33GJR5IEYkFZS1Cz5+I3b6RxybPQtAbinXhS9GgrtOlJuUkwmFnPBPrU7TFd8AsweRH3s52MnNhDdHKYiOMQ2CmS6UaikQROqYqXL2LXatjKhkshJEE+0gISwRfbwnQLXiSNG0vjJlLYTc1kW1rJNrRQvTJI5cxFCucvkXEckhGLauCTj0ax5i+kZf3DpNY/BHPnqJ7bPNjSiCwOK2pzFda24vdvdlYkOyEufrQyWPkATg3y6b/7Cd4HZ5gbZPTqVl0xJDXademEiHs2UVGzibNLLE7V8sj7ZaaabRb9/pM0PbMOVndCkyWqG9X718PItNle67hwbZp2sbo7jLhds+VspKB3A+f/nIHLg3N7MAL/nEbgTs/6rec4bV9464RxL7nKlz1R3Py+z3MMBogbTy+BYLLIyw6lU4HDey/yyo93cuHkANRiZNM5HK9KyZ2kb9Vcfut7z7L0IQHiien5U10mQlmKadysN4XWtyGlyc1icipg5/sHeeGF98gXA+KJRqxoPJQa1HDF77uvk8e3rODZpzdKo79xPVDyxjDY0/ybpLKFVJRplIzIDi5nrk7yf//tS5wbmsQTIB6xcMqTzG/P8Z0nt/DkxlVkRU5i4Hx47eps+832M+ENJRBnoOLysz37ONR/lWvFPK4kasq5CoMojWRujaZUjKULF9CQzHB9aJirk+NM1CpYceOaorrYqAQPOVoYSAOp2ucpEI/yjWVreLy3j+W5JjJ+QFw+u85WhY1NBtAZOYLgEHE6K1pwqjjCu+eOc+TMaTJWjG0r1/GEAnFxxjbwVXhECfi5UStw4NoFXjq2n3OFUd1iVkcXOR4ZW4l+18XQuIxII+WcSIbvbXyC7QtW0aymfELxh2A7pLNEMmDYe8OQyvn6IkOwxb7RuJNcq43y6rHdvHJoN/mEr/aFGnQjTWolh55kC3/4xG+zee5qGsXVW5VHYt1ggHjdZ96Q43WXkDDeRt3oJE/SYdAd5hcCxPe/RdAYAwHijke0ZvFQz0oeWrCWzas2kyFDzZNERYtKtUilVqKgQDxCpeqSn5qkUpoiEY/Q1NBIQ0MTqWSOeDRN0k4r+G6Ip/RaiBNLJBrGv+stJTsRCtHMf0OgUfeNliLHt8tcK53lb3757zk3epBo1tXUT19O2bFpinfxyLKneeyh52lK9FCreIxNDlKrVmlIt9Hc2E5citiQZTc+4mFgi9pES+vqdQ6dFEb8F9SCGyqfEiAuVoVR29NUTbkGUtCqh00QUKvYxCJdLFvyDKsWf5tkbD62lIfS9Sr7A2HY7Qx7+9BXXJ4hgWoSgzVIYfwg16+8wtjIQeKxKT2eiEqy6oFQCXwvRyK5nK7eb5Bt2oQV71NZjCLbupxNbU6NCSa1Eo5TxI4GSK+iOJO4U4eYuvFz7NpR4oxgBwUjvTBOjbprogFg8pmRjLFgFHGaAFEnj1cV28gkvhunWovjxnqJzdlOZsETkF0KkXZN1RRdubqK6ImH0Uq661MH4iaxVKUw4pgyepbyibe4cexDUrUy2XiKmARF5VogGodCieLV69QmJkmKc01gaU+wgPCyZ5Nqm0N27mLcdDN+qgkamkh0tEE2B4UKA2++x+TeT2h3fVLyHNlQDmBCdkx65jH/0cewFy2CRiFSjOekzDeuU6NWcYjFE8SyGe01qXkOdiJOoqGBqBAv8pCNVuDkAMf/4wv4By7SY+X02nth47K6vNhRHWO/LAWz7LPYFKIehbRLdEUX6//0m1ibl0BHjEB6faUVRexkdR4zINxYQtZ5nHra8b048dvDinuB8S97ff3nBG4enMuDEfinMgL31ax5u5O63QfM9s++6CDd0jOqH6NAXCGSOmErkzfdrPnxed78+QdcOjWIX42RiqdxVx25FQAAIABJREFU/RolZ4qFK7v4re89w7L13TS2JacdxlTLHTH6cAkHEscJw16HBr6BTbVqMTBQ4L33DvLmW3up1KLEUlnsWNxoQG2xNJOEygrbH13OH/2Lb4TylJDMUeutm8y7qlvD39ZdOgTDnLkyyV/+zYtcGJ4iSGVVJuBUpuhpSfP1bRt4atM6WlIRDYwJfSe0IDEsax0qqXIa8WYY9uDl/UfYf+ESF8ZGcGJRhYeS0Ke6Ss+hKRlj+cIFdDS0MDI5yZnhGwwVp3BDq8J0Ok0inWKyXKTquwp+5Rr4tTJt2Dw1fzHbehexvr2LBh/iqrYJrcbCBL2ZNl/qLiahHTacGbvB++dOcPT8GRJ2jC3LV/PEstXMSWZkw13HSDTmIgyYpMYn1y7w44O7+WxqBCuXwo1a1KSBT4QHsj2ujicCKqRpwKE7kuH7G5/g8YWraCWpQLzeFGjGzPieT7O/WjgZBx3RocpYCRC/4U7wyvHdvLT/PaYUiEtIjUR6+1hlh+54Mz/Y9k22LniIZtLqcS7uLebzDVuo+ly9VnUgZJS6SvLZPhXLYcgb5cX9r/LKvrcIGqQj0TT1xmsRVncuY9381Wxbs40mu9GAQlWB1xT019yasUMU9llkSNWSJqamkkliEvIjLKXmccZU0iGFjtHyh7tL+nAZFyLzY4RBN8vRUFYllnORCoPli/zolX/P2eEDWOmqgnmViQQx0nYLj654hu0bvk7a7qQwVWbgxgWKxRLdbfPp6ughERd0YwC/fIctQgxhV9ViUYD4VcOIn3iRWjBEXMKnxBEnKoWXNDwbz3SV+MgYSoiSkyZiz2XNiq+zYtHXiVrd2JbIUoQNDntAZpCYuhtR/71er3F87xLDg3sYHdxJfvIY8WgBrBK2aNKlr0T7uUXGI0B8GV29XyPduAniiwhoMZrt+o9q9x18t0R5apRSaYJowqaxMYVkyTB1lPHrP8WqfUo8GCYS5I28TEhzN2x6tCNUxVov1qTa9GQshVPME1QnlH0Qzb2ECVVqMZzEApI9T5Odtx1SfWCLl1EylKfU2XmRccnlNSEKrqB+bfYW8r5mgPjQKQqfvsrA0T00RGw627qhuRuSOQN0C0UqFy5RHhklJY5FwjbXpJ8jwkQ1oGPFOtIbtkJDB8SbINMAjfJeH4bH6P/Jz5j8YC99mYxxodFiO8qEFSE6r5e+bY/jZBqYdKTAEx96GBsbZWpikmK+SEtnJ119C6RRgKrvkGpuJNPagp3Jmcri+iQc6ef4j16HI1foCtJq1ynTutg/1iTNUxyLpHioeRpCJOaXUzEX5mWZ/8zD9PzOE7CgSQ13xLFR3ILk+RJ51fSP8ithD1M4n9SD1e53zXsAxO93xB68/sEI/PMdgbsG+pht3M9X/Hdizu8kTZktNa9QYIag8ebXhlrLuuJaFj4Bdnn4eNcx3nt5HwMXx3GLwo5JhL1HvjzGvOUdfP9Pv6VAPN0oQDSEAZK8KZILJQDDFEQlOhwD+n2bSsXm3Nlhdu0+wsf7TlKW7cx4AjsWM5H36uARUK2M8+iGBfzwz36P5kZbe4zCaXpaOqLkuCYL1uGOsctTIH51ir/82xe5ODyFJ0AlIhrMAp0NcZ59ZDXPbHmYzlxK7fkUQGqzp5GlqMVgqNEWy0QB4qMuvPnpKfaeu8BnN65Ti0WxRZ4SMbIAr1KiLZ1k9eJFtGWbuDE2wenhGwyWpvBjtq5pzY2NNDQ3MZqfYkJYKQHismo7VZo8n02t3Tw6ZwHbFiyhLWKHoT5GzqJx0GHASZ0oVIGBsOI2XJmc4NMbV7hw47ou8Ct7F7B+zjza40kNLhJnBT9q3EuK+Bwbu8o/HPlI31OJiUREztPE2os9oQBwLXgESddcuuwUP9j4JNvrQDxs7NWUe91REdbdgFG9HPVeATlmWyLdJeDDY8ifUiD+wsdvU0hJs2YIyqRwq3p0RBr47pavsnXROjrsRuIqbTFA3GjBTcOmejjXCzJhPlW3I82wYmHoMhxM8ML+V3npo9cIGqJYokUXK0cnyurO5Tw8by2PrdpKS1S8vjW2JPS/8Uz8vIJqY12oIUDakCtnqKWKNhDWhTKW2OJpr4EJ1xEpTn3HZnqHIHzG6s4fKpEQ8GKXGCpf4h/e/E+cHTlALSLx64YpjFkJkn4Dm1c8xRMbv0HK6qRUqHLl+lnyk1N0ty+gp3sByYQImYxoX75Xck/18HVIBIhf4dCpVzl08kUcf5hYCMQTsUDBuDqoBMalR9ISA98iareRSa5g+eLnWdT7NPit6vRRD9VS2ZGKFMzDYoC4APz68z5GqXSMa5ffpTx1iGrxPPG4uLGUNIlUiy+xgLSSBALuYn10zv0KDW1bIL4EL2jS8KKbdojGQ9x1C5QmRyjmx4kmojQ35YilolA8weT1nxCUjxAPRkhYVdV+y46F7QrAFhePOBU/TizTTTyeU8BcHB8kUhvBdsqmgTKIU3bjuKnFpBd8lczcbRCdB7ZpVBXsrC4+loNtSdS8nLxUAtKMXZdKyfMjiZpjMHCciaOvM3x6P02xOO1tcyDXCVHDxlMqU7o2iDM+TlKKbZHu1TyKnsWYZ9Oz5XEyz3wVmrrAagAJOpL7bGoS+i9x+eVXcA8fZU48rk4kNSK4kTS1bI74wnl0PbyeYmAzNJFXq810MolTqzI8NES1XKW1u5sFa1YSbcpSEiDe0kSypQkrKp3UUbg4gnfgPKd/+g6RUzdo9xJafkogkzSil6T4y6Xx4jFcGRyZx6MxShmbxod6mf/UQ0QfWggt2vWsu56SKmtcc8ykHrYY11tEP2eG+UXgwf0C8S8q/fwix/bgPQ9G4MEI/OOMwDSe/hXLlBnf/5sA4vWPv93EcjsgLrIU43pg8JYCjADyE/D+2wfY+epeJgeruCXZMhUtuMdY/gYLV3byw3/9L1i0po2YdhXWg4EkDMQAIrX2C4MaArVKkwU7QqkUcPLENfZ8fIIDB89QKEvTYoxIPD7dMCRMS6U0wsNr5vLnf/q7tDUnyaQMC2NsDA3vag49jJiuB2IICyu+3wMF/q+/foELQ1N4sZT6ePu1Ii1pWz3En9u6gd6WHHGR00xrqI0ndp29VHcGO6rBcqNewDvHBIif58TgdbxEnHRjA5FojEqlQmlygq6GLBtWrqQxmebCteucGR1mVAT3iShO4NHc3ERzexsjUxOMFaY0BVLzgHyHdM1hRbaJLd3zeH7JanpTCZVlCECSYxJ2uQ7EDRgwAEi2iCUNc7LmMFDJM1os4DgunU3N9OaayAqgU7Bgkj0l+EfkKecLo7xx5gh7Lp5m2CvjJqOadmecRaTmEpmPYbmDqkOXnVZGfPvC1bSRJKl67fBnWtppgMjNgtIwrILONMXT9hmhwC+P7eZne96gmongJUyzpiVA3PFps7N8Z9MzbF24jrnxNuIqRwmZRuPtEd5w5jqpQEAaTPVrxFs5UCA+yhS/OPgav/jwVfysjZWQkBRPGfGVnUvYMH89O1ZvpzXWREKAuI6RpIm6qg/XMQ6lNqphr3sd6xnKTo+xNhTPb/Wo1kIuBKXTEpSZE44p8urHXBfZOBQZrVzlF+/+tUpTSoyG+lmIWaK9zbJp2ZM8sfFbNER7Vdp1bfA8k+MT5NJt9M5ZRDJugLgWxOq2Iz7fprj0rTw1rnJYgPiJl6YZcVsYcQHiMXlwBFC6GubkSlNEECcV76WnaxsLe3fQ2fwIvped1qKrU40UoKE04yYQlx0LOcsqtjXEVH4fF86+gV/+DLd2jUS8pn8nkiLRootbiDYm1mzcoJvOnudo736CaGo1Aa06zje15yYJVKKrqsUJSsVJDcTK5pKoGqh4kvzAz/BLh4kK629VCNyAwBUf7iyOm8CzMtSsDJmWXpLZBoLiCIXhy0SrQ0S8sloDukGCsp9RIN6y/LeJdm0Buwv8hhBwS70hOybGkNN05JoCxRTwJnJeGnwZv0qt/wjF0zvJXzxOxoqQSTcSJMQKNm6kdtUa3kSeoFgiKjaGUpd7aCLwCEl6tj1F61e+AY2d6iSDuOaIZ/jgAM6JY1zZuZP45X5aLEv3c4TXJ9NMdM5ccmuWk1i6BOwE+ck8V/uv0trcQltrC2OjoxSmCkQzabqXLyYiQNypEstliDUI4y7fA5wfxtvzGede3EX03CitXkJ3pooiuculKKUiMKcFmrJYImvJZc37W9JkV3aTWtkDbSm1LKw7aWnMlyZomoK1PpdpkrAWeNPMyl1X7PslqO6X6PrHgQsPvuXBCDwYgS9rBG7bwHknIH67JhM5kNtNFHer1m/fjGlO6VfZ9vqp1pl4ow836YRm4VbGz4fJcXjzlx/w7isfUxpzibhxBeKCcIfHrrJuyyJ++G/+gDmLs9gpw0waT+9Q0iG4RHSkwvBIrLvonEVrbEeoVAIuXR7lgw+Psmv3MaaKHrFkEjua0IVXJmnxK6+VR9n0UB9//Ie/RWdHWnZOldGctilUL97wnARkCniU9ErhzXy4PFLi//gvP1NG3I+liEqXf2mKzqYUG5cv5JtPPcrchhhpI4bW4kH/t657rut6JYzGtrhRDdh19jP2nDvLwcv9uIkEmVyWRCJFIV/CKRXpbsix49HN2oR24NinXC3mmRJHBikCbItENk0im2KyUkI8rwXICZytVcs0RCLMS6Z5bO58vrVkNfOTCWOvOEOaUrfB04hzTUS92cRpNNjCURp2WL25w3a3qOi0zfaBYbF8jzEcjk4M8OqRvey/do6gMaXOJgb3GmmKQF1pZg3KNeZEM3z34e08sWgtbcRJqXvHzfusXiTNEHpOx7mr3MEKtIFrmAKvnPiAf/jgdaopGysp1nTyfWLZV6E1kuH5VY/x+JKN9GXmkFHmOTz+Otie5ptDiUeYDCvHLgmqNTyNuf/F/pd5cc+r+A22KiqE5Y+5FvObelg/fx3Prn2eOcku/QZN09TYb8PSqUXh9M75jO0kBeTmLAU0GOh188fUhr+qbVV4EYYfTfv9SICQ7TJWHWT34dc40v8+I6V+iIpziqv3kVe0Wde3nac3/w5d2eWqay7Xxrl+/RqBl2De3MVkBNjJDaCx9caSTv3PlaEtUGOAgyde5tDxX2DHJgiCqgJwaUAVOYNYGPqu+IeLZjyDFTTS3fEQq5Z9jUxiGanoQiyy0+IadSgyJfB0g6aRwshVdJSFhysM33iLS+feBO8qUXuKwKqozlueYW3U9KT50uwyOEEbDS3baO14gmx2M3a8V8Gg/F39e7SXRVJQvRKuV1EMHI/Krk0ZSqeoDL6MWzhI4PcTtUs4VdnNyJGM9RJY7fjRNuxEC7FcK1gVvLHPmBw4SdqbIOaLoEIKxhQFtwGrcRUtK74NLWtVJiMgWDZmaiWxYDRkgCRfSrBOYEeIax+KCfnS0anmYfgiU6c+wjm/D3vsGnGxJ3SkII0b8Cm6fBlH8QkXjVnFJRlPMjZVwEk343YsomvTDpIPPwrpJtk6NDdetUbp2DGm9nxM9dQpEqMTmkUqWp8J18FrbqF78yPENz0M7RLCFNFdrZGhEVpbWzUZmFIJv1rDTiehtUF7VjQQQhGy7DpFYKpGcOQio68eIP/RaVIDRXJeTP12RqtFnJYkHY+sJLZuAW5rmnRjTnf/kq2N0N4ArSkN7wli0pge+jrWm8/DHhJd92bU8/e73t2edJr5vP7qWji9Eobs1ANG/MuCQQ8+58EI/NcdgVkD8TsJzO+kEf+yJgkz59ycoAxWEOcGmagM86TNTK5FYQreeuVj3nrpQ8pjLrYjAS5xbQIbmxrg4W1L+Jf/5g9onR/DsyUevE5Syha+NJqZbepphxN1VTFWfRLkc+XqFDt3Hea9nYcpli1iSdnyjaqtlywmgYSQlEfYtmkFf/Ynv0tLs0gzhAEX4GDOwmjQwxjmaSButMgSBndlrML/+dc/5+zgBF5EdOwR9etub0yxcWUfX9/xCPMaBYgbhlMZStWU6kCE9I3ZfA8iNqMefHzxArs+EzB+nmo8TjKVJBKN61ayX6nSlcvy1Lat2gy35+B+rpeKFARwS0COfEs6QSQVp+RWVfog4E+An+PUSNsWndEYW3vm83vLH6IvHlf35IjR+YSwx5y8NmuGDgc3yyvDRuuP6qpF4mncUkR9oFWROlQKcxaQt3yuekVeOfIxr588QDEpgUPGalEApvq2+5LUF0C5phrx7264BYiHeHNa2zl9rEaYoccZOvVpkngdiJ/8kJ9/+AZlMZ5JabqMsuJurUyTleLJJZsUiK9sWYgo3LW1T0NHwkIv9JCfBsEKxA3Yl0JE/h0PpnjxwCu89NGrOMLGCXjyPcG4dGbbWTt3Dd965Nv0pOZqwSJiE4371u2dcLxuqp5+ZXap72jd1R5tBsDQ14dQ1jfUtTGzthzyzij7T+3i0OX36B89iW+VicZMMVSecFk1/zGe2/r7zG9+iBgZKu4Eg4MD6jPd3TmfbKJJi2ApQ3SXSwzR9YEWzbAw4oMcOfkGnxx7gcAaVp9wUVUZD3F5rUkOVRY9yNCQ7WNu50ZWLnmOeGQeUUui7Y2dndnwknnDNHibnQj5iNAK1RIbyEk87xxDA69x+cI7WP6QpmpK0aHuSpreKvelSVf0hM31mmls3UZr+xNk0luIxHoVeOqzqaxzeF1ULlXBC2p4UkSIZaOEBwnrfuNVBeKudx5EIy4+3LSSyqwkklqsXuDEGw2Tnb9MZeQQlZHPSPl5yRFVoqEWZJCODbLLae4Tx5Tl+HYTgTRqVquU8mNYVo2oNOjGWinXjBwjkxPnF/E+D+ck0Z0PnGb8011w9agmasYcSfg0NqJqsypSvojotsXP3MKtioNJlHzNpZZrp+fR50guWQ/zl0NUwnPE5cSFfJHJ/fsZfvtdIv1XyTjSqCmX3GPCc/A6O+jdsZ3o5k2QyVApVgwbHY2SamzSRN6JkRFymSyRxizkkiqdk8RRc5FlJ8uG0RLj7x3i+k93Y58apKMaJx3EKPoeg7UCkQVtLP/2E1hPrYOWBCRFqueDZAPEbe3r9WXzSOer0FJzxpN0W6ux2xSxd1rab7errKvcLQ1R92LOv6w19r8uBHnw7Q9G4MEI3G4EbqsRv5d+TcFFOBndjjm/0+Rzr0twKxBX8FNPUrsFiBfzAsT38tZLe6iM+wRl2UaOErEijE5eZcP2JfwP//Mf0rJAXATM7qzj+JrGmEhIE5uZdKfyBZVOxKIRUqkU0bixOrymzZqf8ObbByhXbOLpjDZBORIoImAwUlUgvn3LGn74Z7+lORTqJV7Xg4dssEoalCWrA1QTpS6bxtcmHP79T17mVP8wFUIQ4ddozcTZEALx+U0JshpwYRDl54B4iPIEnHiS1unBJ1eu8N6JE3xw9jyVhCAZW7XtIvUU+UZHKsWGtas1Sv3TM6cZ9RxqEgGtgTZGox3ERcNpfHtNKIs0BbqapNngeWzrWcAP1m5iUTKFeGFomExdglP3LwwZybA/btrO8aYmKixW5P3ixKAdnka7bQC6TVkaUKny/vmjvPDJB4xGXCpSlIjG3zOgUQCL2jvOAOI7Fq2hXVxThBGfAcRv3teG+dWFdwYQFxBRxmOEIq+e+oCfffgGpXiALZY46nHo4XtVcn6MLb1reGL5ZtZ3LSdLwlwdAcn15yIsxuoFgHQYGyBuGHEB4pMUeP3Tt3nxo1coxmt4ERdbZEiOT87OsrJrBd/f8Qf05npJagx9aIWp3xHeYKGf8d2erZmL+K3Pa6iWn7Z5vB0Q96lSCfIcv7yfgxff4cSlfTh+nkxG3DlcCqM1VvRu5vnHvsei9s0kyFLz89y4MUC14tLd2UM2JUBc7mPX7GxZEkpjniUJ9KkGg5y+sEs14qXKZaxIhUhEwnwCkokornjlIWmq0keRYWHvZhb0Pkpfz1ZsOrBoIpDUSWFwQ1mYyFMM+1vfUZLfy4OQB3uUYvEYg9deZ/DaHiLWGLFo1dgragiQYcRFMqXlgxXB8VppbHuc1rYdZDKbsaNz1UbPxMcLoDaN3zrGgaPBS65cT9FqCxCvnMEffh23cADHOYfvTmF5cTy6yLZtJdL8EKQXgmifi1cpX9mPO/YJFPtJUNHjcd0ItSCLG+8hll1GLL2CIN6NF2sgkkgRszwmJ4cpVfLE0400ti2h6iewoinSDS3YsUxY7/pY1THoP8Tgvjewh8+QKI8TcSUsS+YD0xgvxII0x1er2g+tPuEio0u2dZGct5iWTduhayGk21Xfrhs0jiNpaIzv/oChd94lMTJGQ0SKdnmEXCbEErOri8XPPwcbHtIiZ2x4VHtZ2np6sLIZasNjXO2/QltbGw3dnZCKqqxG5nd57IXMiMqkPlJm6NWPuPqT90leHKdDtPyuRT5wGbUdIku6WPv9r8LT61FKXg7QODxq0Jb0AtxsrL/5FN0N+N4PKL5fID5bacqddprv59jqBcHdioB7fd5sC4p7rf0zi5N7feeX/Vl3G/M7KQNmcwxfdHzvR0Uw2+P4oq+7G5a7H5x3J5xYP64ves2/jOszc2zu9zhuHYMvejy/MSB+rwt/Z434zC270DFFnSjq7gTSqGUjQPyVFz7k3Vf2UZsAq2aCMUQLe334Apt2LOZ//F//hI75GelvolBymJycVMIml8uQSSdwHIeR0XH9NZ1K0NjYSFT8tIMIN4aL7P7gCG+/fZDxSUcXOSLSrBk1jWp2jVJxmCceW8tf/Om3SKcgKq4Owp6Ju4YtVoCC3wwAm24YE141bNYUIP7/vvgWxy8NUvIjVB3JxXNpSNpsWLGQr21/hMXtObKhP7lJw5vBiIdAXC6+qMjH3YBj167x9tFj7PrsHG42jReDSCKBo71bHs3RGD0d7dTcKoOTY+SFWIpLuIVpAPXEPzdqQTxiGHFJ81NnEY+YJFiWSmydO58/2rCVJZkcaZWGiD45tIG8IxA313UmEFfsKhv7MlZhYSR/r6+0xVEZpvA4NHSBXx75mJNjA0zK7oZ42YlUQ0GPBKGIqPzejHj9u82vtwfiVXyGVJqym599+DrlpIWVFNBogLjEq2e8CKtb+3huzeNs7l07zYirfeW0q4J5AqZV6jOAuJxzHYjvOrtHGfHRYFKUxXoPCeKJOVGWtC7lT77ypyxsWkBKnZDlhgpFI3oKRsrz+U3uX33y7grE61vf4dtuBeJSSHpBhZpV5LNrh9l//k0On9mtQDybkwZDl9KEy4qezTy75bss6dxCnAYcT4D4dSrlKvPmzVf7Ql/078puyyhJ+qU4p4je3aHiD3N18BAnz7/N9aGj1NwxIpEayYRFPCpWhDK2YmchPtqNLF+8g775W2huWIJNE/gpfM80Zat+fvof2XEROZuAY2nAczTExw+uMjy0l+GhnUyNHyMWyROxq0axExbO8thJPI6CUS3CO2jpfIL2zqdIpjeqLluaXiVcRu9gJQvkWTHpmupwJI4v2mA8BdWz+MNv4BT249TOggLxFH6kl9zc56F5A4jcRXRSE8eZOr8Ta/IIUfcGETl2K4bjxKkETcSalpFqXE6x3EjFzeLHc2RyDWRSMabyY4xNjhDPNNM9/yF1YLFjaYilCGQyDNNYKQ7Cpb1c3Plz4pP9ZLwSEV+08XEcT57/KBE7oaE9xZInzp24sSR+uoG5K9bSunId9PSpNty3DVGhIh5B7aOjFHft4sa77xEbnSAj7LxuQgWMy+5CTy/LvvI8rFuF47qMDAzpvNi1uI9IMkVxcJgrly7T0tFOx8J5+MJea4aAYcRlxywuvqhjVaZe/5iBn39I5MIYDY7Z7SzKnN8QJbl2Acu+8yQ8tswA8bBe0hJed8fqvvLh81qXct2BIZ9JQs2cz2ZbCNdfdy+y615E152+715AYrYA/k7g9H7X9buByltB2L3A2u2++147CbMZpy96rrfeC3e6tnc6zy/jXrqf8f3c+nsLkXq/9+/d7v1flRzPVDkYZmw2x32/43vrOM88p1/n+2bzOXfadZ71995OI36vSWLmAH3Rm/jOD9BNmYM21QnEFBZEZCT6V8JoRZiagH/40ZvsfPUgViVB1EsQF12j59A/cJpHnljCv/7f/5z2hWmK5RqfHj3NmTPnaGttZtGiBSxeslCzI6amilSrVRLxKNlsGlsW/cCiUPA5dPgs77x7iIvCWLsBtoAJEWOoG0aNSnmUHVvX8ud/8i0asiYQTo7UF58sywDx0J6l3gWkDGwdiF+fqPG3r7zHsQvXmXIkgELO1SOXsFm/bAHf2LGZpZ0NZEQKE8on5DtC4XOYNmea8EQDmvcCTg+N8MYnR3jn2GmqmRRBylbgqgrnmkdrPEl3awuVWpnr48MU4xH8RBxPvkDOPSIuGQFWIqqR0spUhzISCfqIFQs8Onc+f7zpMZalJdTHJzYNQG8G6ITVh9EcG0T6uZ/pxMtpN5ibsUAKmsKky6plcaU2we6LJ3n9yD6uOnn8dNz4vysu9Yjcwoh/TiN+W0ZcpwIzIYQ7FWLtJ//vWEGoEd/NTz94jYqMX0J0tXJEUgTWSDkW8xMdfGXddp5e/ig5xO/ZgORbgbj5ErNbUmfE60A8T5GPLu3nl3tfY7A2QsEtEJciSLb/ix5LWpfw51//Cxa1LFIgrtEudT/j+lbDDGvj2UymM5/tz2/F1zXVhiM3zWlyPvI7h3Iwxenrh9l/zgBxjzypjIA6n9K4w7K5G9mx/tus6N1O2mqm5k5x9eplKtUyfQsWqqd4sVCkpbmFVFL04ilskXVIERfxqHkTFKpX6R/Yx9FT7zM+cYl4UnzEPRIisYpniUWyZNMdZFM9zO1aT0fbchKxdizSWIEU0OE5qDTF7OhoD4hI0TxVeWNHSvi1qxRLp7h27QPyU5/gOf0kYhUCr6JMuOjIdX4Svb667Uh6aRQv6KJ9zrN0dD1DJLUe6AgbZk3emNGfGwZZR0934qRErmIFk1A7gxsCca96BsteunbBAAAgAElEQVSbAidOEOsjO//b0LwJz56L7RVh+EOmLr5LJH+CBBNGQkeKai2DG+km27WRePsKqrWUSlWCaI5oLEk6EadaLTNVmCCaEkZ8EXa0wfiBh3OoujjJ3FQcgLM7Of/eT0lODZKzPBOaZMcpOBG8SIZ4tlUBPfEsVUnZTGXxkjna+lYQm7vAWBUmc4agELJEpDzFIly5TH7X+4zv+YjEZIFEMosrjcbSI9PSjL9sOT1PPgnzevBcl8nhMbUZbO2dSyyRxBvNc+XKFTJtTbQv6FHrUnmAlAUXm1PB1BJtf2Wc8Vc/ZuSV/UT7J8moJj6glLBw5zTSsHUFc5/bCOvmQ84w4hoKVO/lCcH4zDXtXmD2dovubADf3Rb0W2Uxvwkgfi9QcCcw8esAp3t9592wxGy+94sC8d8EhpnNud56n9zPvXQ7YDrb77zT/XSv99/rWZjN+2+HJ+/1vl/nXO+2Dt7r7+52vnc75luf3/rxz+Y89bWzAeK3+9DZXth7XchbB0aZR/0xGmOjgDaWcAaICzNpMz7q89d/9Qt2vX6YuC/5hilS0kzpCxD/jM1PLeV/+t/+exo7U0wWJtm3/wjHT5xiTncXy5cvZfGSBeonns0mVdIoDWGSIClNeQKiRcpx7vw4771/hE8On2F0skAkJhrIpEoLsB1qlXE2b1jOn/53v017q7GBrotI6oSlOr7UO+fMQCrIkYVkYNLh71/byafnrzFa9rSBU44jl4ywZlGPAvEVcxoViMuqLh81E4jLWIXrkkKmUgCXJwu8uv8T3jx6CjeXVSBeEPeAaFxjtNuSGVYvXUrNr/LJyaNUkjEF4gq/FIhbCsSJWbheuDCHYDou9nHFApvn9PJHGx9jZaqBtDBTMxnxW+jZujSk/us0MK1feFkQJdEz3DVQ2C7fp5aAJgyoYAWczA/y4w/e4vjEAOWEpQ4zsu0vY1BnxOdEs6oR39G35maz5hcA4qMUee3Uh/z8ozfJxySuW3oHVKCD79WIVX06vCzPr9vOdzY+q9IU4QIVjNUZcXML1+9kqc5CKUygRY+c2xRF9l4+yKsH3qS/cJ28K6E8oqHy8aZqLFUg/kMF5MkQiE9LXbTYM5rkezHit1t0fvWZvhsQdxWIf3btEAcuvMWhz3aFQFxSEAMKY1X62texdc3XWNf3LE3xDhyvwKVL56g5FebN6yE/NUV+qkBXRzeNDe0EgXhKS0ElJ+DgBhUidonR0hk+OfIOw2PnSIv1eOCSSWXJZduIRRpoaeqho20xqcRcbERLLUaWxkJwRoeq3hda8Ii8SsJcdAZRk09KkycZGdnP0I191JzzROwxkjEXz62ok5IAajkuaZyN6pNq4Xnyf920dz1LR/fT2KmHwW8jEJCvxaRpajYylbCDNpQhWVYFWxjx2lmqQ2/gFvbjV08R8adwy7L7tJjcvO9gtTwCsV78ygju9TcoXXmfWOUCCauo3teOl8YLOojmlpGZsxlal5jwongD2DndEbAFcEvEr/jMS0R9tFme0JvWlXqzSNqNC8VrcOotzu9+iXRhlEaxbLSi1IIYBTtLpKmbdPt8snMWQnM7xJKQzII44IhVocyHquuOG8meZSRmlrAkp44zvPt9qp8eJSOhPIksRcfBiUXILFlMZtMW4g8/bPzGPY/CyAQ1x6Whu4NoPAn5MsPXB8i0N5Fub9FmSrmWUUHRoaUgRQ9ODzDw4m4KO4+TGCyStpNUXJd8AlKr5tH81Doad6yBRa14STlzcdMJM3zrMqI7rM63bjvPfNmdFt57LfT1v7/XAv1lA/F7fd/d5ojZAOL6ed2NDb3T2HzRc70dWLufY711DrwbKP51AP/d7on/1oH4r3Nd7wRG7+fZmc19+5sc3/t5Xu9EYN/unrz1frL8esrFbGeQOky+g0Z8NtXP7bbKb359HVaE1K8ucBLOYQI6FJz7MDbs81/+w895//VDZKOtxIMEMV1wfQZGzrP5yWX8q//lj2mdm6BUdbh46RrXrw+SzWbp6GhXqUWpVGTRokWk07YJdDNIX4G4mHhcuSbylON8+PGnDAyJJ7B4CctiKIjLxalOsXLpXL7/3a8wr6eBxqzxejb2VnUS3OinpyUK0ssUNjMO5T1e3rWfA6cvcm2iRFUds3zScYulvR18ZdsGNvR1k5NUwRDoTQPxUNYhTZbGylAN2bhSLPPKvk9479Q5kl2duFGfwdERfNF9Vl06c42sX7uGml/jg4N7qSZjeDHR1howLPaB8q8w44YRNwBTGEbxjImWijzc2c0fPvwoq7Mt5JA/N4xguKv/uTuprkGejk4PXzeNU+u9m/WAwrr0InQfUZtI26K/Nslrn+7l44Fz9Jcn8MMkULmOdSA+dwYQb627ptTB8Ay0OnOB1QLBBKHqNRN7tQmrwlvn9/LS/ncZDSqULIl0N7HqnlsmWvFpcVLKiP/u5q9qzL1q6fVzzCJvxC/1/r0wTCdc+GUsBd4VKHLgymFe/+RtLkz2M1EdJy6e5Z6PM1Fhafsy/uIbP2RJswDxaNg4a6KdTOOhekbOapvvds/cbBhx06zpUg2KXBw+wYHzb7Dv+Fu4wRTpXEyBeH60wrzmVWxe+TwPL/kKreluPL/EpUtncb0qvb29uI5LpezQ3NhCMtGAJKdYcuUCD09AoVg42y5Vhum/eoJieZBYTAofl0Q8SyreRDSSI51spjHbTUBa9dJWRCz2RMssEpLwIoduH/I0G9NI03poS5Km18/gtY8YGvyIcuUsgQTrRArEIo4WWZGIyXhVT3aZezyxOTRxSo7fSXvXM7R3PY2dXE8QiF2f2ALK3VMzDk96f0szsXT52ri+SEokhCoPzgWqw29Tm/wIqieI+hO4FXnm+sjM+QaR5o2Q6YX8Nar9v6Q2vA+7dp2YVcH3o1ScLMT6aOjahN0pTY5zGBkbI51rI52RZlVBmpKQK3o0YQXk16wxcPQlJyEMc5JrKp7k45eoHHuL6wfeIVOcoEkdSSKUgji1ph4a+9YS716M3TFP0zL18+IpA8AjknwjAVSearvNnGibhtyJcfxDHzP80Yc4p06TqrjE4lkKjkcpBq0PraP58Sdh2TIQRxQvoDg0hut45LrasZNJKNWojI2rVDCaSUFWtH8hzaHWQwGMleH4Fa6+uBvnwEUSIxXJuaXg1CjEA9ofW03Ds+tIbF0OPVmTaaQ7U/J+sT7Vm+6mFeGMmet2Mol7AfHbgZYvCiTuBk7vF2zOZmm/E4C+X6A4m++69TW/DhD/It93p+v4TwGIf9HznS1x+kU//25F1v1iwpmf9UWfny/zWZzNmNyruLgbSFeY8JsG4rM5ic+/5vNAvM6I+76Eqog2uw7E4f/7jy/w/msHycXbiXohUInAyORVtjy1Qn3Em7ulldA02td/pJfo4IEjnD9/niee3EFnZyupdOh6EUbeV9U5ZYK9+8+w64NDXL8xTjyVw46lDPC1PGqVSRb0tPCtr21n6aJW5nY1E9MQCImpDkyCZ2gxWNdQK8evjKjNSNHn/U9O8vHxs5wbGKMi4Smeo0C8t72RZ7c8xI61i2mMG6bJeIkLW2z0zeq+oTbYpqnSweJKpcov9uzjg3OXaenro+JVuDJ4naqwrI6n3t0rli6h7FY4cvoElVgETxg0CUqRLVvpN4uLHWKoo9biQBqaJEUzwC7mWdfWwQ/Wb2ZtY7tkC2rD5jQQ11XCjLTefGHTZp0Rr0tSpif+8MKoSWVoOmGKIXO+8lkVcVqwPT4d7ufdyyfYd/kzpvyasmT/P3vv/WbHfaV3fqrq5r6dM3IiciRAEgQJMIiiKIpUGI0meDS21zteje0fbO8/szu7z67HHltja5RJMIkJYEAGkUFkNEKjc7z5VtjnnG9V90WzG92gKM3MjsGHD4nuG6q+9Q3vec973iNjrZ7IxQoKxMW+cM1W5gLiM6UZqlHXSWUuuorPuFXmw1sneO3Eh/RWJpj0pb28mqnjVgukXIumapqXdzzL9x59UYG4hIDqMBN2UZ3KAEQOC1FxqDK14rtuMUmB071nefvke1wdu8FQcYh4Ujp4elTGiqxtW8uPXv03IRCP6+cr6FQ8ETKw0fjOcGGY67Cb+XMzHjW6IbULNel7fQw6u1yqlLg7domj197ik8/2U/FHyTaKxZ1hxJe3bOKx9V9nx5pv0JLpIgiK3L5znWIxz4oVK8kkpe24RdxO4voSVCdViyze4MY2VORT0s2whMsEMcpUKYQNiRIEfpKYncHzBCSL1jmhzitT+TP5jChSDyNCBYeWSEoqxKwKNsNUSxfpuf4+Q/2HcJwBLCevnTQdy9WAIO5IVs3gWCkUxSuZAlwrjut30NrxvIJxO70TrC5twmOKQ0t4ngBmkZfFceyMfrcWA+vKLIHbQ2XwPSrjh7BKp3G8YbyyAPEVpNpfJFa/Beq6YeImhZ5f402ewfKG1XVF2O58OUssu5Wm5c9Ay3YCu5ELVy7S0tZNV+carEQjXsGlWKoQF0ejdBbXEdtVkTVVNVsomQJH1nY5BwOXyZ95m6EzH5POT1KvhacOE6Rxlm6k7dFnYdkmyEi6L6X9CvRfbZbjGNAt61dbkBpJnvYRGB6kfOQAo8ePYN++gzWeJxavo2w55BIWLVu30vLs12HlShCQ7QdM9g7q+4URt1JJKFWgUGbw1h3i8TiNizqwBIzL7+R7xUu+fxKOXqHn9U/h/D3iQyWkJLToe+RSsOj5HTR++zHYsQJaJVMQWaTaxtlFfeaNb37twV0LWh42o/vw593s7/ifQLzmDHnAoD4oa7GQZ1ELoH4fQcdc+/JvCzjnu9d/KED89z3GDyZ95xu1hf9+tvuaDZzPNV/n7Kw538T4Kh7s7FH4Fxlxo1Yx6eWIbhwdgr/+v37OwTdPkrGbSNpJPRjkIBzL97Nr33r+8j/8kJZF0kAldLsKbZeFDDlw4DinTp1m376nWLFyCa2tYuvlahMQOVgqLgwOFTl15havv3GQnrsDpOqa8EUHKRpSW9jRAova63jm6e3s2LacVcs7tCBfpRWRlVnYUKTWz1h+V/EgV4WjF27wwfGznOvpoyTyE2kigkdrXUylKc9tX0trWph2c+hN+4iL+4oUgwXKuiXsGAI1bhQL7D/2GftPniXdtQg7YTEwPGQKTasuqZjDokXd2r7+7tAAVSnKlOBBnFPkMJVaKGHDQ+cIJdHkn5hcl3RSGmdrewff27CNxzuX0C6u0SJNidxHaoB4JJ2IfjTd4CgCeTWgvaY5jXqJR/DQMy2xxS1FrQw/P87+U58y5njYGSneE/mApUB8kdgXPrqPZ9aINOV+15QoAPgCEI0kMdrn3gQ3Y1aBT+6c4VfH3ud2aYxcUNHGLOLVEMj/F12avTQvbX2G7z/2Ei3UaYDkaGGrpFYM7a+63tDLchrqGk97+Z4CZc71X+Cdk+9xbuBzRqsjxMWG2XVxJ8o80rqGf/2tv2RdyzrS4syiHzcNxFV7HhrVz7ZeH3TI3L9+w6vTjJPJr0QacUGl4vtdochQ6RZHLr/Bu4d/SmBPkK6XmeqTG6mwrHkDO9Y8y+7Nr9Kc6qRcHWdwoFc14kuXrCAjrc+lPbsnMp8Enm9sMY1ISwIu4zjiC2DUUrySdsk1nifSQ0D7eGLbcVVVOLGkYkDVYWvnWdOO3mwSpqBCO9gqyHeVDa9WbzI5dpzbN9+nNHmBWGwUS5xSHFclMNrpUwsUHS2aFUNPK6ioo5KAatfroLF5Ly0dz5No3Evgt+vPxXfc8yeZnBhSm89UKks62UwsUR8WcspFieXILcgdoTz6CYXBj8g443hVwfjLcRr2kWjeCvVt0HuWyduvE/NvEPiTem2WH2eyVI/duIu2ja+odaHvZbhz5zqNDS00ti6FWJbqZIGx8QktFk9lG0k2tmv/A6UjJMiS+a4dNScIbp8ld+5tSjdOk8hNEJfgLpZk2EsQLNnE0j0vw7Itpm29yFIi03qNMo17icpcZKxlHsr7xQ5qcIDcB28xfuoYsYEhYkVpopZUID4uHjE7d9L05F4DxBvqtL6lODhGpVKhaXEnJCTTYlMdHOXSgcNMDo+y4bEdNK1cAg0ZtThU26k7Y1QOnuP2m4exrwyTGnfVOUsKrsWHatWrT9H4/d2wbSnUS4YgCtvMnJExuk8yt8Bz92HBxGxgvpZxn2vtTpEZNS5l0SXOdz4bLqNm15knUJ/5+ui7H/ZeawOamdcqn6WFzDMKYX93WGL+BzrfHjnXOM8VoH3Zfbj2Wc911Q8KCuebD7+LMa6dIzPns+7JIak5k/z6snN4oe97UCA981oetPZqn8ODnutc6+xh1s4/aCAeacTnAuL/6a9+pkC8LtZM0hanZdGRCxAf4LF9woj/Oa1Lwu6D4uWrKWQLaST54YdHOXbsBGvXrmbzlnWsW7dcLf30jy3+uTA0UuLsubu8/uZBrt/qJ55qUImHgh8pBvMKdLfV8+ze7WzfuozVy9vvB+K6uxnmciYQFw163oUTl29x4MQ5Prt2l5xoVhybuOXTmo3zrX2P87Ud62hNiXVdaI8Xzg4BGcpZC6gT55DApmI73K6Uee3YSf7HwUME9Y3YcQcnESdTX0+5XKJSkkYjLq6k3jMp9eUWq0CVODg2vtgWChhX20hxaDFFaBLMCP9olwqsq2/km6vXs3f5KhY7KdI1QFzVsbWi5YixDRny2prNCDPpLUXA1ZwIU4ysst2W8IkBw1R479Y5fnXiY3q9PCWpFRTRgDS6KX1JID69usPW7zBGkU/vnOEXR97VQlFhxG0pFguNJ61SlSY3ra4pP3j8W9NAvIYRn3LMC+9tOhAw+ioXjxIVLg1f5e0Tv+F033mGy8PEktJpsUp1ssya5tX8xcs/YkPbBjIKxEOgb4o7zDjXMOKzbbYzU+yz/31aaK6uKQpiTZGtKdYMqFJmtHKHo1ff4J1PfoJvj5Opd7QbaXHCY0nTWras3MvuTa/Qll5ExR9TjXg+X2DN6g3UZzpwSKvjkbDfIjkS5KvsrM6XsEOlejlLmGK6QkonTXPNJjRTZxKJGC1xsDcNWPQ6wxoK8zgjIC5Bhfw7iVu9x/DQSYb6P2Fy7BQJuw/HmiBwpMeAr57/AvjF3UUCBEfD2ir4Fe2wKYWIAZ00Nj1Nc/vXiDXuhaAzBHQuleooY+P9ao+arWsik2kjFpfqQJHfhPp19x4UTuAKEO//gEQwaGq540tDIL4J0vVw5zMm7r5JjDuaWZDrEceY8VITNO+mfdOrCsSl0HOg/xZZcS9qWgRWCjdXYGJyUsdLgHiqqUOLL818kQALHEH/xVG8GycpnP8N7u3zxAqT2g/AdxIMi93h8m0s2/dt6N4A8UaxXjKzQaVjmnIINV0ywuHeKiBLGiT03mXojV+SP3OK1ESOeNXDdlKULJsJK6Bjxw6aHn8Sli3Db65XKUpeNOLlKo0qTTGWs+7oBId+8hpj9wbY9cxTLNq8HlrqtfkYRR9ujZJ76zi97xwjcSdHKueTsBIUApcBiqz53j4a/nA3bF4EdZLVE9cjI+eKguS5AvQHQbi5DtiHYc9/30D8ywC9WvZurtT6fCn3mcHEbwPE5wpoHgYUz3yu/5iA+GxBzkKeqzlSzck713kwX8jyoDGeOYbyHTOBeO33zsYULyT4mC/YmDk+s7HPvw0Qn3nd0d/nA+Izn9Fs+8fvHIjPvzlNM+BmkMzfDWg2B7CRsd/PiI8MCiP+Mw68cYJsvJmELelgAeI+Y7kBdu3dqIx46yI1nFW2W7vtSdFTxeLY0YscPnKc+myKLVvXs2vXJmk6Z5wXQo24APFzF+8pI369p59YMos2OhFwYPn4bpHujnqeE0Z86zJWLW3Xgs1I5mA0wlEXyekOf+oI4kHRgzPXe/nwxDmOXe5hXNwyHIeYE9CSifPKvsd54dH1tKUcBeKm8cy0Dtb8nzh5GPtA17Hp9TxeP36C//rhx5STGWLJBA3NTXR2d5HLTTA0eI9csYAllXDJJG5YPGqAuNGHiywlAuJCIjlOTAGXeFwnvCrLk2meW7KCF9asZ1Wqnoy2fQ6dI+YA4nNtGHoQasQ1jd5VAhpJI8JuqpXAI2/BZ2O3+OXJjzk/fo8RcblQpt4iKFbvY8RbgwQZAXc1GvEHRahG1WC0MQLED909yy+PvMvN0gjjfhEnLoBQuklWESDe6KZ4ftNT/PHuV2klq89Hggb1OQ5dXxR/hZugwpZInhLCwyIleibv8PaJdzl++xT9hT6clCmkc3MVVjat4l+9+Bds7NpEvRQlqo2n4YjNPJjW8sw8NOfbeKd/H+UezMWarJMfBkKh5MgScUqFcbeXI1ff4O2P/zueNUpdo3hgB5TzAZ11K1i3+DF2rX+JrualuF6Oc+dOKxDftvVxmrNLsMWy0BdHkhAuq8d2KBfQn4kVoAmWBYzL3JaYVxhyGXdXWrIHsj5S2jEy8u1WgK6e11NRVbhYpEVVCc8fZnz8PLd7DjI+ehyHu9QlJ7EoUPFFDiOOK0kSsTSpRAbfLeFXJ4g5Yjvoql485kh/gQ4amvbQ2Pos8cZnwe4Osx9VypVhxicGCLwK9dlmUulWbNFRTwFxiTSHoXwaf+Rj8nffIub3aiDpxxZjNz1DqnkjkhKp9Bxn4t47ZOxBdVGSLEjgJhivthK0Pk3nZgHiawlKNqOjfWQyWVLZLs04VAsFSrK+gyrJOpGytOBbRtZkhEa2AeL5YcoXD1G88C720DXi5Ty271G1Ywx6SWKrd7L0a38ALSshLsWgydCVxjS+mbJx0oycdCy1DeEsqb5bt7jzkx9TuXCBRtcn5koDtBhFyyIXj7Posceoe/xxWLqEal2SeH09hbFJXNejvqkRS3o5yLjkClz64BAj9/rZsWc3dSuXQSpmgLiwGD0jjP78E/rfPUlmsEKyEBC34uTwGHBKrP/B18gKEN/QjrQA9jXDYqxRJcsm4yGB5sOC8VkP0hr2eT5QMxMQ/TaM+Pzn6/TVzAdkZn7WTCAzF7M53/3OFnTMB4DnAi/zfVft7+e73wigPoismPm7hXz/bMHJfITIgsDaHHNsofe5ECD+MPMp+rwHAfEIlM8EydF7I9Z8audeQOZmvmfwMIz4fJ9Ve11zEV0PA8TnGt9/UEDcPByTPqwF4ubZhKnQsFjTSFN+xof7DRBPig5SPH2VER9UIP6jf/9DWrpN12VxZlCXEWUVE3x+6R7Hjn7G5OQY69evYs+eHSSSIjlRAYb+OzhS4cy5O+x/82MDxFNZBcqi7xYeSPTC3R0NPL93B49uXcqqpW1iNhI2mgnBRgjEI5Y4WkuSmi95cOnOIO8dPcOn568xUnKxpNmQ5dOUcnh13xN8Y9dG2lK2Mu3CThsiKvSPFgwjxWD6Q4eqAwOex9unTvHjDz9hwoljxRM0tjSzZu0a8rkxRofuUZEDN5FmKJfHEx27AHC5MHGNkUJNqcHSjqZSoibso+m6KWWhca/CsmSapzsW8+K6TawNnVOMtV7Uzr1GcxlKJ+YF4tF9ReFXRJ1HGvLAp+RY3KyO8dbZoxzsucjtwiixTNJoeItV01kzlKYIEJeGPhFjPGX7V8MK1G4OGuyF3UAnKHGs7yK/PvE+lyf6GBN/ZWnxqIx4Gbvska0meWbDE/zpnm/TRoN2vhQbRRWOTLdxNTzujEBDGX98ZcTvlfr5zWfv8+m1o/Tm7uCkJQvhUs1XWFG/gn/+wv/ClkVbabDqjP48zK6on/g8LMf8h50EqNGkMtWy00A8fIZSFKquNi4T3j2OXHmdNw78GN8aIducpCLMthunPb2ERxbtZNf6b9DdtIySO8GJE8cYGhrmiceeYXHHI8TEyDlsEKNy5MghSZGQscmRGTc9VySbJIx2CewCA4P3VJ7S2NBKLJY1dnn6zASESxQddoycSsmU8JmgUr2tVoU3b3yIwy1SsVHiVk4lKwJSsTM4dqM6s2SSKfKTQxTyt0nEqmppKEA87ojVohRF7qKhdR/p5mdVUqJAGxfXH6dYHMMKPNKpLE6sPtx4wn1LG/6MQvkcjH7M5O3XiLm3VH7jOV3Emp8h1bJBHU8KN49T6PuAOmdE5XaBZ+NWklTiy7G6n6Vp3YuQXIGX9xkdG6Au00C6rh2cNFQqVCtF/HKeRDqFVddo7jEQJxjJaUmr+jJM9JM79SG58++TzvWSdEsKSEuBzYCbJLH2CZZ//fvQsgyE2RfPdymYV7/0SKQitQ6+ZjdkDSrYF01fTw89/+Wv8S5dpjmwiQcyf2wKjkOloYElTz2F89hOWNSJ61jEslncUsXsYlIwqhlHNMuVv91HbnScrtWrkK5psu/Knqab5+V++n78PkPvn6Zp0iJRFIwdYyyo0hcvs+lPXqD5D/fAujZISXApYYhMM1sJiPBUeSAQfxDo/rLA9B8jEF8I8z0XqPn7AOILAacLAeILBWozXzcX8zrXnv1lA4+Huc+vGog/6LlGjPh8QFzGYy4g+2XH/v83QHwhD3c+EDBbBDT7wNZqwg0QN58dpj7DFvezAfH/9Fc/VSBen2gl6QgjLh0gfUZz/Ty2byN/+e//XBlxPYd8SXWbZLsc4H19OT7//CrXrl1l+fLFPLF7CxkBdbbpcCn/Do9VOHv+rgLxKzfuKRC34nHVU4u1nwDxRR0NPBcB8WWtCsS1aCz8Iyn+qc5+IfkrvxL8Ugksbg7kePvTE3x4+hLDJRcnLY1JKmQdn28/9yTfemKLMuICxIVxMueH0b/qRqLgUBqWWFRtGPF9Prp4kb/7+DCDrk8+gGxTI5s2riOoFPGK48roD5Y9bgwOURZGS849CTC0Qk0aZwgj7WlRaEzZQmnyI0yvh+OVFYg/2dbNS+s2siHTZBjx0C1G773GrlGaH5k/s7t7KAab6sJZq2kx75ID3nVdlQOVLRgMinx89Rz7Lxzj0ug97IawrXahSnfsfiA+kxGfazpt3S4AACAASURBVGHLfJsu5g0oWFVODl9m/2cHODvUw2g1rx34pC5ANMN2xaeumuDptbv4Z09/h3arUZvczwXEQwXF9NcrEBeXmwrD3ijvnvqAg5c+oWe8h1jasMSVyRJLs8v44bP/gm1LttEUa8BUCoTWeLMA8dkOlgczMfMBcSNNkuuX+TDp93Pk8uvsP/Bf8RimvilBSbzvgyTtmcWs7trGE5u/SWfDMgqVcT47dZJ79/rY9ehTrFi8kYRdj4aUofuRAeJh5ks6XprS21BiryXWxlXFL+L6k1y+clEbzHR1LqGxqV2LIo1cRUC48fCWD1d5jX52AaxBhkY+4/addxnoP0YmMU4qXsD2C8riVr0EttNMJr2MjvalpBNxBvuvMjp6nkQ8j2NVidm2AnHPbSKZ3kq2eQ/ZtueJSUt66kyzIHU2KWPL/qWRv7imGJ91ZRbVZ3QUKhfwRj6icPfXxNybWLaLa7UTb9pDsmWdAvFcz2dU+j+lzhlXkOhJkxqvgXjzJujeS2Lxk9r4xy9aqsPPZuqpa+hSr28V0JcLFEb7NHhMtojtoNgMxgTlmgxNNQ+jPYwce5eJcx9RXx4j7VfVujDvOozYDSTW7WbZ89+F1sUQl7ZdllooBmGNgmmpJWtd+jqED1ScTCpVuHmT2//5rwmuXKXet0nYjnbPLKfTeF1ddO3bB9s2Q1uzsVoUzbe812gRzR/Zi6ouXqGEW62SzNbpvqVpS8lKFn2Cs7e4/v/sZ/yjC3RV0qTcGL7tMBxU6M94rPvBc3QKEF/TAkmR3YREgRA2mnE1GcZaudzMPWKhQDxaewsBDw+THp+LkX1YpvZhzvSps2uOPeZh7nUm+JsLvM18Xe3fo+tZKFu7kHut/cyFsNULea6zvSbKKsz3HbNd80Lud6H3ulC8tpBnOx/jH4Fv2V8XAsS/7Ng+6DyP5s9sWZ4vO5++LCO+kID97901pcZUIhyfWmA+3eJ+JhAfGQz4z8qIi0a8hVQ8YYB44DE62ceuvRv4N//xn9O2yOiNVf8telKt8HIoVQImJgr03u2jviHDsmVtus9b0rQilK0OjZY5f/Ee+9/6hCvX7+Ek6xSIyyEhgF9S2J1t2ZARX8KqWYD41C4fKUrCk0aaBomXglgYvvHRUd45do6hYhUnk1FGK0WV7zz3JN99+tE5gbgpfvSwRMMtn2dBHjhzt1cb+gz6AbfGxtVXd+XSRWTj0OD4tLa1c3uyzKGLF5m0XKoKMuWQm2bEfdsACOnnKA4wwtQr++6W6Y7FeaypjW+u38L2xnaywgSrO8T0wWbihWnXlOivXzjoQiBuONFQlhTKcKID3vM8nJgpwpqkyql7N9h//ijH7lylmo2r97kl0pRYlj+sYcQjIK7R+YzjNtogo41nuj+OAeKnRq7y5umPOD1wg8HyuGHELVdERcSqPplKnCfX7OSP97xKV7x5qgW9MZsJA0l1WTM+6SbNErLYU0C8yiQ53j/zIe9dPMj1oas4GfEb93FzZRZnlvBHe/6UR5fvpDXdrIVo4vASeWbXMt6zbUoLYsS1QZbJqNzPiJvMlLKcWsTqkWeQ49ff4o0P/4aK30+63lF7wMCNkbEaWdK8jr2Pfo/lnWvxKHPj5nV6e+/xyOqNdLevJi49SO2U+T5leiXoDu0YBYir4kH+LuNkpCnaTIoqrpfn6rUrxJwkHR1dNDQ2K4gXYZLRl0cO/qZbosi1An+cXOESN3reZWziEF71OslYnpQjWSQpvBUlRZy6uiV0deygo3sNuGVu3zjB0NAxEvFJ4ranxZoxkX1UGkmkNpFt3k19x3M46bUQ1ON5ljYl0hJjfc5yPbKeZM6YTJyt1yeM+EWqox9RvPtLEhEQp4Vkw2PEGqS9vU3+3gWqA8fIMIFtxahWpFC0mUzHDqptu7AaN5LIrCCgjv7+PurS9crmW5l68F38wjhDt6/q9zYvWWEa8oinuCNWiwFUx2D4KsOH32Ls3Cc0eQWSSoBI1840lfqlJNfvoWX3C9DQRhAX41J5FJITkzlowif521QEKxu5OJHkC3DlCrf/9m/h+g3q7bgCccmclOoysHwlXc89C5s3QJM0GpLKcI9qsaz7TSIlgbXI/0xDJYOWTT2MyZKK44nEWC6cv8Pn/8fPyR+6zGKvnnhV5HkxxhI++e461n7/GbIvboUVjQrEVSWkQZMwD5E+SnemObHAbGzdbOC89gPm+/3M1z4IhM0HxOcDMfPtEbNd90KA+GyAbS5QGO21s0kYaj9nLrD6hTNjRiZwvjF40O/n2yMXCnTnGsffBoj/Nvc135jNN0fn+/1cczgaz1pGPALFsz3r2ebRbPPvYcbiYRjx+Z7vQubHfNKU2QKX2jHRMfj7ty+8nxGf3hRDdkuLBuVS75emCBD/67/6KQf2n1JGPCHSFAXiVUZzAsTFNeWf077Y2BeaLpeytwvQEUZEWtFDtQKSDU0mTZfGSHcq+3X/UInTZ+7w1ruHuXazX4G4LfpF/R6xFCvT2VKnQHzHliWsXn4/I66XHWmUw+o94wcil2J0iuNl2H/wBPsPfUZfrkQ8W49bLZHwy7z67G6+t3cX7aE0ZSYjrjpKr2rYbMvRzysCN0bHOHz9Nv1uwMW+fnqHBmitT7O6q53VLQ10dnVzY6zALz/6mIlEQFWE7co2GZmKOLFIGldHXazm5NoTcTxhzbwqrb7Pxngd3922kz1dyxSIx74AxKcij3ANRYz4/fxTxIgbz2fzHnlUjuIpY2kYYVvRjRfxuDrWz4GbF/jwyhn65SeCxQpVFscFiD/zQPvCqUU+dVVGOvIFID58RYH4mcGbCsQj1xTRKovmNVNJ8MSq7fzRk6/SlWyhzkooJFTAFT54Y40m535YKCN69zAVZxjxKnkKfHjhIO+c+4Crg1cUiEvQKEC8O9XN9574I3atfIz2OvHKNwywSnGizoA1O9RcEfvch53pXPtgIG7KNWU+lBjh9N13eeujH5Mv3cZJurp4/KqNXU7Qll7O1/b8CauXbcIPqgwODjAwMEBn+2IWta8kFqRI2NIF07DXhskOxyYU6hp+UoB4mMHyJYMlc8dlZGRE12dDQ71aZQuoNKIt01pe9wlVNQT4rofvDzM4cpTLV16jUDxKIj5AJiE6YmHxTUFR2fPJ1i9jcfeTtLWtpFqc4FbPCcbGjpNMTJBJCgh3sP0U1UoT6cwWGtr2kGnbB4lVSLtGzxfZR1gjqr6PwjxLt1uln5U1FkbcsqSpz0Wqwojf/gVx94bWgwQ0kkyLdeFiiFnkBq4QjJwlRQ7HTlAsCRBvob77UUqNm6lmVpFuWEMs0cro2CSxWJJUqoFkRkBsFTc/St/VC1pb09y9ivqWxWCJ24iQCD4UB2DwPAOH95O/cpwmSjieSEwSePFWUku2kt6wD2fdTtM5UxjrMHvhS3OgsMus2VBN4OlL8bf4wo6N4545Q9+vfw23b5ONGelYpVqhnK2HNetYLB01N6yDJpG8iJVihfH+IQrFEq1LFxEXb/GadWO07QrF1VfTdi0oeHD+Np//1S8oHrlKt1uHU4aS7VBoSBDbvITVf7APdi2DJeJBLkA8cu0wwey0c+dXB8QfNs0+F1B+kIRh5iH+MCBlPlBa+/tasmI+xvZBgOarBOIPO77zjc1CgNZ8nzHf7+f7jlrgOd9nfdnfPwwj/rDfMVuAFQHxueZqxJRH17UQ9n+h1/VVAvHa7/wqGPHoLP4COP9dA/G5Bnj6QmYC8SlnYLMZ6yEcnrCRvjewGBny+Ov/82d8+MYp6uNtJGOmS58AgNHcPXVN+ct//0PaFouXryFAPGlTr2SIRb5YIpcrU6kG1Gcz1NU5ikXNSW6KKXv7Jzl5uof3PjjOzTvDKk0RFxIB4lXpY+1XFYiLa8qOLeKa0kJCpSlRl71pLYrCDUVlNUA8gIIvQPwUv/7kOHfHC8TrG/EDl7hX5NVndvPdp3fSnrQk0Y2t4EtHZQqgisbU2LgZIC5dn68ODnHw8yvcyBe4Pj7B0PgYjfE4e7dvZcfKpcoun77dy9vHjzEaC9RL3IqF0hRtAW1cM/SPDr0jpsq4flUdXTKFIqu8GD/YuZsXlj+iTX2kYFKbGel7QmZQhdmhlGJKmz0DiJuHbLzea4C4Fn4JWNIqUOlsKI1DjFb9bnGM00O3eef8Mc6O3aUiaoeSy6K4+IgLEN+mPuKpqMNhGA/pXDJ86dS9KXetc8z8SP6esyqcHrzM/lMHODdyi4HS2JQ0Ra4g5qKM+OMrt/H9J19hUbKVBjupNsUqHQkbNqk3evj55vkbIG7uV0oQBYgXOfD5x7x99j0uD1wmlpFOkD5uvkJXqpPvPv59Hlv1GJ2ZTvVInnLg0S+ZivOm1krtxjf/AXC/NGU6OyXPX+ZwqA6RMbPleic433+Qtz/+MeOF6wROUSVSjpXAqjg0JLp5fvcfsqh9FWOjo8rWVj2XtuZO1izbSF2imYRVhxVI4aMAUyNT0WueKmyNtj7JPpjslU6nQJxNzL+pTBLPly6Ycv/yGVLkGT4928ikpBGQ5w1RKJ/n0uXXGBn9CNvqpTEjDkQufrVKPC5MrUss3kJD/Uaamxar3Gxk6AqV0mWSsUmS0lVVZrYn0pRmsvWbaWx7ikTzMxBbQWA1mM6VUjci61NsFjVDFS4GYfalKFU+Q4B49ZIy4oWenxGvXidmy6ptIJFeB8kOZYKLQz3445dJSlhtxSiWE9pRs2n5k7gt2ygnlpLKLsNJtFIqig+7jRWLk64Tr2+foDxB/9WLmnGoa1tCQ9tSsOpEfyaWKZC7C32n6T30GpWes7TYLkHVp+LGCFLttGx4itjG52CJNNzJmvWvRbUyxvGQTRbSQqJnE8SKBM2qVMTzlcqJE/S/8w5OXx8JadLrxLV9fbmhEdZvMK3tRfMtXTWF/CiW6L16k/GJSVZs3Ui6qUEzm7JPycKUtS9jqkGaOBPJdYx7BCevcen/fZ3yiRt0unXYJbEEhVJbhszja1j2vb2wtRs6JQCRvSTQ4ESbbsm+EiqjpvaDWU76+86vsMPw1D6i6y/M4n3JQrrfFojPf74uFL7cb3cY7SPzsX3Rp/+ugfhXeZ+1IzLfHlkbjNS+bz4m9WG+40FjOPO+H+Z7Z17DzLOh9u8LnyX3v1Kzs5HjmWbKzFlqgHhIskx1S5flG57/6poVaRTv14lPf8P8zepmW3ZTYzb1+dOBtgYAU7LeSMoYnfxhFt+cSDU3Kqt8ilENsUKY3a6Rb80czwetnZnZn985Iz7bApp9Mk1rwsNWjiFrZlrby6EbgSV5rmPDVf77f9nPe69/RixoJB7ESCUSuG6Z8fw9Hn1qLf/2fxf7wjg+xnlAz/Vw4EbHctzrGySXL9Le3saiRa3EY2KtJiBcS4K4eXuEQ0cv88mR8/T2T2BLVzmxGY8buYbvlukU+8Knd7Bj2wpWLm1QwKxtRhR0TbP4009VhN5yaJueFNKl+a1Dp/j5B4fpK1axsw1YVkCaKi89tZNXdm9jUdohLh0kFdUZVw4BqCbA8NWOULyZxTmsDFzo7ePXJ45zaWyUO6USXmCRDRy+secpnti8lkK5zNFrF/jw9GeM+jZ+XQZfgLYKDSx1n1HgIwMm4FdAmfho23IolshWXLpyPj/cvZcXl6+lLbS5EyCusYy0X5f3yuEZnXfi+DFDfqJjMrUowhGqcYURizF9v3iFi5ONyIEcizwed0vj7D/9Ke/eOE0uJs2KXNrtDH/2xAs8tXwjnVaddvysBdgajIVAXBjRaBkahtk8FwEVOcpcnrjFayff58zIDe7mB4mlpVhPAJVYOHpk3SRPrN7OHz5lpCkNQYyEML0hw1txLApSFCfyHtsh5cSw5LkZZK4TuqKtayb5+NIh3jj9DleHrhHTxlLizOLSnenk1cdfYcfSR1lev8I0rVKPddkETEfAqJHSzI10PgZkerMyIvAQToT/NTrrcMGo33IlEC1znsv9x3jjwH9jtHwZKy5CqDDo9GyaMp1sX7eXtvol9N66R9+9PmLxGMuWrOKRFVtpTHeRibfgWGlisYzWNUwdQjXxWVQHoRubriOz+KcAk9608Ts3Lizh2tYPE4mFKfIU4Btwl5s9H9DXd4BC7nNSIk2JudgyxloyKx0WhUlu1aYzdtzDq4xjVYdJ2RVSAsQ1YyL7UAPp9GoaW58i2fh1SG1QRlxYYlUfRf0DNByLPKojjbgA9AmwbuCPfsTYpf9GOrihHT09L0EssQJHgLiIn8SPfKyHhFXWsc+VRTLSRceGl6DtcaqpZcQTzQZceyZQEctRWavqs17MURnpw3crpFo7iKUbwEqHq7MKE71w+wR3jryJd/s8zXZo+1eGaryeju3PEmx8Dnv5Jm1fr0DcLFYzwho0mQB72jZSAHUB7vVROn6cgQMHsPv6ycp7fYuy71Bsbib9+C469z0Ny5dBQnTrEvkWuXXuMmNj46zavplsd4epUxF7y/A7Na5RVywl/WHCxT10kZv/7V2Kx2/QXElpV81Jt0qxLUXz81vo/vZu2NQJLXGVpQjBoLtQlE3StRhm3WZYp0ytq4jFMaeskclMK82MHO8BYHw+4DQf0J1PmrLw83V2qDUbEF0IYPttv7f2aubbq6LXfpXfaY6eCCjeH0zNNea11zzfc515zXPJbmZew4PudSbQm/2Jmp9+AejNc69zfe+D7rO29s0NGwA6QrBEMbviE82nhj5hInE0Yx7TLKHBM3raRK5lNetdz2upHdHsabgD3c/j1b7a7FAzeV1tDjGtTDBXYoB16M8V/jpq7a2jF7Km0aiYV5p9z3yWuSpz/ip+CP/Ujtdsz3augPLvBYjPPqFmA+JhWjosGFOtpWzGHkyMVvnlT9/nnV+dgEoGq2opK+77FSYK/Wx/cg3/5j/+Ge1LkwS2FB6awyT0mGd4OMfwyBi5fIG2thY6OpqJx6TZiAA+c9jc6Bnho8MXOHTkAr0DOQPEY4HKFOQ1gVthUWcTTz+5jZ07VrNsSVYnWEqBnTHZUE1vOBEif2ZTuGhNAfF3Dp/hlweOcK9QMQyUFZAKyrzw+DZefmIbKxvTquGMRZmBkHE1UmSxd/RwbGnBDVXL4vLQKPtPn+TkvV5uFnJ6mNZ5MXZu2MiGFSuoBmUuDtzg+KXPyVsJvGQKLyEe4qbJioIeTxwRTMt7V8Cn+GhLEyO/Qrrs0lkI+PPdz/Di0tUIfBBYqNIMGWRhr3WwxX/cTNJwnU75U0dT9z7GWLFfuJJE/hP1JVX3FpNWlgBEijZH/CLvf36St66d4E5hlHK1Skc8yz97/OvsWb6BditNSiztwmllbMuMvFQAnBRWzgrElRGvcn3yDvtPvs+x/s9DIC61A+K6EOBUIesmDCP+1CssTrTSGMSJq+RCAFjApF9haGwUt1yhtbGRhpQo1k3kL98sI1S1PdWICxDff+ptrg5dJ54VFtDVBkVdqTZe2P41Hlv5GI80rSXhi8ZX4hzfyJEEDs3YCGZuzvMdAJEmJ7J5jCJ/k6MwhbcCBqt4VMhz+d4J3jzwY0bKn2Mlc2qvp+PoWySsepa0rCMbb2N8MEelVKWhsZ621m7am5ZRn+ygs2UF2UwL8XgdjlgCRgmwKHGiO2ktTW52PSOzD7dR3TPD16h0JQqyzU4sm7+OsJUnCIbI5S7R1/cx9+4eImb3k4rlCNy8aXKje2wc38pgqcuQ2EcWiVULiDljWrraavdaG9dLE48tJtv0BPUtL2PXPwo0ElipKTAmc1aesdHWTxcrqfWkAvEeA8Qv/5iUe5VETDpyxrBji4knWnTfcPPjuBP3iEtNQsxhoijWf0vp3vgt6HwaL7ncuLIIOy16LVkzineFuU5ia5OCMc0OBukUdlLkQHGzJ8kKECB+9zMGj/8G785Fsl4ZJ0iQL/mUYhm6dj0PW79ObNlGbQSmwb8gY120xovcrARLE3zqcyPMfyEPN3vIHT7C2LFj2INDZHUvtMl7MYqtrTTsfZK2vXtgUbcB4jIBKlVGrt8hn8vTtXol8VZxegk9z6N1L3UoUmwaAfHRMpVPznP7x+9TPNlDk5siZSeZrJTJt6doeWk7i779pLEubAqBuElVhbUsEbAOszGzeBgau9gwnWoOrX8UQPxhANtXCcRnAyO1+9HDBh1zaWtrP/NhAPF8Wt3ZgPlcjPhCx3ihYH8h9/pl7jt6z3zXMfN18z1Lg0enEKmSdbIjS08Ps2ZCJZkQHmF/FgnePUPVEfNNxlPzrrJfhrVCBhsF6vNvWPWIBJh5skW0wEzkPV3+oe+IgHh4XphTTS7OaAnlnDM7QlhFFn2cZOo0oohQvGkMGQFxc/8m4vhKgHiwwJn8sJN4rgf7xeGc+ZMQAISDo3tfFKMI4BQA4sPkmMdbr3/CW788SiUXxy8GCsRFSzpe6Gfr4yv50X/4M7pXpLFiouc2bIocqq7rc/36XQaHRmhpa6GtrZnm5qzaBpp21RbSW+f6zSEOHjrPkWOX6Bsq4CQzBJLaVSBgKxBvysZ5dNsjPLl7ExvXd6k0RRvfyIOtuRUDwg2LJ8lu7a4JDOXhN4dO8OanxxlQIF6HE7MViD+9dR1ff3QT67vbyVpSJhVhIznUzWQ3loxiH+ZocCCNeu7ky7x17jQHrl7mSm4CUhl1+uhubqVd9LUJm2Evx82hfvxYCjceoyS6ZNXcGgbQeFaLztV8j+iWtXWH5ZIoVWgrwQ+f3Mc3lxggLtJTqa8SEBSIDt9QWGoVFkkc9EnXRKfyV1lw8j3mjI9CaeOkUgvE4wJqRJogz8+ypUULR3s/563Pj3Kx/xYFt0pHsp4/2vU8e1dtpo0UKW38EtaMhkB8ihEPo2ezZwhYMLUD4u6Qx6Wn0Mtbpz7k+L2L3J7ox0mZLpLy5GOeRboSY9eKLXxn54usyHbRZKeIq9zCZAHGKgX6BgcoTebobG2jtb6BROT4IKy2JcW1AsTzfHr1CK+ffIvLg1eJZSXk8LDKVdrizex55El2P/Ikmzo3kfSN3lbt4iIgHm4jc62rLwvE1d87BOKyUU4D8ZO8dfDHDJc+x07ktIBVFqTUW8RpYGXHVtoblmNVRFmdINtQRzbThO3XGaDetYqGuhZ1FrGNcb/ZL6cs0UOmO9osw91Pp42uIbNB1m6/kShKAnSdYmGACiUsS8QKI+QnTnPjxnsUCmcIvDs4TIayECOR8UQuo/uxq+3gE36FOB5J8amX2gnpXFuVguVW0tkdNHW8SrrtSbDaCYL0FBCPSP5pIB5ek97gBHALb/QTJq7+LYmKyF9KptDU7iAm4FqC6fw4QXFYtewCxMcKCUrWCro3fwe69kFqBZAxbIFfwZcOZZJxcVIEZNTCT4pO1YTUsbBlX/RkTQvDINaFd+H2SUZOvY/Xe4lUtUgsSDCedyk6aZY8+Q3ij34TFj0SOr+EQFwH14y9uI6oFaLEABpNy6Y8AZcu0fve+3hXrpCamCShBZcxxqsBlY5OOl58noan9kBrswLxaK8oD41TqVSpb2uBlIy8ycZpyCWHsjg4yX0JwSW3NpQn/+Ep7v3kIJUzt2n009pdeaJcotCZoe3bu+j67lOwqomgUZh39dIJD2Gzz80g1+5LRtfK16YO2gdIU8y8m/mJ8592M18x73oN37AQ1nah3z7bZ811HV/+XP/i1cx3rw8LThdyvw9zr1GQ8vt4rl/1vf7e8FqYVYrqu9Rid2pzlr3c1PrIHi2oSIC4bPnCd2hGUjBRGARP4QDNdEZM+P1Zi5kAYkrpEkqKQ4hUMxVM7i7KWukvTOFWuJfVSqENOAnzfjWfUcN4m9PqPrLIFJGbP1+aEV8oEJ/vSx42xTL3orkfiOv31jDipqGJAHGft17/mLd/dZTShENQirx+PSYKA2zcuZz/9d/+gCVrGoinBOAJO2UYcelnceToWS5fucaju7azeHEXzU2mQEgnjWrA4cq1fg5+ep5jJ68wOFomlqrDFz2lvkomnEsy5rFscSt7ntzC7ic2Uy8yzTDe0mPEzKeQRRIQEaY5hBEN4O5wmQ+OfMaHx88wKs0wMnKQQtwrsPOR5Ty/dT3bVy6lKREjMVW4GmqqVFEhshsT0QUiqXEsRnx49+JFBeNnhgYI6rLE7Th18QQxYdaTMYoxl5FijkBSz8kE1bgw35HUwTBdeuHq6WtCB9PoxccplWgtBfzpE3v51vJH6BRuToC4vEUAuwYH4UKyw+TyzPkest+CJeYC4iapIJaBcpQbpl4WvAQbeXzOjfTw9oUjHL9+kWLg0Zaq5w9EI/7IdlpJkvJCf/Qo/g0tviNJh4xbFAgoIAiBeAGXO+LvfeYgR26d5dZEH3ZSgLi0CA+wBYhX4+xYspHv7HiBNY2LaUpktLupBDCBLQxgmcGhQUr5PE3Zelobmox0SrIFwgDEYgpuRSN+5OZxXjvxFhf7PsfKyLOVDoWuAvEdy3bw1Lo9bFuynUyQ1oyFdqUM9XezAYratTXfYTcfIx6ta7lWUbRf7TvFO5/+hMHceYL4uAHiUnhadHG8BvY++gobVuwiadWD62A7NulUHW7JwfISNNW3a+McbSLrOCYDY3KU921wZnpIOGtkXHq7IQgXQUk428IkYzj/Zewji0/9uIraTUqLJoI+BgaO0HvvAybGzxIXL3GnbAJPRzIntuqSA8vV9vYJv6oBdSLMkkmAVXUTVKv1xFObaen+NvVdzwDdBEHd9NWHe3bUfMnEGSZDZlnS8fIO/vhhJq/9D+zCeVLxoskiOU3YdkaDTbeYwypN6NEVODEmSmkq8bV0bvwOdO5VD3H8pJFTuePkxkfASpDJtmLFGpXZN5umj6SMBZhrYCDNi/wiDN2Am8cYPHOQoP8qGb+CQ5LRXIWcnWH1M6/i7HoZ2gXwq7epYcSVvZoG4hprR49FMhDjY/ifneTCa6+THRyioVLFlgjNjqs1a7mzkyXfbiIqbwAAIABJREFU+iYNIk1pyKpjispPJMguibtMgJ1MmFoRW8gG80x0DsqP5GlJsCWFMH0TTLx3kqFffkL1wj3qvSRxK8FktUyxO0vnD/bQ9p09sKQOsqInNAy78XqZBuIhyX//cRTKjGaCTg0IZkgaaqH37wOwzTzwfxffWXvWf3Xn+j8sIK6rcgHSlAcx4nNjmH8Y9/qg5/jVPNcIkGrJv/6ZBuJm/6mtiRN5n6fyzYC41tFJsb+c6Obd0x17Q2bmPtYuZPDMAqxh9KZEImGn5SlRZQiojcxyCiqHAD+s6q+5vmgl165oE1HcH15P33OkbPgnA8R1L1drQTl7TMGbMOJv7/+E37x2jMkRH6saJ+mkcN0qk6Vh1m1dwg//4tus2thKMiP7uqPnlp5dVXj99Xc5fPgor3znm6xdu4r2tkZDwAjQcgwjfulKPx8cPM3xU9cYmXCJp+vwrKppj6yplIByOUc6CRs2rGDnoxvpamskWyeAyaFSqeB6VdOF0xKBh5FWqFeyL4ViFldv93Lu8nUu37pH2XKwxS/XksY5JXasXsbT61fz+NpVtKYT6lFuGKIwkaLnuymqU59iocQdm5wNh3ru8M65Mxy+fZMJlUXqMYbj+2TqM/hJm5wrLWV8/ISD5xgGOiJCBXpbsRhOMhWm2kNXGdvHLpZoqQR8f+duXlm9jm5pXl4DxOXwNH/CTpCa1YgQSvir0KbEZH5q2KnIvkTHyehEZdNwVCdjxAnil17A50ZugINXT/He6SNMuBU66pv57s597Fu9VYF4Wgr9pjPQ99kUqxdIDRA3CE6bmlPGo7cywHtnPuLTG6foGevFTolNonEPUSDuJtixeAPf2/kiq+q7aYxnwmDBBNxlv8rYxBjlcomGbD31dXXEVA8XqC+ygsuko019jt/6jF8de4NzvRcMEHcClRdIEx/xEH96/VPsWr5rCohHzJ4p3Jy5Udx/CDw8EI/wltlwZOxFEmQCoCI9I+d5//BPuTt2SlzQCeyKAtn8RIWglOH73/jX7FizlxRNxttbM0TJsKhSCiVFXqMQM0xthhq+qe0u0oIb3aB2KjWjFv43hH/qIBPq9CLHFQXioZ5QgbgU+cmiz4GdJ6jcoL//Y3rvHaJavQHBMHZQJub46l5iCp8FGEr5pTC9Yl1oggBTjJmkUs0QS22ksfMVGrufBxYT0DBF6U8pbTQ7EraEV6tG+QzR1N8lmDxB7sZPsSdPk7DHcGwPL0gRSPGqbxGUyzgVabAT4Im3t9eEn9lC67pXQVj4xFICL67dM4PKIH29PVh+gtb2ZcSzncamUIJhK6Aq89USk0fR17jg5aDvMpXLhxg+9wnO2G3q8IhZaQYnSkxYGdZ//fvYO78JTdKEQZ7hF4G4aWoWJnhdsWf0FYi7Rw7x2d/9HS25PC0SZInEzYkxWKxQ6uhk6Suv0CJAvLFOexMYjlrkhh4xUy2v802Dc5FEiWWqFgiJMs4ycZ+0t787Qe7d4wy8fpjg6iCpalzJhly1QmlpA91/uo9mkaa0J6DOzCEzxcIaCyPqv6/Hw32U+BQKnz7zTa4mfE84GzXgina7/8mILxibPog5/GpA4uyX8jDf+4+ZEa8F4QsJOqam+0PNYXNGRO5gU0Bcq7cjIB4G7toq29TNyO6vBIklJIn0epCCdlnj8ppor4nkcOH+EzYWNHK/cLuNZDBh9t2k7qPVGGZaFfDfnz81afLprtRTMyV8a/Tq2hn0BTBeK9X4p8KIzwbEC5Pw8Yef8ZvXj9J7cxy/5JBOZrX5y2RxhEc2dfNHf/5N1mxuo65R2mKbjn3yRz7vJz/5DZ8eOsw3v/UCW7aso72tiUTcpEJFD12VrpdX+zjw0RkF4sNTQFxKGkUgLiyLMK7iV1ymqSlNZ0cz3Z0tdHd16OE3Nj5GqSLt3gJl0vV9eoCJjERcSCzuDPQzOpknX5FCxDheQlLgRWK+APHl7F23ht3r19KaMW3uIzmKHkoqcTCMsbg1hHQNJQcuj05y6PpVDly+SG8+pzZt8t3JWIzW1hbKuIzmxiAhOm6BOQYQycGi1o7CEAprK4WpqnMPW5raAU6xRHMVXt68jW+v38RS4mQDyxSTSkFnTZW0fKcWNETxaYTHZwDxqchzBhAPl5Npnx1qx/yYTYmAe+4Ex25f5BcHf0NfYYKulna+89gzPL1qCx2kSRun4ymZWLRGp+SgSrJHjUTM+KjzDB791SE+PH+Ij6+f5OrgLZxMwtifyXi7kK4m2Ll0Ez944pssSbdRH5NSMZGVGGtLYZAn8pOU3QqNTeKE41OtVNRmM3B9/IqnLhcV2+X0nbP88uh+zvaeV8WBuPqJJ3PaS7Jl8Wb2bdjLEysfVyAuRasKXEIG4SsH4lOMblSwaeRDylvYRe5OXOLA8V9xa/gEuUovvl0hFouRmyhDsY4/fvnfsWPVM2RoxSapgaJ5+iJVieN7wtCaDdlkJgwTbtKTETM+zUMYJkMgkIBkk40SpxTjIxQmKsP3mmp9U5Oh01XnSwVHHpgwwf4wlco17t07yvDoZxQK14lZwjznSMTlPkwmR+QW4n0tB4aAdHU90Q9M4HkZ7OR6GjpeoaHrebCWEWjQMX1PJuw0BZsCKvV+NRkmLij9kPuMUs8vYOIzYn4fjlWi7ElphawVyRwEJKRISYocPYtqrBun8XGya16ChkchuZjAj+lh5pbuce/WdXV16ehaQbKpG5ykzjcj7zKBuq7NoArVCfy7Fyld/JTxz48Sz/WR0eLWJP3jZXKJBja88Ic4j74I9V0GhIskJNJKRrIglaaEtR/iBy8Mx/go/qGPOfmTn9CSL9IimnuZypbDqOdT6V5M10sv0bJnNzTV4YvkR6Vp0lgpBOLqajIduHthIBEm5EyRR96HnlEm3zzM4NsncG6Pk6g4WiczUSlRWdHMkn/5NRpeke+xIR3q02TCTBU7TyPt+1jx6BSOpmJExCnpEQanUydJNH/NovldsNNzSVD+sUtTHgYQfzmQ+E8biP9+pCkREDdrI9rzomxclOlU4lL2ZdmLpNI6KOo+hDcJ3riR14mRgZIoYkiQhFhK9zFti67dj5Phf2Uvkr3H1AUJDopUBlP9AaaCCfWrrhGNm8Vs3JdqflyL02sC8FpAPmvmLAL4X0Wx5kKlKb+fB2sO3ekD2RzDxg3P2OHodQQWbgWuXOznrV8e4szxaxTGXNWiSto+Vxxh1YZuvvcnX2f9tg6a2pKhfaH5rEIR/uvf/JzzFy/yz/7sD1i3bgWNDWmxyjYWZI4B4ldvDPDxoYscPv45/SMl4uksnhR+6nM0Om/RcFa9CrYUVlke9XVpmpsbFTRO5iepSkfPWEDgCCtu7Pyk9ND3Y7hBQL6cJ55KkkjUURW215GGcmUSQZntq5azd/0jPLH+EVrToW1XOCNsL2Qrw0IIWxsTalVZ2GETro0Oc/ZeL1f7+xgYH9fC1FQyycqVYrsGI6PDpNNx6uuzxONyTQIaHG0M1J+b5PbkOHcrBfKSJo6JU4ywa4FKU1pci2fXrOO7W7azjIS2sk4KiBZmXSe/Ybqj1F4ExE3/RNGUhxA7fJ150CEjH2WmzOk2BY7MXPAJYra6w4xT4ezQdX52QAod+6jPZHl559M8tWYLSxONaEOfqCI7LPgLh8sstxAMmr+YZyPXVyFgMBjl4MUjvH/pMJcHerBTMe066omEpepT76V4bPkW/mjPqyxOt1JnJ7S7phABMldFy56rFimJF40jXVpHGBoaIhNP0dncRmM6qxkYIXY/77/M/pNvcer2WSrxqgZtvgBxP8na9kd4dvMzPL1mD3VBhrhkTURrFxaJ3B+pf/HweWhGXOMtA8IjJkGelOx3rlXk3uQVPj29n+t9Rxgt3sJOCutsMzlWwqk08u1n/xWPbfg6WasDJ0hpQKolMZ6ljKdf9VTfrhy7SHTCpKGEgoY7MTr7KV4jqCrJISBcskvyRxyCLCupG7dhq82BoMW86tMe+kRrV17pGCl7hoBxYV8mKeauMTp+mtGR05SKV/HdXuL2BAnxpdSblfg0Lr11cBx5n6xvCVJlDaSxE+uo7/g2DV1fA2s5BE2mZkQLccN0pjKlMnfNmhLZmGWXwRqC4hncO6/hjx3DrvQQs/IUK2V8OYiCBI4fI+HH8FyLomtjZVYSa91DauULULcJEl2GOfKrBOVhhvt7tRizoamDeLaVIC7yDimiNc46ij9luvsVqI7j3b5I+fyn5K6cIF4YICFjQ5LhIuTTrax97rs4W58FYdclKpR0ZA0Q19USMlNRvaumGYeH8A99xLlf/ZKGiTzNYimLrFWLUjqNvXoNTc88S2b7VmhI4TmmjkaelzT8UYmQZ6QqRtOnEbzZA2ROCmsmlzpRFWso+n5xkPynV0gMFEmK9SIWE9US7po2lv3FN6j71k7IAqI6DIG1KnRMSjGE1WZ8pnrWTlUt378/RZBjOs1t6llM4df/BOKzw94H/3S+vemr1k2bI2YaXi1EmvJl7mu29/y+7/X3h9ei09MsMKVVdIxDeapkgWW56fFaMd2FS31Uc3dwC324hUHwpGDd2DBbdhwrlsCJp7FjGVJ1LeBI/5ZGrEQ9xLLgCFslTcZkDwwPcjkzdE8yRNUU6z0dxU0d89HZHx37X3heUymuGb+ZhSpXMumfChCX4ZCIyTBdcqgbWenoILz+s4McfPcEo30FGutbdZPNlcZZsa6L7/3xC6zb2k5bpzBExkdcDu+RkTJ/8zc/p7fvHv/bj/6cFSvaFYQrMNLZYKQpPXdG+eTwRT4R15TBvNGIqx+tSbOILaD4a3viRazNIlz9jCn/TOnSLCyUtFZWu+MwGhOXBjlopSmQXaW+sZ5kIk2uaICbsHjxoMrWlUvZt26tAvEWMWwJ54UeBiEQ92wTiQojpe4RIr2xoGLDWABjns/V3l56hwa5NzhIPBZjw4YNytKNDg3R3JhlUWcHmUSKYrGgbhx+Is6loT6O9lznyL0eJgRcJ+K42iHQJ1Gu0uzCnuWr+P6OXSwnRWtgkTLkp2HjosY1Ki0xMDzEOPr/kX2gMrs1Wj3jQx6BZHNoahMc/ZmxGRRQWFWduMudyjCvffIB53tv6hx5dvMunl6/nRXpVpKhc0UUzap2f8ZiigpFBDCJV7G6mWh53zgfXTnGOxc+5fP+G9jpmHrIiyY/VoVmP83jy7fxvd0v0S1AXBv6CFoNy1ZiDkVc7QZ6d3yAG3d6uH37Nik7zqObt7Fm0XKKhTzxtEPP2G3ePvMuJ26eYsKfpByUtbAubaVY0bCM57c+y761e6mnjriq8ExhrsyzrwSIR3Zs4Z6mMYlmNQzjp4GnuNWQoz93nUOn3+Ba32GG8zch4WoQJ9KUWLWJrz32xzy97RUa7UXYQcrsk6F2W4oeQypfPemlWFM/X2NrCa1kWzOO9CpNEOeM0C9c1li1WtG5FI9L0apZ0wq5w/ljgHhU/CsgVA4DaezjqYWkfnkglpIjeF4PAwMnGOw/QrV8FSvoIxWXcRf5hkfCSaiLkhweIgFR6YV0mXUT2Ml1NHZ+h2zXCyEQbwkbgUkgZ8Qpcl8yb+X79YCQ9Sp2O4xA+QJ+73780SP4+SsknBzlStEoy0hi+wm1qqxWbIpeDKd+LYmOZ0ksfw7SqyHeoZ10baHZ/SLlyQntMBpPZbUwW3oKmFZS4dmja0jYdgHio3g956icO0z+6mfECgM4QhbYKca9JMX6LlbvexV7/ZOQ7TBAXKUpU6kSA+1DIC6WnDr+5TL09eIe/phLb75B/WSRJjuhe1NJZmlbG3WbN5PZ8zSsXU1QF1NZnHTu1eBfgLhmDsx/1aJVgl5t4yl7q4Q64ucuhZolOH6dK3/7Ds6FIVIjFRO4yJlQLeCta2fFX75M3cs7oA40eRKte1XLSFBkZtt074Lo+DbA2sgPo63I3LtxKQp7OUSF5aELkg7JQ6X1Z4d48wG22mf6u/rOWsD6u5SJRN8zHyCexlLz7Xbzw+aHLdac/xMX9or5nutXHXT83oB4DZs8lUzS/wklhmEvD0tr2Sahegd34hqTwxcpjd2izqlg+0J9mdo82dOlqNO3pEJHirZT2IkG4ulWUtkOEukW7GQTxEXCK4x5yjDlKmEUGYtp8KaKBY22axjz2kcVAZKpBVXzywgw3OeFGFmm3P+6mTUEDwr0HrReLWHEZ3toM382c7rNtUDnet1c07V2gkaRVKTNCumQqTSzPlzV9QnDBPlxeO2nH/Pem0cY6S/Q1NCmbJsA8fZFDXz9lSfZ/tgylknlvKRIqx6+59DbO8aP//bXjIyN8u/+3b9kxYpGIy1S2sNMCKmb7BvMc+zkNd47cJKe3jF1TfFs8dSWTnoxXJk1ek4ZXep0kaLxppVDWbpUKoJWYsnonTxfJpyj73MR6UIDqZQA8QK5SlFtxxKWy+YVS3hqzWr2bFpPmzLipiGRTrEQmJqkvTelT5bzwbeNxEIUWAJv8lWXkYlJJvJ5bZJRX19PIh7HLZfJJOLUp0VWYUgokXKVgOulST7pucbb1y5w1yvjpVMKxmwBoqUKrZ7Fzu4lvLxxCxuyLSwijjRaFH24dqEM3VDk0NODVT5bfqbuBQJUQkY/1ICHJ13YEMhE1VP6cQXiYSV12MJQAK5rWYwEOa4M3OHQpXPc7b3H1uVr2Lt5J4vTTdTHDFiTE9UwmjVAvEbTIdG4dGVVRtyHsu0xToGDV4/y9sVPudB3HTsjUbqDXylT58fZtWwTjy7ZyFNrHqM+SJK0nGnrJoV8PhXbp3dimMu3b1DyqkxMTOAVKzy2ZQerupbiuhWVQYlt4YFLHykQ78v148cleAHHtelIiIXh87y87SUayCpMFUCiDGzI8s88OL+4puYuTKpVg0SsnyEipx1sTGZR5EpF7uWucujsm1zoOaCMeCwN8USMcr6qjPhTW77D7s0v0ZZeKYKl6aLdaEMOtbrqIiQwLZAOtx5ld5xSuYDjZMhk6s2cwaVUGieRkGZbMcrlCvFEAseOh+lFY3ul3H3YgXPKX9w8dVOMG3pkmODCBatI4A3guXcYGz3ByPBJCpPnCNx+lagI8E450qlX1ptL4IukSDTikomLk8puIt38EtlFXwdrJQStmtpQNaIWK5sARuaUBOeqcdZDoQTWGJQ/h4F3KPd/hF26RiwYxfVLKpkjiOEESRxPrFiTlPwElfhK6pZ+k+SSfVC3ksBpMuyTnlph8yzVR0pn3NBWcIqnDT0DFDCLUfgwlWufMX7kPei9TKIyinQQ8K0UhVgDdK+la9fXYOV2yLaHRbHm+s1BawC+tsWRNaQMhwelMvTepXzoAJfffpsWyRoFEmjZlJ0Y1eZGGh/dSerxJ7DXPUKQtvBskbOFY2Psve+XeEaOOgKYa4s1+4tw8ALH/+9f0NhbprWSlKIMKoHHhFVlfEmGjf/xD6h76VEDxFWXEw5IxIgavZy5o7C43FjNhnK28MCaxhmGDDD7brhZRq+ZAcBnAvIHna/TZ939J+Rc4HQKN4T3MR/4n+8cnwvkzgUcFwKKZ4KRWrDyUHvTHAz2bFhiofc5H2yufR7zjW2070b3N/O9X/Ze5/veh7nX2murnTsPwm9zff/M+5mSa4SZQM0OhbFSLd9lpLMSjo/ij51ltPcEFG+StvPKhpve53LmmSDXxLimlk684nyVOKaxnDplx51YlkRSir0bsLPdBpinMuAIKA/BOaZpnNF5GuLUyFLuz4oYyaHZg+4P82QznjadUPZ9CtibeiINzPXn02TQbEB8vjmnW9NvC8QX8iXzgfAoUjA3ET0M+f9QmzxVwBM9XklxR0D8IO+/dYSRASmKE1s0m3xpgubOLM++uItde1az6pE2cfdSJr1Y8Lh2rZef/+o3Wkz5ox/9kCVLsgpwpw4WcU3xRE5Q5fS52+x/+xOu9gypNCUQmUlYcKlaaCnyEoswbYITWm2FwZPoG6vCiMVF2mFjScMN8cIVHbYAB0dSsiX1Ws6k0xQrJXJuGdevEAuqPNLVwROrVvDs9s0saogrWA75GtVMy4LxQs1mVBWstoiep6neeNzoaOUQK7uesk4SRMQlJSw/d0Vf7pOJy+FvCGchnMTwrada5Gj/Hf7uzDFuuSXcdMq0sZbPLZVp8iy2dy7iG+s2sqWpnSW22AWaSS5gW1qMmwUdWi2GzjfCZpsCzOmzUTcwnYzh2Rg2XpKLVJI96uakTJa5U9G0S9BQxWeoMsHpW9e4euM6i5vaeWzDFhbVNZMMl3g0v2qBeMSc6mYq42JsORTXCBCfoMhHN47z+tmDXBrqAbEvlAlUrdKdbub5DU/w9JqdrKpbQtrwesYtJyQi5XCXos9bw30cOX2Ctu5Ospk6iuM5Vi1ZztL2bu3+KIH71cHrHLz8MSdvnqJ3sk9UAqYJlQstTrMC8VcffZlGAeJSdKv1CSY/Mi3hMGvjQYdBdHBEr9M31GQfatepgtYwiNGXqTSlxEDxJkfOvsXZ6+8xMHmdVL3MYwuvLLrmJnY+8g2e2Pgi3Y3riAVZBTY6ByJGNRIE6HCb+gHRzhero5RKRSwrTTYrgaIwlwXyhUEFwgLOkwlFVQSBBLMCBIX9MABZskEyT6ZkKhIKKfiMmYZAcg+SSYt0iv4kgT+I6/YwOnyC4cEj2vDHsUZJxiukZIhxtVgzCDNd8n5PisLr1pNpfpG6xS8Cq8DqUBcTYakD9fIzNRtm2so6CAdQ2Hh7Ekqfw+C7lAc+xi5cJcaI3qvo5wPv/2PvzYKrurM039/e++wz62gekISYJwMGjLENGGxn2unMdI6VWUNW3RqiXzvuU0f3U7/2e3d0xO1bt3q4t7przMpyljOdTg9gbGNsgzEGbDDzjJCEZumMe7ix1n/vo2NZAuF0R3dGtxyE4eics6f/8K1vfetbUtCaBl+yZilKfppQjjfwHdyePZDpJ3QKRnYia4CmK6INMKoZMSFINDq0dkQCf5GVlaE2ROncMSbffwMGL5KlqBUHvpOhkm7HWb6F9keehr5NkBGm37imzPkOzAFxfYRSAOp5MFuGa1covn+Y6++8Tb7ikRcgHjiUnQRBTxdtj+0iseMRnDUrCTO2rifatTQaGw3DrZ7ijvkRWZekYFvruwZnCd84ybG/eJHWEZ+OIKN1G6WgxphTZXZVM5v+z+/T9JwB4oHo9qICEVUpKTsXeYLremWcoeLZJGuYZiuF+BC5TFwUrcVhUWYuLtZaAgv+mwLx+wGzpeyv99unFwseHvTYi13rQoHFUljipR7/QcDp59a5JTy/e927eM83Gby5TpAPvA7f7wE1/P7LXGvjfWwMjB7gsF+U9ZiinGjuGFhqZLtxAirK1iMN1Iq69szeOkJl7DQpfxA3nFLLaFmTzfRskENGYFxMJsJQZGcitxOyQ0gYF8tKEjg5glQHiWwb6VwLtjQuc/OQjOQrobCfkbZcei5EnU7ioxiKJiYZjC22WTXlWqThmyELjUNe3DfcuJ+bqnFZHQ3QXyiwWerY1WP+jwLiiy9OXwTi5nmL1jKOZhz8qgHi//T3Bzn0xnEmRsrkc62ari9WZ2nuzLH36e08/uQ6Vq/vImkwKaOjRc6evcobB94nlU7zx3/8A3q6jWWguqZEriQiO5malYLNEX764uucuXCbVK6AlTTNWJTVlkGXkOYqAhZNxb8OQrUrjAqlXGk/LUxZPDhNMx+119U90sdxbS14E1Ap4E0Zdr9KX3Oe7X3L+OYTO1ndVSCr+62wbQKgDfj3NH0bpXIF5FowOjnObKlMV3sHGcetNxWK6pgjZsuoG40RnPEYFsAi11YChqhxemqU//jOAa6J7jKTUW22uHkkqlUKHmzp6OK5tRvZ0bGMATdLSrBbHBHLeUWuKfr8RF8uTHnDPZJzV89yuaq4B4DKIuYY8ZgVNw2B5hwLRINtvksazQSMlGcYGR8n67j0tHSQt1wtuKvXsJqOMHUbo3ixUPmAFJs1AnHHZ4YyR66f4Ocn3+T86HVCAeICnCtVelLNfH3D4+xfv4v1hRWkItGQkdyY7Vx08lKweWNkkBOfnGTVmjX0dHURVHxacgXVikswIIHUlfErHL7wHscuHefW5G2ClMBwD6smzc8LPLv9GX7w2HdppYATCHhJEFoJI9WKVtLF2Jf5i+4XIvYFgLi8Z44RN5WPmlGyyoxVrnP8swOcOP8aN+6eId+SNN7egdQItLJ5+X52bXyOFV1bcWmKUoaRL70+MANUzYJt5Bu+V6EWzFJTN5kkGelias0wNXODyalrzBYndG73LVtDwm7CsZoIw6yCdplLZjM0wZ2Zh6rSN/ICZW5N0GJ8xiVDYyoBYBasSfzyBUbvHmHs7ofMzpwlaY+TTtRIiZuKBN5+VKwZ2HhVi1RmLenCfgrCiKe2grUMxPVEAr8onakdJ3WFjWpedMBVwZ6B8nn8odepDh/BKp7DDccIw7JxCwmSqve2pIYkSFLyMiRatpFf/SPo2AVuJzgFnbVGyx8xPREej2tsNNSWRSdaZ8x9n4XqbYpn3mXivTdIDF8jY8uGI1KvNGFrP+7qR2jasgc61xCmmuuOKUZ7H68YZgsyDS1McMrENOHZs0wcPcL46VPkKlLjEBEmsgatWsGyp/fDQw9BXw+k4jkf6zmjZHYclEezW+5i3A1PYhypd+XmNOGvP+Lof3yR1omA1jCj9oyVBJRak/BwL/3/xzOkHlsDORtf5IQ61uKmHXHn1SjSjwI1kTAp1x+5t5jhGgVW9ZkWMwhLl0n8pkBch9EDAsYHBWv/G4g/CCSde+9vAxCfD8Ljs/9NxpQJNCJHkojG1rq5OhCXeWMwgOTlnXAWKrcZPvtr3PIVmqxxLG8CR7JVpulItKHHAXEMmEyGz+xIIlkx3a91VVX5SpJAQLn0grCSWMk8qbz0euhQSQuyhgmTLj0apIOyJQUjAuZNTYmxR5VjyX67ot+/AAAgAElEQVRqCkFjZGH2znh9MnJJ/dHz9UztmuSo7+OaspSR9RsD8QeZ8IsNiHih+Twjrq9GUeYcEDeLo10H4j//uwMceuNDpkZr5HMt+jxL1VlaugrseWo7u/dvYM36NuK1dWhoijNnr3LkvZPKRP/oR9+kq1OKyuL+Eab+V4C4kDwXr07wN3//az45d4Nktkkt50QrLdISsbMThlzQlz6MKCJW8CcdQBWQByppUCBef7ANgaTlG71swsVOuUhrdG0n71VpTTps7mrnu/ueYOOy9sgO13Qy1EhOQIyABGHjteukTSn0uHDlMhOTk6xfvYZlLW1GTx4X3EXKSPWxsOVaTGeowBPNrjDsMm1sxoFz5Sn+w5uvcrk8SyWVInQTWL5HouaRC0LWNjXzrfUP8Vj38joQN7AjijmlEUzUBVLS6IlI6y33Qe6dSkIsAUomqNEpOA+IN/qMx79TUKW9eoxkxfM9agljvygKalfujliqafMn4x4R51KML87nJKMmZWBQk565SEoEiL9382N+fuIgn9y5jJVLKli3ax4tYYq9Kx7mqQ2Psb1nkwLxeogQadqFgRRp0tDYCNduXqevr4+Otg5SlotrCaiX8xO7RI8bs7d4//JR3j9/lMvDl/FdacQilpwhzVYzT2/Zx492f582WiKvclnwviIgHl17XPMSR0om2DOsdQzEfavCVDDIx+cP8eHZV7h06wRNbdIC3bSidYNmNvfv49GNz7GqezsJCtEiZfzVDenRAMQFOGtGIu6+JoW+kkGpMFO+xo1bHzE6fo6pqREy6WaW966jo3UVLc0rscJ2Ql8WVqmqN97rZv2IuGCRkMW9GyLWYg6Im9SiVgPIBmGN4Zc/YWLsQ0aG3qVWvkySCfIZ+T4JDjy1URSZhTTGsZ1+7NQOCp1Pk2rfD/ZyhHrVImwF3pI5ijrq6mgTey55WWQxRSidpzr4WsSInyMpuvGwaoLVUAocpXGQhRekmJHW7Z2PkVvz+9C+U/3GQzurLjSGlDUTZ67E3awPCtA18IijNXnHDJSuUTr9NpMfHMQdu01aHJMCIQBSJHrWkNu0h9Smx6Gln8CVjIZhfHR8zwfiMo+9Mna1CsNjTB49yvix9wlv3ybr+aRkkvoJJiyH1OZNLPv287BuDbQ165gxwXe00UWgV13Oou3bhGpGry3EhisZDUnXXRqFX5/g1F+/QtNUQE4KNaUIX4bimk7an95K/nuPwoZOJcFULhSz2rp4xOkRs5LW0+nqEy7z0hxTnod0Wp77mSth1sAkGs/3guSNzGgjAFoocG7csOO9MrZyXNJmvkjR2IN+tjEAud9n77WnN+7rX5YRX+rxHwSHzL/PX/az8ffEZMeXYcTvd31fxbneC4gv5doXY3vngHi8oQrmifdamWSmJZ80SLNk7aneZOjUL8nWbtIkvR3ENcXYOdVz/fUq6jj3H7uoyXyLMldqAx1NOlnTRSasRwml1sQhsNPSik3/OMlm3Ewb2aYukk1dIDIWKfYUtlzmvmuyqtqlOMq2alGJrnuJSNoqrLyRH5vlSc43aqSo9Uxza8R8omsp99d85X9njfhCi8tCE31uEEfpgGhTrWuGYkY8sg70qxbFKWHED3Hg1Q+YGq3SlG9Vdq5YnaG1q4W9Tz/C7v0bWbO+NWK7xSmkxPkLN3j3vRO4SZff/fG360BcSVNJtWpzD5G4wKVrE/ztT1/l9LnruOkmxMxby/HkQbkOnh25oUQXWo8IoyIj1ZOLtlhT5bGnpZGwyMOUgrCaX8NyXaxMmmLgEwoYD3xaXJstyzr4/r4n2NzXrgYAUk6ojHHUKjaGj1IMJjYPE7UKH31ympHRu2zfvIU1y/pIRmyyjCIp5JSfSNlk7DAUsRifZmFoa3aCaWwuVmf5j+8c5LOZCSaluYa2pBbJhEcqCOh3U3x73Sb2LV/LqlSerHQH10jVZDXU8jcyUBPWXeZcSlL2kWuBAqgotRW52H1RI65NPYStj5S+dfmPYVNNBaho8Q1zptcmzJcWe0VFow1AvJ40i+6DNoxRa0fjmiLnJPpzbbRz8xS/OPkWH988Dxmp5rZJ+D4tpHhi+Rae3vg423o2kA6FwW2Q18SnRchkaZrxyXGa80205luwvJBEwlUgLoOySo3B4h2OXTvO++c+4Nzt8/hJaXQQElYDClYT+zbt5Xf3/IBOuw0RLhgQZgDEb8yIPyAQLzLC6SuHOfrpy5y7doxswSaZtgm8EMdrYvPyfTyyQYD4DpJ2c7TIGSBuEk5m4dX7pZ1cxf7TuJ2o178UVzLB6OTHnL1wgOnZi5Qr41iBSz7bzaqB7Szv3UY2tZrQb8YPxRHJNYG2suNGziaNeWLDOblfZpE1a75qEWUWSwMfAV6qVbyOXz3H2N13mRo7jle8TC4lUhmp9DdpSAHjtjIm7XisIdO6l9bl3wdnFdBk0qcRu1MH4tE8N4J+k28KixcoD75KeehtrOIZ0ta4ymAE6AsjLiyLLPy1IMV0JUOmew/5tT+B9kfAyhNKulVqTIzmRc/NwG8jpzEjUU3vjX5b3yZZi0mYusDUqbeZ+egdUpMj5JIulVrAlG+T7t9A87ZnSG7YpdaFfiJnCsB1oEWbjQYwMl0kMBFqqqIt6rl2i5GDhxg59j6FcpmstKQPxB88wUgImUe2s/z734FVA5BLm/OJ6jJMatD4u8j6ZGzQogyYFM5rIbqNmNow5sGp69Re/Zjrrx3FGSuTlfsewqTr42zpZ8V39uDu2wj9zXOOKYbsNj+N+768LgeTIRLdMp1aWgQfZ+Hi9ToutjcWr3q/NUu3+M9XAcT1fi+BEb8fKL7HaX7h+5cMIO4D/uPr/58ViN/rniz1d//rAnFTkGn2YTOR4v4CBglIVlJ6FEiR+hRUbnL3zK/IVm+R9saxrYoJkueWsQjkmhoys9AYYi/+iSBwPVMlGm0thteAPZKRRAXmImGp1GSuprASOZxkASfdTCJVwHGlS3o6+pPCcdM44sriFsBugjBHEKa0t0N89PoSGNVPxfP+Nw10zHr6FQLxpSwW9Rsa3+johS8CcfMU4mckm6ap+TPOJ+IJV5qGl//xPe2wOTZcolAQIO5Rqs3S1t3G3qce4eFHBli3sYdsWpgsi5nZgBs37/L6wXfVDu0Pfu+7dHVmom7KAgo8dc8QbdJsxeLKjWn+5qevcOrsdaMRjwr3VaMrneFU4ljf4U1SPK6ik8IpJV0i1kq+2yBH/SM6xYQ2DwoIJDLLpKlEVoFSuZXFZ31nMz9+5kke7u+kIO+v25KZFE19s1B9qrgG1Dh66gRDd0fY+fA21vUIEDfeyCqFUKeNCAyrpZppuqJAXAumAjzHoYjD5UqJvzt5jI/uDnHHq1KTltTyHKQ7p1ej3Q95duVavrVhK+uzreSj+j7NBGhCKmC4Os3w+DhpN0lnvpn2RIZMpPOOKifqjF407z4nTZGHLl7cMj5cR7yoTYOZ2JVFC9bi/TUq8Iz3WXmfFP0ZnVe8A0f/14FlrO6MP7nJhEh2IQbix26c4p+OH+TT4StYOYmwTTeoFivNzmUbeXrDYzw6sIVsKDo005xEggI5ngAy+cZyWFNve2lvnxZPVD/AdVyqIodRRrzGUGmYj258xHufvc/Zm5+pNEUkT37ZU6eUPeuf4Pf2/pCeZBeupNA0tfYVAfEGbNJ4H+vSlHj1CcGzy5QZ49MbRxSIn73yAZk8pNIOnucrI76xdy/b1n6NtX2PkrJb60Uyc0A80hhHXt/KmgShar7Fvi6kim8Nc3vkMCdOv8TM7EXCcBavGuLXkvT3bmSgdwfdHdvJ51aRSnYRasMgYUWNls9kE8V9yHSyFTFPDMT1sWtK1WiAtQslJWx/FMIblKePMTL4DsXxj0klRkmnPPxAypdF0qJ+LoRBgYrXS7plN50rfx/c9WBJ0JGMesQ52EFkwWiE3HOMuPjoli9Rvf0as3cOEs6eJG2NRQXY8jnT/Ej07VUvyWwtT65vP9k1fwit2zS9KhvMXP2MuZ/iNGDgtwkaDKqMx7yAcA/Kd2H4U0ZPv0Plk6OkZyfIppKUaz7j1ZDMis2073oed53Y/nURSCVuvZgyqnauu8JIcCXjvQrFIpy9xO0DbzL84TG6bIu0vF2aE4Up7iZc0o/tZOB7L8DybsJ0qh6Ax5mo+UBcxUQSTEdN3FTNKWqim9NMHzpJ8fWTVE5fJ5yokLFFP2oxmYb0rrWs+IPnYWsftBq5oBRyUqpBVeZv1NVNn0u0FGdTaEvkrHFY0eZ/UoSvij8JcczzUwmdBiUGiEd8+j2BuD6BRfe6z9d0NAK/31RzulQgHR/zt1Ga0ii7e9DrbbzuxuxE4/NaCp75X1maIluv5iB1aTBZvzCS6Ap5EWcpDZkxCZVr3P3sFdKVG6Sq47hu5FsUOV2ZZ9KYrzbGGbo2RHNIM1XRbl6v3Yj6nJi3mO7KujRJwbyT1G6eUvTpy7oqbLnY0Ap7LhNd2HEnTSKdJZXvIFPow8n0QqILEYaGVtp05I1ky1pUGhER8fl+FdKfrwSIL2XANi4yjRt+XTkddaHTdKRKPMxNnQ/E1RpPW4k7VIvw2ksf88ufH2Lo9iSFplbsREDZK9Hc0cJje7by0MO9bNjUR6EpQSLhUK7C0Mg0r7z2FrOzM/zk979PZ0dGMLUus4FfU52pMOIVz+LmUI2//OtfcPzUJQXilmur/7dYhAlIFImFUYmYokSBX6IPFiAmm4gtADtmrkSmoojYM37cjkUuZ/zDi0FAWaQlwgy6Ln61il2ZZW17gZ88/xS7VvfRIp+Rz9btfSIgLpZfYqcoloVejROfnWF4fJRtW7awuq1LizxFnqJOLpGGNWH6PZsNJcoEiL5ewKsnYNRyuFqt8MsLZ3nv9nWuFKcpu6ZVtPgy27Uq+WKZp5ev5AfbdvFQtp1CPXQ0Xtzi8/3xjcucPHeG7o5OdqzbxPJ0M63iAy2MsPqOR7rxulVYHFwYHbGkqmeKszoRs+mMAtp40zbpqWiMiNRDxo3akxmgrq2zo6LDejOfhujaHMkAWtGHxh7UojkvUubE7U/5+bE3+GTwEuSSWiAqgVpTmGRbzzplxHev3E5OgbjRn8aBgSeFulbAVLXI1OwM+XSWpkyOtDa2kUUgdtbxGPPGOHnrJEfOHOH0lU/wEjVVXHiVGk3keWLtLv5g348agLgpDFQCPwbSsZb1HgVD99pk5sIZ84X1Ys240FHAslNRIP7Z7Q/48Myv+OzKUZJZqWkQGGiTsdtZ0f4om1fuY+PAbtKJtrq0wRTiarHAXPbBcKD6DKSZjZEBlKmG17l663WOfvQzquLxnRT7wARiI55KNlFoGqC7fSs9XQ/T1r4Rx27HtVoJ/ajJjwJxYWQkfTin4YsXc93AFVnZ2qxKgoGE6Lf9IYLKKe7eOsTM2PvY4U2SrkhXpI+rdNlUvyaCIEO51kGmeTedq/6IMLEJS4MOqe6XFSyBLQ134o3FoH/DGomFYe0a4dAbzN45QGX8CBl7HCcUEC6fy2izHgHiZS9JNWihecXXcdf8BJoe0kycypKiIiNF25rBM8uMgeO6PUZ1VLJeihe6DzNDeDc+ZuKT9wgvniZdEkca8Sr3GauE5FZtpWv3C1hrd0C6TQs41bs7Ap8SUJhCJpEtqderZhaYmISPz3DnrXcZP3mSLjehZVXyqGskmW1uJbP3Cbq+8TXoasVPuVoc/nnbH3PWMt/VCdjspNHo1pkFMyGcHeTSP75J5c1PaR71cGty3ySrGDCeCik8uZn+P/4u9ObRamcB4DNlGC8STJepFSsE1Zrq/nX9cCySrXncnlboLkBnBppsUzAt8hmVtcSsd1R0rDlq83SjM1toe6u/9lUA8S+zxz4IOP1tBOKNN/1BrnV+wDMfiN/zYc775W8DENdx2rAvxP9+kOts3Dviz8dabU3+x+g3BuJRvYVhT4XImILyZYbPvUy6co20N0HSiXyov3AiczmmhaQesXe3UUtERIQpJjPYMOolEe1kxg1OgnpZE1XGoimvqM5GqAsbT+Si4sKSXkameS3Z1ocg1w9BhkBINs1mmj3FSGJjSYtZo37TwPkrAeJf9sGahxv57i4GxCM7m9jeJgbiksb2SvDmq5/x858e4Nb1MfK5gnZ3rnolci05tj26kV1PbGD9xl4KBXFPCKnURJ4yy8uvHGJmdpqf/OQHtLVmRGViKncllSuaayQ1DENj8Bf/7z/ywUfnccVWLe3iifm8+mnZeDLOtPGHbbTaUmbnR+3sIy9N8VnOpFPkc2kKTVnymRTZTIp0OklXdwdTlQrX745yaWiEodmi+MEpc+pUiywvpPnjbz/L7nXLpX8ftuhphc+zRZccaWwFhAqYsWDK9zlz+SIjE2M8tGEDfS2tJKVBSaRjUKZW0saRXY8ZWoYRdyW/L5pryzTMuRGEvHLlHO9cv8z5qXFKrgjpLWkwCbUK6elZnu5fyY927mZzpk0afdcDJ2GVx4MKb5w8yuHjR9m8bgPPPraXvmSeZjupVn/mJ+KqG4B4/KqxgAyZnJrSAKEpnyed0CsxcECZbMHyRoqiQDzqgCfPSH5iScscEG8owIqlLdFx9L7Yxt+4Qo1TQ2c5ePYDjl46Rcnx1AFH0EU+cNnRu4lvbHuSnX2bSQdSnR3LL8zZiaWkFN7eGh/m409Os6J/BWtXrCYjDd+dpAEdJmxjhmnODJ/hrZNvc+zcMSpOlUQmoZ7k+TDDY2se5fef+jE9TjeJUPxZUqZhWJTMaFwk76VTnP++z21kDf8wDGBsX2jQvsxT365QZZJzt4/y4We/5rOrH+BmhHmuaMfQvNtJd24TG5bvYevaZ8gkOqMCmJg9jLNBEVDU8RIBSW0BL3r+EuXaFS7ffIX3P/wHbHeKTMoin20mmUgyMzNFpWyRTi6jt+dhlvc/SlNmNYWsuJfICBQAGi2ayqYYajMu+TNEqAk+5XUhWeWvsqwSTEB4jemhI0zdfRtfbAbDQWx7Ws9NYuqEZJX8FOVqG5nmJ+hY+YeEyYewrHZCpGDTVOHbgQTg8qUm06St64VdlU6dwU0YOUj5zgGKd98hY40aNxwZR+K97jtqZVj20lTpoW3VN0is/V31EJfvl6YXMoONht+42+jrdVQY54Qi9l8bIfkwNYh3+UOmzh6Fa5+RqUxh2wGVEO5WLHJrttG95wVYsx2SLfiITCaSpsSMkLo0meY66pjil2FkhODD09z94Djjn56hy3VxAql9kQLKNLWeXgr799Ly9D7tqBkmxU1FgLYEJtEgbsim1TN2UU+HyAsWJj04foXT/9/LlI+cYzlNJDyZD9KlOGQi4ZPfvpbeb++nFswwPHaXpGcRTJaojhepTZU0yxR6kiEwbimyUicKaZLdzWQH2mne2EtyQy/0ZI2sRZZiy8gBzYJiApM6VNDXPx/GLgZq4ym22BxtnI8LSTkeFDjNB0/3+vxXBcQXAmwLMdfz78G91qalXPeXBeIL3fOlHC9+z287EF/ovi0W9M2va4jdR5QAiCV42nMgksIpMBR5WhE7UYTKJYbO/JxM7QaZYApXVl+dSA0Bdz3wr99h85e4IFTUAyrxjYPhSBYQLX6mqY/he/RjZvOqK+uEeDRF/IbstXwLx01qX5JykKIStuBkV1Lo3IHbukF7NoRWUoG47OrmO6PiTlPhFJ1eRLs0ZL8eJHhWIL7QwFssSvxN0jj3G+D3HxQRaFMFgObKOfT6eX76169x5+YUuWwByxGdcwU3a7Np62r27tvBIztXkBV9vthSiS3h2Ayvv/Euo2Nj/N5PhBHPRcY2UdBj9lK1MBwZD/hP//VF3jtxATvdRKgoNMQR8Ou6lIUlEo8zbT4iDiZGXyjMumhRxX84m07RlEnR1d5C/7Ju2loKFHJZmptztHe1MDY7w6WhMV4+/AFXxH0gZVqZB8VpepuS/OkL32Tv2n5aNN1rrH5Ei2UAtJFCyPDQ7s+1gPOXL3N3aowN69bQ19pOQiwHJW0vW6gUsUmnv+hh1J++VgCbYVaRdtSuzTXP5+ULn/Lh0E1O3x3Ez4qmSoCvheV5uJPTPN23ih/ueIyt+Y4IiMskEYATcLcyy1tnTnLq7Bl2P7yNxx7aSrstik7j+qibYbyjxUg5UvZKn8VoLjE6Jq3Jq3R3d2v4oAWedTYqmmjRBdUTVzLhonujGraGn7qmL0o561wVgKWsYuwcU+Hi2DXeOX+M41c/4U55TAvxEoFNc5jhidXbeHLDo2xdtg5XCkQiD2L1khCZSyAO8R7nB6/x8muvsfmhLTy+fRetIs1JSCpdoJHxIp1imusT1zl44iAHTx0kyMiYcvDLNQpOhkfXPMIPnvwd+lJ9ZMMsjoLLCGTFMp/4ec6bZPHzrd/e+KYqIxzdlwYdXv1Oqa1PzIbKlwqDWKEcTnJ56BRHPv0lZ668RzIjGaSqNszJJlroLqxl8+qn2DjwDHm317QObSy+m0M0n8MvBvd7CsRnKhc5d/kXnDn/BkE4QXMhR2dbPynXZWLyNuPjoxC4FHL9tBY2sLL/cXq6dkHQYqrilfUwriky1k0K0xRR1u3+osVdsiBiSymzSa6DYJRa8TxTY28zPnIYyz9PypkgYYlzirioWHheGs/rxM09Quvy3yGR305odeJrL1dhq402KwwF5lXVA12BsxZQyjFuwex7VG69TnHoMOlwhISsHZrsS6s9Y60aUvPbKFlr6Vr/LZzlX4fMChMyWClqvtQaRNel7LEBtOrPLmtStD8Zf3WJB4owdYvpEwfxrp3CHrpEsjyp2a0qLiO1JPn1O+nc/x3o22CcWdRhIB4RxrvEaODNeiPZOWqzcPsmEwffZeaTz/CHhmjyQ1wvZLYaMJPJkd+8hba9u0k+vAWam6RtaVwxacZgQ2on5vNVuy93UialVJTLBj1SovrKCW6+/D6zH12iM8zhqsuMdO8LKVkBTav6aF67gtvDd7g9eIes1A9UQ+xqSFANIotIdUE30rDAw5c1Pe9id+Xo2LqCZV/bAVu6oSthfMg1i2lyHb6kTuMS07l4535b2xd+P5/pawR2Zmj+Zhv7vfb0xt8tBIgVGjVk2Ba7uEaAfa8bsNi1xsdZLOhY6vff71oXkg4s5bUHAVKN92z+84u/x3SuNjbH8X1fKAD6TY670D6nEk3HUXMEObY4tBnoYM5nsXO//zNt3FfjvTxiTusbj3xL2UhTate4e+bnpKvXSYUzCsTrBZ960yJNmO47kcdbLPs1Z2nAsBZSG8tabSxWf0+kN9d13jTziTUVMXuuRJ3O24g4U6e3kEBq9ULZBZrw7G6cpk3kV+wGt59QXLrEDEDnZVxdF9XMRM9y/vxtHANLWRy+MiD+oAe+3+SJf7/QoJTBpF30fIe33jinQPz2tUljX5iQbpZlLNejf1UXT+7bxZ69W0gkKuRyCR2QU1MVXnv9MLcGB/mDP/w+3d1Nc8W7Jugx7geOzchEyH/5q3/iyIkLhNLNKWFRKs5g12qsWr2C9t4eKn6V8fFxJicnFJA3Ceudz5JNu/Qv66FDmlnkMuTTSdojEJ52EyRTIHNi0g+4MDTB3/z6AKdvDxOks7oJ+cUZ+puz/MkLz7NndR+t4nWuG6xRScm9Ub20kTvr1iWNiK7fHmRiZoKB5b10NBUUiAuANLlrs0PHZaNxQKqODTo+baohFG247NX4+emP+GjkNpdmx/EzKdVLqSYs8ElOzvBkzwC/s+NxthU6EZWspMEFKIuyUgpHPxm8zpXr19i2Zj1rl/UpVJHoWQINM38a4sDY+igq9NStPwwYGhpSIN7b26vMq2ny3gg25trM6qKvOOHznq4LLVDm2s3Wr5IWdZCRctiQEhUuj93g3Qsf8v7FE0wwQ0tnGx35NrqSLWzuWstDnavoz7QbIK6+3pE8ResYaog85fSV87z65kG2bt3G3p1P0BS6JMWBw7Eo+xUFabMUuTV1kwMfHeC1k69Ty3ga5IVVn7yVZMfqbXxv7w/pzwyQD/O4wpyKJVuDC4+5vsaylvgVMzi+CMQbMFbkRV8HzNE9qTOtqkIQkCylpbNcGT7Nu5/+gtMX3yWZFU65RMpxaM6009u+ToH42mX7ccMuEpZEwHFVqTynCL3UMyLRI9BnLwxJienyJc5feZkz5w6SzYWsHFhBb/caJidGuT34KdPS9Cio4dpNpJ0+BnofZ/XA0ySTy0ELRFPqICTPwyyfRloQwccG7bTcI3mPBKcyI6TFfZHQu87k2NuMDh0irHxMyr6Li4xrsRoVIJ7C87pws9tpX/FD7Nw2Aqsbn7wCcbHSE+mDH1Q1LyJNtAQ8q/OKMAHhIBTfp3LrDUp33iEdjJDwjWtKKNmSMKGa+GrYhZ/eTvuab2L17oFkr6ForaRKnSULrOG4RjFGD60NxGQl0NdkDmhVBQSzMHqF8Q9eoXLlY5KTt8lIMw3pUOslGPHyNG96nO6nvg3L1oLTZEB/PBbqviyRv7ymdKoG4F+8yPAbb1G+eAUmJsiHFinfZsa3GMvk6H7iCdr27DaOKVnpAGXGqsH4ZmzEzKLOW12fRG5nqbrEdCcLCM/eZvTF95h57zzepRENiEWyZIpbQ0q1GnYuS66lldGJSaYnpkn5jq59jsoZ5W6ZUaAuPlEAUAlrVJ2AasYi7M7QvH2A5n3r6XxqM/Sl0Wp3cQZyTdbRBCF1BdBS9tkvvOd/A/FofWoAMguRfA8KSu8HiBYKMJYSdCz1IS/0XOczyY2Bx72ubymByGKZgPh1+b/W3jQEVrKXJmM/5+jC5n/P/e57/fui5VxpjqhuQs87zhTpehRJU6pXufvpz0nXbigQ1yJOZbfjvSjKYOorsWwlnmhxHtwEE0YyZyQmeih1q5pzU4kldaZ/hVkT5aQM5DAyFbEzlaJ6+X2Q8Knpe7NUwzasggDxvZBeR6hacQPC1SQhzqhG+OeL/QkAACAASURBVGGhoO5B8fADAfF7DbLFDrzYQFno/Qu9dzEgrjfTtznw6ile/PsD3Lg0QVO+AzflUgsqBE6VptY0j+zczJ6928jmPPr7O0inHEplePX1w1y/cYPf+fEL9PcW8MoBtXJZB6ibEhuyEC+0mC7Bf/vpaxw+fp6iZyQHwoy15dLslEY7fV2USjMKFuWPRE5tba10drSRy6ZZv2Y1HW0t5NIp1VG5okmUBkCmEZ4CQHHkuj5V4z+9+EuOXr2BlS8YmUW5SE8uyZ9855sGiFuxJb1p/a5RddRt1IAw0a9bjE3OMFOepqO9lXxSZCCCvyOJgWWacGsq23hHRC4FBhDLqyJLmQQuVkv89dHDnJ4Y4a7lUXPNhidFWo5cy9QMj3Ys48c7n+DRlmWISlbS1QqysdUBZrhaVF/z/tYOWlJiuybWKnIfJD3dAMR1vkQTRaVekXd14HP79m3KlYpaAIpOXKegFJrWO3p9fpmcPzF0gWgA5vE4M9XeCwPxMjUuj9/g/csnOPzZUaYTZZYN9NHbvoyebDvrWpezOtdLB1lSoTCwRotswL3R5fp2yJWhWxw/fZKVK1ezZe1mMoGUFZpoRjxM5a9SAjk4O8iBEwd5+fjLVFM1tbIMvYBsmOChvo186/HvsLZ9PS204Iaujh0FkPU8RiTz+lyqL1rhzEoV3aQYiEQboT4ECTyNb6tZZuQDpuhPO8BGVfGhVdPumjfHznL405f4+PxbuJkKQVAknRAg3kpP6xo2r97P+v6ncYMuEnauDhJN/UcceEU+sQ3SM+nWIn41M+UrnL/yCmfOvUU247B542ZW9G3k2rULXL95nIo3BNaszn+8Njpat7B+9dfpaH8Y2+klDLKmgFOY8ahdY8RfmLtgUkl6feJOEkWWhGEVFWVZQ5TGDzMyeJDq7FFS9oiyN47lIbWdIk3xvXac9MO0D/wQO7+D0O7FD3M4Iu7XPSHA8yt4YVlTnwLEE7arnWkJ7kDpGOVbr1MaPEQmGMYR+Yi6xwgQl+JXqbPoItG6l6ZVzxkP8US3kdrYbgTEta3P3HVozBWXbUaXKGhd5CP+BAx9xp13/onqtU/IVaaQsk+RuUx7LjOJbtq37KX58a9Dx3KTyZA6Du1iJBIUYb/F7jHq5ik3Uq7Fq8CZz7hx4B2s4bs4xRnSoYUbOkx4MJLNs+Hb3yK7+3FY1g0yrhNRgyGV8pn1xxThG3mZmdexXa90fBKJaZWpQx9z468Pkrk6SWqiRlpsC8VSMnJOkOCk4osPeBKv6qv9p1MONVCOO7Cq24kEpsqWmWBA/P5rTkiQtim5HjMt0PT4Kh763adgR58y45KatlKGVZSAykwOgwUMI7fwz/3S/PGn7sUKz39P45G+iv31y4LTpQLYxYIOM//mkSjzsgELZQYar38p93cp7PeXwS9LwTBybBkz8iOAOP5Z6LoXHUTzfrEY8Jv/eTmG9hrxTHffGJTLv2NWvPF87nX8hZh7vf7fBIirU1SEASLGWc+hvkjHY8PMWROxq3lhBIaNJrxe4FknlOpfEu16Ebuun4zWy6hDtWi9Zd0J3ZCayAdJUwlaCfPraREgnt+kQNxI0uQezgFxA1nmxm88nhebr/ecq/eTpjQOtq8aiM8fyF8GiB95+yy/eukwl86O4Fg53FQKLxTAUEP8rppb0ux8dCObHuplx45NZLMOU9M+v/zVGwyPjPCHf/gj2lsz3Lh6jaHBW3R0dDCwagXJTEqZ4aki/PSlQ7x7/Bxj02LGV2XzpnU8unUj61f109mSJfAqzMzMaAtzWZTz+Ry5bAY3YdPa3ExamO9ovHk1TwG/APF0JotvWeodfqcC//dPX+Ldi5exCy1mv6uU6Mkm+bPvfZs9q5cp46yyDgVIZgBod0+1EDKgQrZh6aJZ9Sqkky4pWxSUgtoM8+Rbnrp/OJE/cJSwj+wVhRm2KWExSsilygz/5a3XuTAzQSmbxBMXGElzqTVZQGJ6lm1tXXx/+6M80dlHp7CBIllRpsnIX2Zt6epZJee4JBqsvkTXLZaLc8mteIJE8y1ixkTrPTQyXJemZFJpAxbV8SUqxoxAdrzwzAfdjUC8cYzVgXiU0jfKM2HzQ2Ig/t7F4xw+d4yRYIqmtgLN2QLtyWbWt69gW+8GNjQvJy0NWOTaIzBrwL2HdFadrpUZnhgjly/Qki2QVnbObN5aHCsuNZbHUGWYAycO8OJ7L1JJGyAuObSUb7GybQVf3/4cDy/fTk96GSkdBZItkKLfaCH6HNieg92fhwifB+Nm0VMzTmOHGScT9BHUjFxHO0SKA4f8skZgVRicOs/7n73M8bMHQIoZlRG3yLo5mpLdPLTqSXZs+A5NiQEsxHlDKVBzuAj4x37fZvGK0lDy/Y1A/LO3aG/LsWrFGgaWbeDa1fPcGTlFxRvEsk3dQOBlce0+Vi5/kv7eJ2jKPQShdITM4atcI/J/nVPhROt27DZitIYSIIRhTUVVWCNUJt9jdOhNSpNHSFp3SIq7vl0j4YrvtovvteKkttDc812ShV2QHCAIC+pib5oGxEC8QkJSX1bKONyrjeAQFD+kfPsNircOkvEHSYh+XO+xq8GPAnF7Genup0mveA5atkGiE63ItsUBwEiLYjlZrDgynG/cWUvYZQlWprEqg4TXP+bW4ZcIBy/RJMWnssZYIq/LY7WspkMa+WzcCZkWtECmWlF5XFAq4s8UqU0XCapVDcQTji1OriQcl8rl6wwe+5j0bImEVyYpmTrf4q4A8UIzO3/v90g+sQsKOQKxcnVsLaiWmhQZ/5JB0595oEzZLBka5QCGZxl+6TBX/tvrdI1bNPkJnJrMV+myaogFU2AvRIGDK/da+ieVA2ylsY3kTMJLWQ+EqNMks2TftAuudLm1qDk+Y4kS4eoCK17YScfzW3G29xFmAkjLmiVETCTZ0iBvronZQkBmKUBxoT12IQC6GCm1VAC12P76ZYF4I/C4H7O7EDiZf9yF/v3bDsQFhMegN2aidd2S/TNhiK2FwPBi9/N+TPX874r3RCEJBYw3Nzcr2Rhn0heSpixlHH8pRlykKZ+8WGfEJcsYOzsJgWAY67oVnCGGdE+NhahmjTBQPCIOo94kOhbj7Fodzccq9ogRj3Y6cwyTIYuBeJAwObiAFCWvQJhbR+vAHmjeQijVeXUgboKpOMP8IEB8PlBvvM/3ZcQbJ9C9gPhSB8i9Fo2lAvH4gkQndObUTe2s+clHN5gYq5JwJS0tjWk8akEZL5hl7dplPPvcLp58cqfKQYaGJ/jVrw8qy/qTP/ghhaY0l86d4cb1q3R2d7F+00ayhbwSMRMz8NKv3+XN904xMVvGToQ8/+w+vvW1XXRIN1Wx744uKlKJ6DOTBV7+LfJxPV/RQ4chlUqZ4uyMFhg2FZqxZSMT+aMH/9dPf8nb5y9BvqDOLH65SF8hy59991vsXWWAuGyescLbqDbNEJRmObKpie2iAaJGaqKbnKbKjQRLnADMthUVNUSDtxr4er0122ZaGPrqLBdmJvm7I29xs1oiyGc0LauNeUTGIimlqWm2dnbzna2PsKern27LJSHRtvp+mZtQc0wAkBDgLEGDNCtS+YhdXwx0I4ruoca6sT5S2KowYGp6msD3KRQKqkWW98abd6xzU6lSxADEQLxxYZ//Wrz5mYheGobE0a1IU0yx5pWxmxy5+BHvX/6Ya7N38BKhFtVlApc1rcvZt2kX+zfsIh+kcK2kkR7EAb58iy0KYZ+yoCr1oLZISgfKhIA1U0+gGX7L525thIMnD/LTw/+gQNxKGXeYRC2kN7+M/VueYdfax1meGyCt7X5N8YiMBUOCR6m6SKJQX4v0QqP0XnTfY87b3HITitV9IerScePDLRkWbR+v2QoJLsoMz1zm6LlXFIjXmMB2SmSStjL1jpdj48o97N7+u7Sn1wHivCGBg3nC84F4EDHvCro0KCgyU74YSVPeVLejro4uejpWM3Z3iMnpS5TKt8GeUlhlOylqlTydbdtY3vsk3R1PkEyKr3eBIDAesA0mF597PmbmNFS8KkMj1z1MdeoY4yOHmB1/hwS3SFllEk4Vy5HqBfGBb8FyN5lW9627IbMWLAkAIkZcgXgVP6ziKBBPK2hU3+lwGIofUx48SOnW66Rqt3ADT8GhGhAGDlXPoproJ9//PKkVX4fCZkKrTS0B9anpm40G0riimx/JzRgpigkwtMmVPwUzlymfO8Ld918lMX6bnEippGkQCTy3QLZ7HbnVW6FrAET6VK5ApcLUyBDBbJHaxAyVyRm8YkV99yWIlACtJd9KbXyG2au3yEjXXdXEO9R8i1HbZbyrh0f/4Pext20mzCYJpbmZCGokmI/6CMQFVdEAiYJM0yRNh+5kDa6Mcvvn73Dr796mezZBk51R2YpITmSdlfpLKQ71ZP3DRXxbvGKNhGfSz1oLIO4JscNV1D1W2t274uuv3fpC7ITFlFVkIu/hbu+h47s76P3+48qKS/+ouH+yZFrk1GQd/zI/8/e6L8uIP8ix/0cB8Xi/js/1ftfa+Psviyvud3/j9b/x3L7ssRqfwULHjUGvvC8Gvo168fhc4s/G4K6RULrfuS0GCCuVCoODg/zlX/4lV65c4d/8m39DT0+P7r2uNrOZqwdovCfxNS2W9fhqgLhk2IzDWQzC605o2pDFZNbrBW2RxETrf6SAWta2uEJd18XIR1wxTSx5M3gnvpdzyau4IZfYHfqaaBQHLbFbLflN+Nk1tAkj3vIwiCNX1OI+rqT7skB8sfu6ZCA+f8IvNpnmD8r7DaB7DeL5A3R+SkaA+O0bk3zw7hmOHbnIlQt3cBJp7EQCTxkOn1Taon95K898bQe7d29VXeXNW3d47Y23Fbj9zg+/Q2d7jsnxu0xNT5DL52ntaMdOSst5i8kivPza+7x66EOKVY9M1lEg/s1nttOcEpgh8kHDbppBba4oBuIqIYhsuGSY1DyPaqWiAyOTySjIEQXVUBX+wz+8xNsXLkNTQZlpv1KirznLH33zWfau6qNDTEsagbiAo8gyMQZk2psmtu5THb1gXoeK7NSC/zTqFCGFMEmmY52MYREFVLX/VcCt0jQf3bjK6aHbnJsYZVyarEhKWTZfXz4rmMmD6Rm2dS/jW5u3s6ezn2XSNVIYLkWX8iaHqniOS1MjNR01XS7V+Sbu2KjFE9HwbqBvFdCqVlyK1iRyDkm54uIQ319h1Yz7gRsxC3FRigKVOCqKgP18ljweW/XUmjKiZvOXDVmA+LWJ2xy9dpoPLp/k/MR1yranUlGnCj2pVvZteoxvbNuvWtV8IkvSTtaDCHXpsALKfpWp2Vl1dXBsR4F8q+j2Nbtg4JNv+4zURjh06hB/+/bfUc3MAXGnFrIs18OTm55i98a99Of6SSqwlaLdBhlCDMQjZtsMQtOm1IRrcym5Oes7vVN1IK5LWfwMFBSrUV0kf5G7UsMPywxPX+H4hdc5fvYglXAEyymRTVmkxCe9kmL9wOM8ufMntKXWYpHHEnvHuk7ctKKPgbkB4qLZFUAcAfHSBc5ffUmLNR17hrbWFjpbBvCqVSqVIYqlIULp1GZV1TK0Wk2STa2io3UnK5c/R3NhC7bdQRhm6pmjhrpU85yjENZYWRkdoXYTlYEbDFOelm697zA9dogUt0jaJVy7og9fO2gG0jp5HanC12hq3we5jWC1gzwbtdQV9yS5Xx5OUho+pbAtaV0vvMsolD+lOvgmxVuvkaxcU2mKZs0CW5tQVAIXL7WK5lUvkBp4BrLrCKxWY/spTyYyJ1Ar0wYg7mp1hiDOaGOSDUvcYIZPM3XqEMVPjpCcHiXliJe38dINEjnclmW4zV2UnQzFYg2rVMFRdCu+51Ws2RpBsYovC0l9jAijJ8G3hSyUKZPGw3YTlAOb2UIrldVr2fD978LalXiphPZyUJ5K1rG4O6WuDXEEGDEY+gbHrF/jZbyPr3LrF+8x/quP6Cq5JO2UNgwyDmg2nh9S1WprF9syTZGqxZq+R7NcoYzeEE/sCHWtNuuRSNySjovj2+qmIr/x3IDpdI3Kyiz55zay5k+fhTVZvLS2jtDPqaQvCrznsnpLh8ULga6FQOFC5FfjZv7fc39dCJjNv8LFgNpi75u/pzce416M+NLvrHnnlwHi88/lQe5t4zNpPNf531Gr1TRQFUAe71Fxxnaha7zf/V0ouGq8/nPnzvHiiy/y5ptvah3bv/yX/5Lvfe97pNNSFP55WUV8/Pk4616ZmAeSpsxjxEUjLuthXMAT0UURwWCYcKPxjuZrDMRVniL9XgSIR2etWu9IPlLvBKx547lmVXMHiMgrs5Bpvwlt5iVAPEk5KOBnV9Oy/Alo3aEEixA2ilJ0n/3yjPj8cRLf2/8uQHyxwbHQQJv/0B9kwgkQn54M+OjoeQ6/+SknP7pA0s1iOwkFQKlMgu7eNtatX8aate3s2rWFVMZmaHiMdw4fpVwu890XvkFXpxSUSRGA6aqpjhXS0Q2L8RkB4u/y+qGPtPFFNufwja/v4Rv7d9KeM1IR1UpGgM9MLktBV31viYB5DHtiYJ7Q5jrS+AYGKwLEf8GhcxexhCl3XbzSLN35FD9+Zh9Prl5FX0ZSrpFzikzkuIGNst8GMgmTbo5vWHBp8y4Sm7FyoJXBtoDxCIgXJfWccKgIrKlVmAl97laKXJ8c58PLFzk3PEgtm6EmjYui0ScTR0wGAmHwZmZ5uK2Lb256mL3dy+lz0tpqRgBF4EuRSIKaBCmRnEY14KoFi3ziJUUdQUTVukYsk+pEY+2ZBAoKkmLfiajltW1RqVZUx5pJp+sRr0kby15pJuBCi03ja40LSUzLCyMuutHrk3c4fuNTDl/4UIF4TaS+MgmrIQW1FdzGC498jTbytLh5shIE1hmyCIhXKoxPTVLVFKWLaydoLTRrIycD/qQ3lc9IdYS3Tr/F3779txEQF+2aNE4K6c52s2fDPp58aB/L88tJRUBc2QCVJpn7qfc10teadkK+aapQB+ICSSLjey3im/uv3gI8Almqe42LerWzqUnsS/Hh0NRVjp87wIdnDlC17mLZM2QzFplEirDsKhDf9+hPKLirsClghyJPibUhJk0YG8BJUbTOE205LM9MXFPOc+7qP3Lm/CsE4TCFfJp8ukMBU+AVKZWkKFrYlKr2DRAwGAbt5DIbWbfqO3R3PYZj94CVMzp6HRNxFb1ZjeMWT349QDDd3MyIvEt58kMm7r5NceJtklwn5URAXJpTaAqzAM5anOxeCp1PYeW2gNWphaKagQo8ap6Et75KU0T7re2ApMmENQHVz/DuvE3xxq9xipdx/JJKPQSIFys2VauJILue5tXfIdW/jzC1Ak+KQdUvPzT9C6Ifc9bmjspMNfWagtRlk6tCeZjg8nvcPfkm9o1zpCuzGhRokaMv3vtJglSGKglmKx6V2QpOyceRegap5fAtEjWpy4gkbqLLVsYpgXS3l0yIWw1xJYsXVPAdm6LIQ1aswd66nY6n9sOyDry0aLVNcaklrLs8BfXpFl9yqZuJKqZLFcKaZIwck1IcLzP99icM/uootfcu0VZOYNsS1NimCF16JIiXeE36NEiXTQnSRcsvdURGVSXyE7WaTSdw8xkS2ZQCovK0sP1FshVHO3RKXUbghMw4FabaQwpfX8+6P3sWdnQRZgPB+fpMJUgwTP69d6zFwNz9gPhSAOtS9sr77a+Lsa4LAcB7ZcQbQey9AOVSrms+yXev67zf/Z0PLpdyDV8WvzQC4Ma/xzpteU3kKLFGW2QrMSCPjyn/XqpcpPG+LMaI/+xnP+Pf/tt/q1hHvvef/bN/xh/90R/R1NS0KBBvPPc6UGxwHvvcPYz36ZjwinXTOi+0OG2uWHMeEHeE+qvPnwhsxy+YTohzmdRIiifzXI+vTYDk/1GTRHFOisF4nXWJ1paYJBVVQv0b443OyGFURaHHdKmETXiZVTT3P47VthNssaYV56vofFQyExOv99aIL3UsfWVAfLHJd6+ocv7v7hfdfWFRCW2mp3xOHr/E2298wvGjZ8hlm3Fcl1K1TFNLjg2bVrHlYfEYnuDhh9fR3tlE1YMzZy8zOzvL1s0baGtJknCk02EkFYgaS4ip2dh0wC9/fZi3j5xmaqaE43h899tP861nHqMtb3SSAsRlkGvxo9iQabtuaVLSEI1FA1Uff4NeVZte2HBbNOI/+wWHzl5QRjyZSlMrztCednhh9y6eWreGVa1NpCLHEtOF0PxoRBdZFAnrI/pLSZlKqta3be5MVbgyehc/ZZNtTitDXav4jE5OUgp9Zr0aI1MTjFVKjNXKTAYet6cn1fVEOn46ci7iSCDgPvC1EZHok52ZIhtzLXxr08M82bOC/lRGYIgWI5o6pggtRJpys28ZSzmZS+qj3dD1Up6/urKoBCcynYsHvNxjZdEMY61Nd0ol47Wdy9X1dnLfdWKJD7toUOv2jg3ApYEJaIy14+ci3y/Gczem7/Dx7XMc+OQIF6Zu4GVkc/c1JV4I0zyyYjMv7HyWDquJDreZvCsdWhu6eErBr+9RqdaoRgFa0nXJJlMK0tyEqWYXjfjd6ghvf/o2f3vob6hmPZAuphEQ70i188S6vezf8hQrm1eSUb9qE8JE5hhGlqT2coYtML8XeGbcyo2MQfhTo2cX4KtaWlv+bxY98//oJ1qxtBGhdFN1ZDYYd/Th6escO3OAY5++QeiOE1iTpJM+2WQayi7rBh5j/64/pOCuViBuBZl6UWkskzFSFFNcqNJoTf0ZID6rQPxnnDn/Ml54i3QqwCVHU7ZJr6dWEbcPiZkFhEt2KUmlmsZ1VrJ5w49Y3rcPy+4hDHPmGBFENcy7mTVxIKBdcOMCwcBTiI01RmXyOKNDBylPHSZpXSfjlEhYZRMAyLvCJkisws48QVPnfuzcdlDwL5Z/Alg9fAXiAQlXGPGoAYRo7q0pqF4kGDpM6fZrWDPnsb1pXNlYggTFqkvF6sRq3kLTym+R7H0C3+3GDzNam6GzSuZgFKDGsgu5TCkIV2MkpcxlXZiFiesUTx9g9PRh8lMjZMXRR6Msm4RmIhx8yZpJbUmlRlgJSFQs0x00kdQNThhj7T+vG2HEtgujLrfDs7Rg2ZUsnjiQADMkaN68jfSuJ0jv3AHtBV1/1JNI1kV1f9Em2Fq0LCNTJW0Vj9rENNWZko7tXEcb1lSN0deOc+fVD7FP3qK1nNCGVpIWSFrS/EzTb9REGpNKq/1qWdPNMaESUpN7m3ZJtTbR0ttFobudbDbH5OAot09dwr4xTZuf0ccrWZaKU2O6NYQdHWz5k6/B02uhzTbaQBkjQiIokGqIiBbYBO8HFBtlCPOBXCNIXgjA3g+IL2V/XSoQXzKgmGcVG5/jvT6/WHZ9Kce83/39nwGIyznExZJSS/arX/2K1tZWHnvsMVpaWnRvlT9yvQLU5U+jzeH9nvO9Ap/Dhw/z7/7dv+P69esKvv/Vv/pXPPvss/qRxuLRewUR8dhb6D1qTxB10lZm/4GAuGgO6qLFiJKbi2x1b6srDKJ3CglQN0YTAG0klCqF1cLtBnBVDwSMSkDnWvSl9WEaddYWIC5ZNZG1VcTCMLOCQt/jWO27QLKryohHPRXq/mj3L9ZcyhjW+7tYsWZ80xeKqO/12mIpofsNpoVOeP5C9IXvEFeTqYDTJ67w9oHTfPj+GdKpHIlkktlykabWHFsf3sCGTcsplgZ59NHNdPW0qfPBteuTjIyMsGpVHy2FNFm1zPUipke2C+PLLU3ZXn3jGIcOn+TW4IgWbH3z63v50QtP09kqPRIjdjhiQhWMR1XJomueY0jndLiNQaCmTC2LOzX4Dz/9Be+cv0SYa8JJuFhelYLt89SWjTy7+SE29XYKZ2N0wVEVtERmMokFXAvcmq1VtGujWKZ5jsto2eP09Rscu3SBcgIyTUlSuQzVWsjY1DS+YzFRnKXke4wWZ5iSdvLZtDLl4q2oDKv6dgpIMnaCAsIF3rilMhsyBZ4aWMO+ZStZ39aBKGGNk8Oc/4ZwR+Ky0iiPMOyt6DqNr7kUdE7MTBM4FoVcnibx/5X55UhwIyy8bYLr6Kvlc7Olonq3ZzMZkuJMoUGJMIbGvWQpkyDeCDWwj2angKdyUGPcm+H4jTO8de4oJ4fOUUuL17ivxV/5MMmmrjV859FnWZlbRofTRFbS5bIxx2uGSh0MeA9E267BmtEvGfcQU3gi0GW8Ns6xS0f5h8M/ZaR6FyeTioB4QHuyje0DO3nu0edZ2byCLBkFPBrsYalfeTUoM12cYKo4xujkEMXqJLWghC06IbnHAloSWdJ2nkKug96uAZqSzSQlf6EDUnNz2FLEa3C78dIXzKG1mhLiVbEsn+GZ63x69T0+OP0aJe8WXjim8yfjJrGqKTaseJw9O36P1tQ6bKlsaGDE47o8UzcTeV6rDadsVhJCzTA1+xkXr7/E2Qsvg3ObhFPB8hNkU2LraWQlxnUo9ttIUK25OFYfqwaeZ6D/KbK5DYRBxnj8NaQsdVyoQipiNKLaCt0stXOkDLoRypMfqUa8OHkIl+tknRJJRzYO8SeXs8hDYgVkHlVG3G56FOghCCPmWwIMv2okaxo8ivuMMOKyYUxB5TJMHKd4/RWYOYvjj6u+O/CFlc4QZtZQWL4Pp+cpwtx6wlQnHiKhMLUf2kBKGXTJ4skckUs1c8/zpKBQbP08mB0mvHWG0ROvU7nyiba1b5LuwEIkeyEZR6wYA2pSQCYyD5Fy1IQBF7cVBz8hXVwd/EqgDToNoy8BnINfC6lUA/2MI6y5kgMBs77PVJigf+9+MvufhtWroJDGF9dNqUQRxsMzhbQVv0KlViHlpkglRNrkMXtnhLFbQ5rJ6Fo5QDJMUXnrE279+gOKR87T4aW0GFTjDDGbEbvVStkEr2mX5mVduG15nOYcfsYl2ZzHyqbwUg6JQpbC8nQtlgAAIABJREFUsk6stmYteuXOFBNHzzP82imSg2VSVRHt2ZStGpP5Gv7WFrb86ddJfG0N9KaNNlCZOFOQaxx3FhenLCYtWOz1+Xvcb/r5hb5vMZZ8qXt9IzC7374+H7w1vn9+xnL+tS7EXj/o/WkE4ot932LHXSxIaTyH+Uz0Yvc7lqEcO3aMf/2v/7X2xPjn//yf8/jjjyM6bpGO/NVf/RV79+7lhz/8oemZ0eA53uj5LceI2fT73X8hG69evcpf/MVf8Mgjj/DjH/+YbDZbJ6hiWcx8zbqw9qIhj4+zWJbCNNYRPkzIGnXnN85CQrZpXxWZK5Lzn4bqFbUvzHg31b5QGHG1K9U+DoLmTUBtLMGiZl9yrfVMuXy/bEa60Wu9mTjkyTEkc+fXxH42slGMNeIRXVkf21EHUDNjox4G2qbA4BVZVyrkKLt9CsQTPXvA6lLUZervovL46DiLZSLmz5GF5nHjZ60g1kks8kQXegAPAsTvN1DuC7bv9QWhRa0Kpz++xYFXjvPBu6dJp3NGmlKrkGvOsGbtcgZWdoA1xe7d2+kf6GZissTla4OMjY2zenUfvT1tNBcSOLYwikbyIUytJzrHMrx/7AxvvfsJFy5ew/dLfOOZ3fzOt5+iu11YHdGHy+anHJOpho5YEq2KjhlZ9fSd87g2oDHU4iExTRMg/uf/IED8stoXCji1vSotTsi+zRt4dvMmBeIpYQIVtZi0qAwLXzbeRIKK7zFRLjFTLqnrhpMvcOHuOG+dOs2nQ4MKxN2MreC2EjqUap5q4cueuMxYyo5LR0yS7ueUBCazYwz7hR0VECl/F0Z8TSrHvuVr2N+3io1tnVKap4FCnASKLfWFqZvjiuckFMZCUaQzs1wbHmSqVmb18hUsSxpvd0kpy7VqIlgKRZUJM8y5Oo54NdykayZ+ZOX4IEA8njBGMGMieuGQq6G0np/h3Ng1Xj/1Dh/cOEU1ZRqaSICQ8hzWti3nG1ufYlPHagbyXWStlPm8gkozFoQh1yp5bfjTuGEbBrvm1widkGmmOHX9Y/7p/Z9zc+qmAqVararFwAUrz/aVj/LcrudZ07ZaXVMEMFbVHchixp9lujTJnbs3uD1ylVvDV5iYHaHqzerY1KP6NtmkOLd00te5grWrHmJZWy95J0cKsYR0tSDFjosNFexJoBRh2brnhLRDv81nNz/g+KdvMDJ1Hj8YVXvotES41aRKU6RYsy27AUcqzj8nTYlwS2TzIYy4WQOkKFS6dE4zXTzPpRsvc+b8L8C5RdKtkEpklL0XxC5uRIEvjYll6RSGRIoDZYT00Nu9n4H+p2lt3QYSBEhL+EiOo8FWxLLEEiZlZSPXFgPwYyD+MZOjbzMrQDy8aoC4XVP/ci3PtqSnwABWdocy4lbucUKrV+2vtOlDUKVaKeqcF5cCy5H6AQl6ZPzOQOU6jB1n5savsWbPYNeGcS0fz3Mpeq0kWrdRWPEMtD0OmZUECfE5cXBU6hV1hdMbEAV0kZ2ncX8xbVctaT08fo3q5RNMnjoEQ1dJlYukBAfLWif1GyIRCWTNE2RuKQi3PQu7JjUMDhUroetg4BkdvwQSUichc9OvSUGqaZ5htNiQcBNM+wHDtZA1X3uO7DNfg5UDkHV1nFuh8OVyLCNNKRanqdYqJNMZMskUVs2nNDrB9B3xbbJoH+gjYafhxDVu/eoIt149RnNRRDWSd3Pw5NlbMF0rEWYTpNoL9G1aQ/NAN25HAaejAAVpW58FKYBOJyGXNn+XWzfmw4dXuf5fD1E7PUR61rD/FavGTCEkfLiVh/70a9hPr4a+yP5KsyZx0XlU/jAPjN+LkLofQXA/QHwvcDt/u7yXzGMhxj3+/GLAoRHYPsh53GsbXyojvhD7fb/z/KqA+P1wzGK/l3MWbCDss7imvPTSS/z7f//vGRgYUEC+ceNGJdL+/M//nP/8n/8zuVyOH/zgB/yLf/EvTK+UhuY/MYMdZ3mXip3kuDdv3qSzs1NZ8fmNfOR74mNNTEzo+Qpjn0qlFFTHYH2haxTwmxC8oPuer9hHz69e8iFzZWEgbocVQ2xJZ3IDiOZsCiNfFJXEyt4pmEpj4KieTI2hDKGgWUdZUmS/dBP4UtciO0PUIf1zoLgOxOe4eAXg6g0u5y50U5ay26tA3Ol5MgLikoX7ckB8obXgC6/9tgNx0Sh+9skdXv3FB7x3+CTZTJP6B9eCGsmsS2tbXoF4c4vF888/RVNzngsXr3D0+GlKpRK7HtvOunXL6WxL40qnusggPnaerHjw2YURDr5zivePnqBUnOa5p3fzg2/up3+Z6NEj0BWGjI6OcuH8eVauWElXV6dpva4yFQOa5y8aKhqQ1qpYDHnw//zslxw+fwXyzeY8qmXaErB/y0a+/tBGNvV21IG42h9rFGkKDAXQlzyfockJtcuzky6Fvj4+uTPM371xkFvlWZKtTeTyScZmprVbNOLeEZHMlrBJoo2XYirJ+ytzaDyEVW4RWQsJEBdtsprBTM+yOpNnd+8KnupfzZaOHm1Ep9nbuhOHAbdGrGJyAco7RhuX4J5yGHBjZozjF89yZfQOO7ftYHv3KmXX1WlijqAlIUBEHWjAcU3By2IL+dIWT2NvJ6y7kRcZ9wTRiE/4RS5P3+aVE4c4fOk45ZQvuE4hQKIKKwq9PL/9GbZ0r2N1VmwFEwQqRxKdnwkUVEojQFwXpiiajiQZXuBRqlaw0zZlinw2dIZ/ev9FLgxdUJZbzktdcio2Wwe28609L/BQ5ybhRalSYnB0kGsjN5goTTAxM8ro9BDjM3cYmbjNbHWCmlc0rkvCPNcgZWdoSrXS2dzDQO8qetv7Wduzju7mPprSHYSeS1oApuqDzEoqjLtKkiLXFCmonKwOcuH2UT46+wZDY2fwGSeTCklJB8lKktV9jxrXlKaNJASICzOtfuRxHjISFtZHX/SkxL4wmGamfIFL13/Fp+cEiN8klaqQTebUdSbwPFJJF69mmtEYG07xdxZdcDstTTtZ3vcU/X37gE61DTRAfO5H4uE4pWpUhGYMmeVYWJVRvJnTTE8cYWr0dRLBZTJOkUQonumyNUh2I4+V6NdmPvmO/ZB9gtBeTiihqMxHr0Rxdlo3Bdlck6mMBgWm2KcE5Rsw9hHT11/FLp6F6k0F4pVqklLYRb53H1nxD296WP3DA+f/Z++9g+s60zPP37k5IUcCBAgQzGAUg8QgUaJEsaVuSZ3s7XbYdfbWrEOtd2dcni3vujxl77r9z5b/8Di1p8bu6eSWWqmVWmxGiaREkaKYMwiQIHK8OZyz9b7fOeAlRBKk2mvPhqtiUQTuvSd/3/M97/M+jzDTxv/auKu4T642D6rlh1vjNd70erJzkzB0kanT7zN96iDxzDihYkGdYUoBeZ8k5PqwSn7sUlA1clbOp9KrgHrq+lSalheJW15uaD/5nI2dKxLRdFsfjk/0+T4CJWGTSgTDISZLDv0Fh8W7nqHy6aehtdlY/6n0RqoqwpYZvXw+OU2xkCcgdq+yYCnZFFIZ8pMpdTKJNdQQ8Eegd4KRNw/x0bffJDSWoz5RQ01dA8HaGvw1FRRjfnzVUQK1cWq75kNdhaZlUhGCaEhlKTOVZa9gJ5dS1gWnUtz4P19h+v2rxKf9BAui0S+RrrYoraxk2S8+jn/HImgNme9wHWt0TL+Hh/iDgOK53jsbhM4F5j8LYH5Qgu1+geBc4/D9AvEH/Z7y999pX+fa7j/H8XkGAnK9BG9885vf5Fvf+hY7d+7kD/7gD7RpUoD49773Pf2d/P+CBQv49re/XVZNd5/2MlA+FxPvHbuy065/uRyPqZ4bKzcd093AH/n5iRMn+M53voOw9iJfkcWA7N+9gLjWJFUWaWSnAsSVRfdCb9SW8HYgLoE+EVIIEJdVvfSbqQOK9ABJcJfMeeEwtgBqrSbKNoxNr1T5tAglc4ElMhIhWoQcL1HKpwiH/DpHCDEn44wxr3DTheWghcRUPtS1fXD9y8v13zmi5ILNVLRswt/8KFjN2uPjOdIpunkARvx+ntU5NeL3uoG9i6k7ViZen+uBmf2AlH/Pg3zWMCoOVy8O8dYrR3hv/3HViMvqqSBlkSDU1VfRPK+K+W0VPP30Y5po+MnJM7yz+4B6cD+96wlWdS+iqSGmDWlyAaUUIqs7YTHllhoYzioQl89MT03y+LZNPPPEw3S0NRAUytIqEQoFuH79BgcP7Gf16tUsW7Z0xr3Es7pxieWZQ7wTEH/vcg9OXJg8H042Q03A4fHV3Ty5fClLm+tkPlMdqDqNuH64oleUhsycA73DQ/T0X8cXDtDQ1cXpoRH+8c03mfb7WLhiCbU1FZy9coW+ySSBeMLcmOov7mhpV/uxVN4hhyW67DKXBtdJSH4XEKY0lWZ+KMr6plaeaOvioaY2jbkPakSlrGBFeuCxwC4jbjQgrjZcYLbCEq6mRvnJKUmxPMOa1at5snu9ylPEZUaeprDPT1UoRszxEdJuandlrMTULV3ZnViTe99TZv/kmEUbqoypurXYTDkZrk4PKBDff+lDsiFBKAbWBQsWbRXN7FzzOMvqOllY1UJchEMlcVbwDC21g/JWU4D3f65WPm8XGJucpOgr4ItB7+RVXv/gVc7eOEOmlCMYEklAFjtdYtn8lXzpqS+zuG4JhXyW0ckhLvdd5ML1C0xmJ0hmJ8kUpin6MuZvJ6PyFdGhK1aQ/XIChGS54ASJR+JURWpYs3AdS9q66WxdSZRqAsKOS6OfjlNybtxeBF1IyjMhVZd+eoaPcezMOwxPnsFmnEjIJih63UyABc3reHjtV2msXkHQqjFA3MQYlduy3AKTLpYU73KbadK5y1zpe4MTZ17GCvQTCmWIBKJEgjI4u82KpZw2vAaUxRAcKhNAFdHQctrmP87Cjl3gawEnZqynyh4+uV88aYrKg2SC00WY3OvCpoxB7jyZqcOMDb6BVbhIxJecAeLCbPt8MUq+JqzISiqbHseKP4bja1cgLmy0XUqTTk7ppCBAPChA3JX/qMF19ib26HFS19/Blz4D2Ws6mWRyYdK0UNP5NNEFO0B80X017vNiwK/q6z1ZhDaZCwMlA4PcuBltJhTnEvJTcP00w8f2kjp7iGonowtZ0Zg4ARP2oXRyUZI8AziFAL6CX5syJTlXLVRlTBBnlZJUTOR5FCxtq0OKryjPQgifLbacwkjpzc+U5WMsHGfhUztJPLkDmhu0iOAIlW4XdHzWoCgZegoFSvk8vkgYS+Rw2lkpyTzS5+BQCgeMjn08z+Shk3z44rsUByZprqpnQVcXkZZGIk21WHUJlb8QsaAmLuUZk+BZGXbBs3u7eYbr+tCLlg+4kKH3z39Icv9lEtNBBeIyHqYrHYrLEyz9+cfwP73UZcRvGZCbYefW2HOvceZOIPd+3j+XNGWu+fJBtvugQHyubd/v7+cCxPfzPQ9ynN73zbXd+wHic21Xxxo3VEcA8DvvvIM0UD799NPKfHvyE5GPnDx5kv3799PZ2clv/dZv3RYEVO77Xf7/c4E8z8fci7cvT9n0zoP3HX/zN3/DP/7jPyoT/txzz/Gbv/mbdwTit82x7jMwM8+X9eAICeEXZ4cyID586ocqTfGAuNiFSlVbwLhMOj7psdHwQVklu0YD6k4kY64M4gUluxw7QL4UoGDF1REpEXXwORnNgZCxy0iE5dwHDeEgskdXKqrBYTNGpNKFbhKITUORMOJRssFG4s0bCc7bDr556nr1rwrE7/QQ/DQP7FxA6W431p1veFnhQV/PuALxve9+SDiUMCpqEd9rk5nNwkXz2L79IbZsXar2uO8d+oA33tqrl/mFLz7LmjVLaG0O68As1zqXKzItTI0jkdNBklmLg0fO8daPDzA9nWTj+lVs3dBN14JGQkHRJ0FFRYJsLsOVK5dpnjdPg4EiIQPIbiMCXbJKSSyRWPjEs9qvjPhfv/g6CsQT1QpgbQHiQXhCgfgyljXXuM2QLrOsNmzC6EkeoEnEvNjbx5XrvYRiIeo6Ozg9Mso/7d5NMRLmsSdE117JwQ8/5JP+QQKVlUarrPOxYxLvRAcu8fXSTqXzeubW78UDWGpACrYhmM1T7w+wqqaBJxcsZvP8hdSKyEGXoUrVzbh4yKxrYrfNGVGrICH0iza5gMXF9AhvnDjM26c+pHGeANxNRG0fU5OT5KZStFbVsX7JChrDCWIuS65+xl5vhttwN/t+nWug8lpFZgNxuTemyXI1Nchbx/ey9/wRMiEJiRJNrE2wAC2JRja0r2VZfScrmrtoiNXgd/yqoVWeVaUpsiApk6S4Ve2iVVJbxr7r1xmbHqOquYIJe5Tdn7zNmeunGUtPqKex5RQopAosal3G8099kUp/Jdev9XJjsJf+kT5ujPWSK6W1aUXS//whke0IEDOVGulXUEcK0fY6JtVTbNoEIEb9UeqjjSye381DKx+jo2k5casGvx1SDbDo5RBLwlv8gSrap/ODXBv5mI8v/JjB8RPYzhihgEBhvwLxtsa1bFz1ZZpquwn5xdJPBldJHjXBOabJ1KsOmIZT07wpIuQUueJVLvW+wdGPv48VvEE4lCPkj9BQ06hsfSopHuI5/GJfpYmMwsiIvKKSYGAh81u2s3jRC+C0giNLQ797CW5n4r2rYm5Jw4hr6UBdTS6Qn/6AsaEf4eTOEXKmCFo5XYwIcyPuKAWnjlJgKbUtT+GrfBJ8HZTkWHXiyJHPpnWhGw5FsMSzVxsd5XcFKAxjj50g2fc21vRJfDkB4japfJRcYAHVC58h2irJbkvBqnRlbcLsmAWuNIOam98kUhq/3RL59DjFYo5oTJj5PPScZOj4XtIXPqDGyqmsREC8uJWozKQolbeASQstiExFdKE2+XyOTDEP0TAEIwSDFURiVQRjlfr0OckMmZFJnKkMobytkjR5HqVRMiVNu/M7aHnsUQIS5FNf7QJxef6NG4oq3WW8lcV6URYGRjMuQNxU+lyQGxStumNSsm+MMnDqMqWprGrba1tboSYG1XGoiBjgLR8M+ky4gxZCZAwyU7oZ6spK0jLXCwtwPknvn79C9lAvoRGHUF7mD4dkvEhpSZxlX9+G75kV0BGHoOhyjC78foD43ea7e41L95pfZ4On2ePdZ51fzSNwa5y6m276fhYP5e+Ze/z9NIl3L1JvNjj+LOf3nwuI32nbd5IhePIOmQ9EJiKVc5F+GPtit9ooi95SSRlreV8ikbiNES+Xk5RnZ8x1vT3QXi5r8fTfnmRG9ln26yc/+YlKZ0Sf/gu/8Au6IChn0z0Wvvz6KHGlGlmxEC1qYrY+hWIFqhJsTyMuDeo9eEDcaMSlSbVIOBImL1avto9goErHH9vOEA6Le2rGePWrq5ZU5qVyHSaXC9A/mObEmetkcjlWLG2mq6OeSCBHQCxbzUNvEsQNq+gaGBhGfMZIQoSoir9NMrZo0wtESQcaiDdvINjyBEhaM2WVVWXUPW/yOz83d3uevJ9/6j65U7PmXA/Pgzywc90od3qw52I4b/3eNAr096bY/cYx3nr9II4tK6CgevcWbHGsSLNseQdP79rMI4+0Mz7p8MHRY+ojXiiV2LJtkyZuLl/coBVHA8QLDI8M6s0RlPRLX5T3PrzAj97ex+RUirWrV7BpzWKWLmwlEpBSuU+1VzGx+pPPBIMKZtUV4zYTHg/2uY2+bldvFh838/DXL73Ge1euUUpUzfiI1wUtti1fwtPdK1jZUqdAXJIt5byaB9J0++Z8EikPJy9cZHBsmIrqCuItTZwaGeGHe/eqBeHzzz9HW10DB48d5f3LV8lIiUqinU3V2Zg9SCGoUCRiOyT8AeLBEP6gX7XbU8WcpoDKpCb+vcF8iWoLFsWreKpjCU8u6qZBODKJ9HVlGJ5PuXKWcgOrp7rYlvmMztuWfbe4mBvljVMf8OrJw1jREGvbFxEuwvW+PtLD46yd38VXn9hFV00TMQUzLmkrq1wXhH+2qsynGXHN7bLE+SFHb3aYNz/aw7un3yMbLmCFBByXCORsGiO1LKtfxLKGLtZ3rqSlqpGQLmHkHHkO3OIwI3jAlegowLApiB7YLtHbd52xqVFqW6pI+ibYd2Y3x68cYyQ1rmDa77fJp/O01LWxdf1j2GmbSxcvcGOol0wpiS8k/iimxCdWhf6g2DCZQdD0KxgbRDnv6mEtjS0+YYRtIv4Q+ckCdRUtrF26hXXLtrKgdgkRKjSZUC2b3FRMz79dLD5TxWFuTJzmxMV3uTH8ASVnmKBfgHiAQirA/MbVbFj5ZZrrVhIOGCBuxEwCxD1K0jjGGAtvAZMyYMoNkqRo93Kp90ccOfZdHH8f4VCeSCBBe8sCBbNjo0PYdgq/T1xO5DhNOqgt+x1op2XeNpYu/gog769WNt5ICLyn8RaT6fb5z3iJa/cf45C7SC71IRPDb1LKnCZsTRLyGSAekKZCR3orqslbXdS1Pk2wZhf4u7BdIO6Txm9hf3WV4YJMCZ9xJIFV4uLHYPIUyd43sSeO4xcvccsmVazAiS+lcuEzhBo3QawD1P3FXURYIn8qYhfFVcQmILOVTDZi753PkJweUm26TORhYYV7TjN88iCpC0eodLJG2qK+2rY2W1rSlOmEKdoRHCnLBKJKPojLjzRwCxAPxWRsqyFeVUtYrDdF+jc+Reb6IKmLvQQmk8RdNVMyXyQTjRNfsYr6LZth3UqoqTByDr1Y6qlqmp/EW990dmivgy6G5GdeFUl7QQyAtsSxRcp+aenO9IOw79IhLBVJYQxcUxrXHt5NgjXuMjPrYF2wmDlDX3KpRZpyZoqr33iZ3KHrBIcdIsL++xwysSKFhWGW/uwW/M+thIWVKPWvVlm3A/EHnef+uYD4v9R27wQw74epvtvC4TYwN6uafrdx/EGOdS4MUw6U7rboeJDt3W3xcWueNhHzHvAuZ6o9sFsuIynXZpcz4N7nPFnJXPsovxeQXS5H8bbn7Y+3XfEZl/AfwTJtbW23ZXGUH1/59fEkfr3XrzM8MkxL8zzVopuqsJAsIrHMgTUNuasMlzVr+iTsLBAiK+yoGkNEKJUqTCq3kyTgzxIQ8kAQhxAG8iCL7a8/xrXeKfYeOMmBQwPk8vD85xfw5ONrqU7ImJJX61VLwh1lnNAVuMwRQrIImy5DkVu11rKcPMtCUZkMgzxh0oF6oo3rCbfuMEDcEqcy8x6tcnh2iq5E5U73+f0sqGcWhbOB+IPcwDqdeaWIu0hT5rpR7ofBnP0d5UBcxuzhgTSH9p7n9R/uI50SV4OAloJFnpJKT9E8r5o1axeyc+ejWq6/dLWHd97dx42BAboWd7BpwyoeXr+ceEScJaSpymF4dEAn74raag282H/kHC+++g4jY5OsWbWCzeu7WbeiU6uhYb+j5Zxw5FaSn4I5FyS6Xhnu+G9YH30ZsSpZy6c+4n/10mvsv9KDXVFNSZr88lllxDd2tPP0ym42dLYSkylAw2FMGUVeQhgJmJ3IOXx48oTqi+cvaIWqBMf6b/DibvF7tnj+uS+wrKGNT3ovsu/SFW5MT1H0lygJMBO2W/ZXdJ75IomCTX0oxoYVK4lEI/SMDXKuv5fRQtY4qgibJavZYoH2cIydnUt5tvsh5kmmnXZNy+MjkpdbLZo6/boRgB4Ql5j7rN/iUn6M108d4ZWzH5AL+WiOVRG2LSbHxnEmUjw8fzE/t+NZllY3ExHPYNlGQEroRoddzpTIClhh110CC24bVKSJ1m381FK9RugaJj9Fnr7sMG8c28O7pw7cAuKyyCo6NIRrWN6wmMV1HTzUIUC8SQGsMOKeaZ5M2AK4BUCKH4OxnpN/OhScEtPTKVLZJOGqAOOlYfadfZf3Tx00QDwsoDpLUa5HqJq25gVqOj86NsJUblwZcJFniKOJAlxL0tLcbaueWoCHhKII+JYGR4M8ZOEYCokSSaQvRXzFEM1Vnazq2sT6xVtprGgj5IhDiegDxb7OjH+6THOKZEvjDCQv8MnFd+kdfI+iPYjfKujgVkyHaKlbxfqVX6S5fjXRUH0ZEJcxzyvluz77crb1YommT54H0Qb3cbnvDQ5/9F0cXz+hYIFYsIp5DcJwO0xODFGyxw0Q1/Q11wYPsY+cx7zmLaxY8jNYvoUm7t4RH293QC6LS9ZxZTY+l2vl3ALi48NvYGcFiE8Q8mUViJtEugCZQgVFuqhp3kmw7hkILFZpikwFCrbFZsRtjZBlmU+sAB2xjyxAcQKS58j3vUVu+Aj+7DWVbWScWsIN64h37MKqWwuBZpDOC022kXs1qLrzfGacXCFLrFI01CF1LSlmU6SnBijkUsTjCSKxMPRdYPTU+0yce594MUXQkopNQJsspb+mVAriCyawIhX4Y9UEquoJVtbhj1dSkgVHJEooGiccjGIJ6BfwK+dtMgXXb9L/9h7oHyBhfGFI5opkE5VEV6ymcdtmWLMcp8rYSIosEFmka/SwkQAqsyRsmivxUG3pjM2Y+xmVVqm1gRsUNpND5bLgIiQzCxWflrXlj1l3qYujWaWZ71VXBulddtT9yEoDZye5/Gcvk36vl/CYjzgydxQoVkKhLcDin3mYwPOrYFEVTtjWPhr9z2XGZrNf9wNQ/zWA+Fxz+/+dBNvdgHz5GH0vLPHPgSNmX5fZgP9u/76f63k3IO5pxGe7j8jP5WeGtLsVee9JSDzgXA7Cde1YKDA2NqaAWSSwc73Kz1t5k6exIzbzpmfz693HHsgv/7mH9TzSa+ZaOZAv5Pnrv/1b9u7bS+u8FtWXP/+F5yhJQ71yEGIxK64pPQzdJk3Ja2U2GEuQyko1t47jH/dz7vwlHt60nI72agLOlAJrE/hmUh4KTpRjH/fzne+/z8iEDlH88n/3KGtXtRAPZU2TuqrkZO4yqZ34pdpa1PFbj9MF3iZr4xbjbhjxMEl/LZHGh4jO3+kCcRnXPxsQn4tYNvtzl6fzsw6bfl9zAAAgAElEQVQUP83K+UG3aeQdMDmW5/gHV3n1pT0ac18o+PAFwlr6F6/hYKhE6/wKHtu+ieqaSvoHBzl99iKyistmU2zatIbHH91AVUWUmHTvR8NMTY8RigSJV1ZgRYLsOXSRb//T6/QPjbFmZTfbHl7FpjVLaKoKagOl546ibQsyUXm9AJ9aMbmEjFjyyMTgFyDuVx/x//jiaxxQIF6F7fdTymepDNisbGli18puti7rokL4L42Ydu2zbPG8tigEfIykMhw6doxYRYLly5eQD4fY13OR7/74bUqBALt27WJJSztXhvo5cuUaFwcHyYlThd8hGA2pR3Hcdqh2fNQVLeYnqti+cRORWIKP+6+w55NjXE9P44jzgICCQgErn6XFF2bXwuW8sHYTrQJF3QhsUx0yoNgLnxXXB0NMGmmK6LuyFlzJT/Dyx+8pEC/EgkQcH7FAiHgoQixTYlNjBy9sfIwFsVoNUcpKE6nYJcmipMyu0EjQhXktW/AYQvq2lwcHRSts7iPvnBrNsJRGUhS4nhvmreP7+PHpg6SDsnKXtNKiLhKaY3V0z1vKwup21ravpKWikZAlhoCmsURdt9VHPKdEoATSRP1BbWiRcUU9rLXcVqJgZRnJD3Lwwl52H/0xA8lBSoEi/oCAaAlekaRVgXiu3lma7cRHW6oiotmXwy0IQ2wYz1BAnFBkT0RI4CMSFgCXI19IYgWKWIGcsu2ysi9lHXyFGJ1Ny3l8w+dYMn8NFX6xypTQB9m2sfYz5b0ieWeKkVQPpy7t5lLfbgrOAD4EiPspZkM0165k/cov6d/xSLMrTRGg7UlTzGrEmAgJG+42suo2RON8gyt9b3P46HfxBW8QDOSJBqqorqzVgTuXm6TkjKssrJSXxhzX6cgOY/nqaWp8mO7lP4ffv8QAcS0rmiZGk47mVifKyAPPV9yM0pOQvaSM+Njga5QyJ4n6xhWIy8kQq1B5cLOFBCVfFzWNO/HXfB5Cy4CY279RwLFlohF/YNmkkAPaymwE+8UkZC5i33yH9M2D+FM9qpXO+ZqJtT5CdMFTULMSqAGfNLu6ci/pm8hnySZHSKVTxGsbCEdihKShMpsilxoln0sRFfAsz+nETcY/eZ+h0weI5qcJS4qkTxhwcZaSJu84oXgN4coaQlV1hGobidY1YVXWQjQBQdFYh8xAKzdayL3/ptMKxK9/+/vYV3vkTtGUypxtkYlXEFy6nJbtj8LqZdiVMf2s2JuJDEUdEFxGWStHMta5UNq0ZpuB3cTHu9Ij+bdYlLkLebf/jJI0eoneRsvKqjKdSb9TgsuTrnkuDm5dRDTg6sSUFI14kkv/+0ukD1wjPhkkJjHXuTTFKh/FjhCLv/oIwedXKhAvhWW8lL30gLhClFmOSPeGRz8NIJ7NvD0IQP1ptns/YOJeR/3TAvEHWezMdZzefv5LAPFycOuRRd7i4+4Eo6lmekDZA+MCngcHB1Vn/tFHH/Hbv/3b6roy13kXQC2fFdAv2/YWBfL90kA6MDCgMpnGxsaZxYHSLrOMEGbvtzLD4rmfzfIH//5/Yc/evbrP2x97jD//xjeUKHNKQhJ5zZrXlBGPqEY8id+WkCGLrPASvkqu3czy7r7zfHTsIiuW1vKbv/pl4oFJzVhQFZ4ldoUiDaukpzfNa28c4FLPJPPnV/Cbv/ZlKmJ5KEwQkBA1aRAUMkqdRmXsEg26kacYLkjmI3esmQkPMgYVRStCyqol0rCOSNtTEJiPY8VcIG4IvpkKsVZ5Py3pKr9f7+fZuaePuLcKuttKsvz3dysnPciK7U6rytuYzk+x7mYwnBwvcu5MH6+/tp8rl2Ui8uP3h/SmEI04VpbG5hDtHY3U1Ir+GoKhCPlcnqHBQerrq1m2tJPKqhiNTfXE42KVZlZSvqBPmyCPnr7G9195m56+YRZ1dfLYw908vG45DZUhQvI+j4LxSDa133B/7l0oT/roNd67cC1j+VWa8h9ffF0j7v01dSauxS4Q8du0xsJ8bs1Kdj20hloBXSXRNUkDgtzomnKDBG8PTIyx79ARotEYjz2ylVTAYt/1K/zjO2+RCwVZs3EDLU1NnL54kZ7hUTLi4ysTfMhPtpQlWMizrqmVzQsWsihWQX0gSF2iAgnffm/gCu98cpwrUxMUhflXz+WSsvaNdoDnulbzlbWbacZCLNm9Lmq9Ic1cNVMRLtfmyqMh+9Gbn+DV4+/z+tkPyYZ9Ukmiubae5V2LWD1vAStCtbRHKombIHC1F5QwD5nSBW6KPtUsgNzuaiUQ3bhsd2GkIUPu9RGW2gvjMPtjSuDePS1Hl/PZ3CiOarPma8d2k4sIgJX3ldzEy1pWzV/OiualrGpZQV2ohoQvpFV4bfb1O0wV0lzpu8bg0DCJaIyuefNpbZyniYbGoUekQSJTyTFWGOa98wf40aHXGC4O44TU2Nmd9E2QgbKIcpiufXHJkkHHwichLEULf8FHPFRBRbxOU2bDgSCRcIjG+jqyuWkGhq8zON5HqLKA48tg2UWK4gVdDBO2Klm6YA1Pb/0irYllRKjBL6y4WkXJdqUNME+JFNO5m5y+uIczl14nU7iOX7TzMvCVQjTVrGBF1+foattM1N+AcIy4Ehe9sFot8hI+3XOuXjpyvFI+HObm8HscP/kDkpkTyqYkIrVUJaqU1c9kJ3GsDA45ldjIYspvC/MvgLuCpqZHWLnil8G3GJwqk3bpVmYMc2o06fqIuloG1dHrskQkPtNgX8fOHmf4xoukxz+gOpLCL7aDyogHFPflSxUUnQVUNjxJoPoFiAhwluZQGfxzOMVpcukpTbWLRCuJVNRqpq0ZK4qQuUxx4E1SNw4QnLyqEvmk1UJt15P4O3fiBNuw/KIPdxuOtGQrVoJFnHxKJyUrVqHpuUEBpKW8RtKLVEfArgLU9Ci5vnMMnDlMarCXRChMRWUtwWgdRGuI1s3HF6nEisZAtN3CeoeiIM2lAsDFMlInLFfSITeeTIb5AvT20fuP36J04TI1shiWIJ0SpCMxYitW0LRtK6ztxokLmx40oNjF88pwy8vg51uDg7dCdn/mWYoqMNF9sLSKo0A9LBVISbA1H9IJUhflRjqiuvBZtoKuql7nAJHpIIz4pSxX/o8fMv2Ti1ROBomIQ4zfIhUrku2MsOhnHiEijPjCCogZuYynNje3U/lOf3rGuxtYvh/iaTZL7H37g4LN+/ncXKX0+93m3UDI3bDAXID4Xhjis5zbuUBS+XHOVVW9F5guP+deguYMSXSfXuDljLiAZmni/OSTT5TFfuGFF/i93/s9baj07Afl5x6r7gF5T3ri/e0dk4Dz/fv38Zd/+Zf6GfnuHTt26HeLTtv7rvL0T+94ze+KOt3K91w4f5EXX/ohb//4bf2OP/rD/1VD1zRUTthokeIV+hg7/ya+zBUq/WltrpTk3FwGrQT+7X95h70fDVN0IBqA3/mNZ1i7KEFlJIflOVZp/1WIoi1ZGiHNQolEQyRCMrIW8Evitw4T0hBumxgJtcgVNtzkerizvZFKugydjhWu1XCJCAVfPb6qbqKduwwQ98VngLhKKdVu1wXyZf0VdwLd9/PczOkjfqeH4EFKWPd6iO7nd/cE4u5kKjH3Z8/2KBC/dHGEQj6oQFzkG6VSjsamBCvXzKe9s1FL94Ggn/r6BoKBoNoNRiMhWuY3E42Hqa2rIhIxEgK9aGILWIJPLt3kRz8+wPlLN5jX3MjWjcvZsmEFDZUm1t1bIc30GbkVkRlpqoqajWe2fq3LBkoSYhY//XmRprzBvguXCdTIhC1MbRGfnaMlEeGZtat4dsNaMWTTUB+5WQ3QNGyvyFGmcxnO9fQSDEZY2r6QtN9i340evrN/N6O2TXXLPGIVcfqHhpjK5tW+UBL1fCG/8Jz4k0l2dC7hi+s2slCs7vS4SkzjsH+gh9dPHOOyyFmiIRPzLJxvIUeTE+CFhWv4yprNNIECcXOcrr7TPZeuVFp/44FeA8TF7izJnvMf8+a5Y4zaWQ0lqa2oYnnHQp5auZ5lVhU1GnlSYmJ6kqJlou3j/rD6dxvVuGlaU9NDneg9dwlxlDANW3KdTPi7TOxGw+8qPt3URReWq9zH5nphhDc/3s9rx39CPlrC8RdxxLvchuZ4HQ8tWEn3vGWsbl1FtVVBxHWDkHRLO+AwlBrnXM8lLvdcVSC+euESuuZ3EvJFFDToQ2rJ3hSZKI5x6NL7vHLwhwzk+ykFC3oP6+DtiExFjt5o4gOuJEMbivMl6sJVdDUvpDZSQzxYRTxao+FWkWCIWDRCbU0l2VxSmzx7hy7SN3qWycxNZStCAWFZLVITBZpr2nj+ya+ztv1xQtQQsuOmLKg3rHD8Boinc0OcubiH05c9IG7CGKThr756KSs6d9HZ+jAV0Vb8TgIcE7iET+QxpjmmvExhALBAMikhjjE4cogTp19kOv2RarYjgUrisbguTsWW0fK5AUM+YTgcAiKxcCLYxGhsfIQVy38FSxlxA8TFc9aoUIxG/dYA7PYYyKJZE18FvAng7qeUOcbYzZdJjR2mMjRJwEkZIC4Ny9LI7CQosoDK+h34q5+H8CqwpIogd2CKUmGSrABh8e6Oisa6gZIVcp1PxBmkh+LQW0xd20tw7LK6laQC7dQu2kmg82kIzcfWp8l03mrYkt7IsiLL68RSChqpSECaTKWB07vvVf4hx5pVVjx/4wLZ8UFCPh9hAd6xOojXQqwGQjETJS+fkZlL6GYF4G6jpDZWa+3CMFOy6JUu+d5eLv3nf6B0/iIN/pA2cGcKNrlYnHj3Cmq3ijSlG+JRnHBQA9LkpUswT56nVp6fngluD3l1ZXi2o1Wf9HRSn9l4IoHYrmr12W16KwdZc80vlnxQyLrLOXr+7GWm3r1A5YSfcM5SGU0yViLXFWfRz24h/Fw3dMQg6ugCW0taM+uHewNxbz8ehKyaSyZxP5P7XMc/+/f/kvN6+bZ/GiD+oMc4+1qYsejuMeX3unbl99zd9sOwxj7VaRtJ2y2mufx83wvQy++85M1f/MVf1IAeaaT8wz/8Q1asWHEbey4NmAKqX3rpJS5fvszzzz/PqlWr9Bg9mYwH7tPpNL/6q7/CtWs9qiH//d//fZ5//gXdR2mi9PZXvlN+L02m4nUuRhQiP5k3T9KLRQ5pGjRkH4dHh8nlsrTPb9OKtV0UQiKFP5iH6UsMXniLSLGPiC0VRum5sSlZcfK+Rv7i719n99EhCPoJOSW2rmvk1372Maoi0pgvzRxGRiJkhMhESo6RtEkvnqQS+4QgcH3Pje2hkHPGfUUrum5/ml5zHTM8FkDeIQsGEx5YksA8qw5fxQoiXZ9zgbiYgCjlZyqcPwUQv9N985mAePlgN3vFfq8S1Gd5aOYE4g4kpx0uXOjjtVf3cu7sIAVJR9MSrMQep1nQUc+OnQ/RvWqhWsKJpY6A8GwmwzUBSIk4zS1NKkWJRIO3bAFVOmKRKcLlm+PsPnCUj09eorqygm2bVvDwQytoqokqPDRA0M3rcFlXxd5ldlkq1XAnHQPE5d+3gPhf//BNBeL+6hoF4nLjSUNDYzTAM2tW8oWN66m3IOxIEp6BkKKR1eAVq0TechhKZ7QBojoUZtqBD4b6efnDQ1zLZUiJRjMYIF3I601sSXqnxFLbBfxOkUgqzTNLVvG19VuYB2LEptBlApuDI328fPxDzk1OUIyFKJTy2vhHMU+jE+S5zlV8ec1m5iFx1+6N7n6+nA0X4C3X1PNClnMiYoRhO8OxgR7eOHuUyxPDJHMZooEQDaE4X962g831nSTwMZlPcqHnMlm7SG1VNS019VSGYoRF+1qCSCCkPtt63jW1S0rfRq+u960RJJtOaXcqVSDu6u09ran8KmfZDDLJ258c5MUP3iIbEftC0XsXCdoWNf4469tWsG7+Sh5asI4aq1JbNY2ns2nIFAvEy/29nL10XgNLVi1cSnvTfMRIUDTj6mCh2g9bMiX5sOcDfrDn+/SlrmGHigT8XhqnYfgEiMtLgLjoYZ2ChZW36GpcyJY1W2ivbycaSBDyx8xi1JJ73U80FFQt+XhyjKHJXg6ffJcr/Z+Qc8aJxmWvA+SSJeL+ah7b8AzbVn+BuNVIhCosO2hMcCQtUh3WU2QKQ5y9tJeTF18lne/DJ+dFgHjeR23lYpZ1PKVAvLZiIX5JoZQmanlpidAF4kYr4majuIOm2PExyvD4ET45/RJT6aM49ihhf5xoOKpAXJpuDBA32nhx3hBrRmHvS8Spq9vIiuW/ii+wbAaIa4XGK814jLg0PLvw3NimuzHIlnja3cTOnmDkxktkxo+QCIwRJKU8q2nCdijaFZSsduK12wlWPQOxNeCT5lSRR6Qp5cfJZYfJZKYJR2pIVIsfrTxVsrAqQrEPe+AdJq78BP/oOQQYZkMd1C3Zhb/jcxBuN8tuWbSoFM1oq83i3pxH26sACQh3pU5qn2ipP46rl0xBchSyosOQZidhvSsgItITYb0FeJvlqOd0ZC64mahk0eKdOyWYxVJUgPj1G1z41j9QPHdRx4CY7SOdy5OPJwgvW0bd5k2wfg1UJnBCAQXiKlHT0q4Lrt1+jtlzw52AuFS98pms9o3IbtTW1eEX+Y2be+CBqvL56V5zzi0gnufaN15mcvcFEuM+BeJSMk9Gi+Q74yz5b7YQ/EI3dMaMXF+CiVxplfn+W0D8fhjS8n26G5i7XyD+IOB+rvn3QYH4nd4/1zbu9Pv7BeJ3Yr8/64Jk9r7f61judk3vB4iX34uSoCm9ZB57fSt1+3bnjfL7WJ9xV6YiQPf1119XQCyBQNu3bzdhYTPGDQbwi2zlr/7qr7h06RK/9Eu/pH/K9eCeW4oA8X/37/4tqVSS7u5uPv/5L7B0qdguSw6GIYm8RYp85sKFC/zRH/0R8rnNmzfzb/7N/0BlZZW6NmlmirBcgkVKBU3Clv0Wu+crl84QtrIsWxBh9Oo7RO0+4v4UTmHaCFcDcVLFOLsPn+ONg2e4MZBVm+YvPLmU5x5bTWVECClp+jSg2kzbZk43QTw+NbCQlGHNgnBzT7yKmCoeXdLWK70pEJ/hx42QVHtHNHwvRsGpwVexnKgA8WAbjk9oSRlTDfP5IED8fsalfzEg7j2AD/rg3BOIu6BHXMKuXh3i9df28fHxHnI5nwr1ZW4RTeySpa186atP8NCGNkOSippDGu8LMDgwoG4n1bUSoiPn2IgqxJ/YO4ECxHuHp9n73nGOnbhAfU0Nj21ezYbVi6mIiZexOILcAuIzusS7AHF9p9uoJDaL4n55U5I1XxIgfgl/da0yeALE/VaRap/NzpXL+PLWzTT6BOgaIK7WeOLlG7AU9CWLBW5OJwmEotTG4yQdODE6xMtHD3Ell2G4lMeWBseANGuZm1kWGlYhT4XfoqEEuxau4LmVa2lUCGBSB6csi8NTA/zg6GE+GRumFI+SLxr7OAHi0qK4q20ZX1m3hflWUDk8U7w11kYG6Bq7RrMSLddXCuB1GCfP+alB3jj7ESf6rzIioMF2iORsnlq9kWe619MUreTa8A0OHD3MZCHNvHnz6GxqpTIYJeEPURWK0lJVT0ISLl2HBG0C0yh0N51TJT/Gp1Jtl7yHUX6mYO0WPSdA/KY9wZ6zh/n++z8iFcypm5+srkXxFMlbrGzsYmPHWh5ZvJG6YA1hR5hZOc4SBV+RaSfPjdEBTp0/o8zzis7FtDW0KBAPWgIexf1GpAQ2aVIcv/kR3/3xt+mZuqJAXBaTnuWaB8TNAk9Yfx+V4WraattZuWAN6xY/RFOiiYi29ErQgbYNukco3qqq8CZlj3Pokx/z0dm9DExdwh+RREv5RJgwcRa3rOHJjV+mpWqpkaeIE4jW+4w0xSFDzh7hwtX9HD31A1L5XvwBk8BWKvqpSSxkafuTdLQ8TEO1xNxXaHOM0QN8GoibHRRZSsmNbB9nZPIop8++zETyCKXiENFgglgkpkC8WMqqhEXCd7QvT+wkpVXUH6Nkx6iu2cDyZb9MILgCJFBINeJGXuNBJh2YZ4C4sdHT51//Fr3CEORPcrPn+2QnBIiPEvaJU4vgPoW4FEriYdtGpHozwepdBBLrTHOlHmsWuzhFqTBKMjWp9n+JGlnexk1lRhImi9exb/6Eiau7Yfik3rP56ELqF+/Cv+BzEOkwshp1fdFVDLbaG4nZkfEPlx3SkqtOQnI7Gza7qMyRyRyQMUT8xZFmXXUnEbZbtN9Bo+FU5Ynp5dCpTrX8xq9c5Buet74q7OUfAsTlT38/137wA/JnzlOVzBO3feSyBdKhMPaCdpq2bSG8bRPUVYP0KLigVRc9ekHMs3knPnk2ENdnVvphcnmmxid04VxXX29i7V0P07vJOO4GDhWIiy3ilRy933iV8d3niU/4VJoiX5kOF8kviLLoq5sJvbAKuhLImlL80DWUaJYs5bMAxbsB6QcF4p91fp29KJj9PXPtX/nnH3Ru9z77XwMQ9wCzdwyz9dCz76EHOVbvu8ptB8tlH3c7D+UAzgPtAojlJQy1MN/yncJIl4NrSekURlwkK1/72tfUilDeX645l+3LZ27cuM7U1CSLFy/R96uky50Lve3L/svnz58/zze+8Q2OHz/O8uXL+YM/+Pes7O6mUHAIBoX0csgXxaFFpMF+0skUr772Kj/4/rewM2P88te28/Ayixg3CFvT+O2cJoIXixYlK0bGinPkVC/73zuCr5Tla1/cRUdDlKhIWzTgThrp5f9Ng7fsl/RZ6cyuzJqQbgZ0yTMqoFoDAXUcM71BnkbW6yWbud91/vHIrggFpxorsYzYomcg2F4GxD0LZi8kzqXz7mBWcqdn505jhN57cyVr3nUQ+4yWQ/d7A9/f6txMEhJzP3AzzY9e3897B0+TSjmEglL6h0IxRUtrFZ9/fitbt61Cqiii39VYVWFK3e4fSWmUmUyYXrnBJTxEGWe/RME73BxL8/6Hpzh67CzVVVXs2LaedavaNSlZXHGFeVQ4oeEgBuQpYCqbZW6TZkizpgsOslaAm+Ij/tJb7L9wCV+V6NilKUp0t3mihawC8Z976gmaXI246EPDwaDBNT6psBaYyGU41dOLFQixaEEnxVCQk6NDvPTBIc5lk4yZVmIDxMW6TNhWaWYtFmj0B+iurOOpBUvZ3LaAOpnsRYrpKzHpM0D8ex+8z/GxIZyqhLLolrC5hRwNto8d8xbz1fVbWRCMSfXWzPczelyz+rwTEJdVbMEHk1aJy8kR3jl3jA96LzBUSmvZKVRwWFhZz1NL17KmazE9N3r50b53GSmlqaqvobGiRrwyqA7G6KhpYmPnMprCVWqBJh7lUgFQ7a84nVgGlso1l2O/bbJ3V/+3ggksCj6bAXuSvWeP8E+HfkQykMXS2NASVtHGn3XorJrHpq71PN69jaZoAxGxp1OAYWuVIkuJ3tF+TpwRoGWzsmspXa0dRC1xJTEyGh34JMyFFCdHTvCtN/+BKxOXcMLiPuOu290qg6dpFql1oOinMdHItjXbeWjRJloT7QrCgwI8xTdcRyV1bNaXqbEUyTHNuesfcfDjN7k4eBQ7lKYoATlWiKATpT7Wzo6NX2JZ2yYqA/Pw2SYtUhapJUeSEXMUGePitYMc+vjbJHPXlBEX9r5Y8FEd72Bx+w5lxBurJea+Ekt0zgrEXTjmBiioMkcBsOgNPburScamj3P2wquMTLxHId9PIlKhjdSiES9IaI3jLgR1EHMI+ywCfrEPjVFTs5Hly34FvwBxkaao9ZTrJ60BVbK4cRfaLvgWwGoSRAVkibm0aBrPMHj1n8hNHSHqu0nYlzTpu/pMGyBecFoIVW7EX/kU4cr1+MISIiS+6SIVSVHMT5BOTeELxElUNoA/oU28fluA8U3smweY7NmDM/yRsuT5cAf1iz+Hv12A+EJX327S41Re4/mvmynTtX8UlsYVvQlAFEbce/rU9lpAbH7GOlAdS7SlSXC8qRC5U5RbiTPHJ3enB5q97DzR5EvarspTBgcZeuMNsqfOErgxQkXB7MYUFpM11bQ8/hg1O7fDvAYIhzQkxytKaJO0fIcXBODdo968Mmvi0aZktSG3yaWlt8EhXJGYsScsZ+90oV8mVZkTiF/N0/tnrygQj026QFxEPeEimeYgC55fT8XXNsLSSgXiptwm6aDG9Wo2kHoQcDoX0J1LI/6gDLwHOO8E3O9vznXHklna+zt93+zzfjfW+acB4uVg9W7XeTbIvtc5KP++8v2923m+mwKg/Hx4TZHCKF+7do2tW7dSWVmp2OJezLz3HeUMusd+z3Y68WwNhRHfvXs3Bw8eVHZ706ZN+vfs50O+27M/9uQz8swLOPdAv8eKyzbl59LrcvToUd566y31Gv/5n/8FtSosaciaFO3cbBC1y7UZGhrif/yf/yd6rpwl6EyzoC7Hv/3NR+maJ8TlNHZBZJFRY6QUCJF3/GScENf7BzQIt7mukligSFBSMwWz6SAlFWkj9xH7UxPMJpVlY48rDJnkaJQsaZI3wT0Cwn3i0ayvWxVx9Rd38ZmiMTdvQDTiebsK4ktILH4WQgtcIB40zks6DnuE3T8TEL+ba8rsm3ouyclcA8rdvu9uK4Q7DWaf3oaZFGVemJx0ePutQ7z5o0NMTRVVHyuvfD5JW3stz35+M49uX0U6k2Zw6AaxWIQF7W0mitzkj+ugOj45RjKZpKqimkQ8blKxxEYvC8dOXmDP/g91Mnh8y3o2PrScyrhhxI37hsu4eY4p5Q2A3m3gDmA6qbh9vOKaMlCCv/nhW+w7fxFfZY36bCtAsfMEMlPs7F7OLz27UzXiZDOksznC0ngVNiAj57eZLuQ5eekKuUKJxZ1dWIk4p8eGefGD9zmTSTIl1hoCQEX5LRN00I9PJpXkFPP9IXYtW8XnulbSEQhqVL1p0rMZtxzeG73O948e5tjYELZrR6YPRSFLXcni0cZOvh6Qq6QAACAASURBVLp+G13RKmLaN+nqSV023ABxz/zbHcz1mShRFCBOgSvTo6oTf6/nLP1kKAZ9+PIlneDXN3ew85GtZDIpdh8+QE96lGQhSzwcwV+wiTkBltS18Pl1W1nesIAIfh04HL+faDBmGiwVnOoFd8/DrbvM0w6bkom7wPM5jDjTvPPxfr733qskAzmsoIAfBztXIFCAhkgtW5ZtYte6J2mraCEizaTKcItwQqyQHPomb3L6wlny2SxdLe0sXbCIREDkGoIjxKvbAHFhxM+On+Y/v/6fuDx+AUvSwspsjw2YdCsMUgkp+GipbGHX5mdYt/AR6v3NhOXInZA5RL+wdsZTXLXDbmmiYKUZTPbwwdndHD73NsnSII4vT1g8450w/lycR9d+gQ3LnqQ+uhC/HTMMoBbwpEEyh80kl2+8z4GP/gtT2Sv4gwUDxPMW1YkOFrU9TmfLIzTVLHeBuHhvyzPmVh7KbARN86apCmh50TfJ+NQJzl54neHxAxQKN4iHY0QjYQXitlR2nBwB6cqXwdgRIC5rzCj5UkKBuGjEfcFuE+ij9oXS1GeqMuVAXMuXeo8aIK7VCbXbmoTCeSZvvk5m4n2CpasErQkCIkvQwdhP0RZQ3UwgsR5/1ZNEqjZAsNWIutSyModdSJLNpLH8EaLxapxA1DQROQImB2HwA6Z792KPHMHOp8iF22lYtAt/27MQFftF2XeZsA3bfavdyEwqZqgxQTn60utkGHvvV/oela4YlkjGFvEKNyFGbhXAfbOp5pn7X5tgzbxlqglug7ZYnCodPDTE9J69ZD45Tf58DxU5R6s8EnE/GA7T+sSjNOx6AsRKNRpWzwIP8RtHlLu/ylly3Udlt1z5jJTztIQjZIU0T95uo+sBidna33JwpEfpMeJXhRF/hbHdF4gpIy5GnA6ZYJHJqhINTy2n7dceh1UNaHSwlMN08r8VcX8/89g9D9i9Dt57Pisj/qljvAtgvtf8qnfUT2FLXI4V7nVe7raNB8USc53XOx2rXv87sJhzAevyz9yLVPTe54FYYZP/w3/4D0xNTfGVr3yFr371qwrGy8/17Gtfvi0PgMu9LRIXYcG9xab3Po9xFzAuTijigiIsdzm77+3zLVcWA8j1mZeKpktMeoy7/KwckKsOfHhYf1ZbW6tzjPqSqzTEMNV6TKUSly9f4lf/+98gnRwlUBynqWKK/+13n2ZRq4+AlVUisVCQBa2lYWZSffcFQ+TyefxqgCG55tJTZMxNZXyWcVobtS1TETA2zsJ2i/TR0oBEkfvabuVVs4iFEVcg7g5mOpa5GvHbgLjHiIfJlSpwYoupXPoFBeL4qkSU6I79nozv3s/JAzHi9wvEZ98wP+0q9rM8PHc8MGliK0I2C+++e5yXXtzD+HieWLRSo1ClWbO9vY5dz2xi+/YVDAwM8/GJo9TWVrNlyyMEJQzClavIPdg/0E8yOU1TYxPVVdVG3lKC6bzDyXNX2LP3iBrQP7Z5PY9sWElVwodfkgzLgLjZT0+BPDMf3pJBlGmTZC7IYCkQ/9uX32bvuQsKxLU8rDdeAV96kqe6l/Erzz5NnTC96SSpdEb1YVWJhE6Q0lgo7QwDI+Pkc0VqKquwKuLKiP/w2AecTE5qzL1O0vLAKWsklndp4oU8q6pqeX7NRrY1dSDtbaGiyHOEEbeZtODIaD+vnTrGB8M3SYZE0mLaHinmFIhvaVjAVzc8yqJoNTF9UFw1g4sTPD2WVxXwyt0CGaT9L41Nb3qMfRdP8pMLJ7hiT1OKGUvFSK5EZ6Sard1raKyq4urNPj7sPU/PyE2i4Yi6NfhyJdpiNfzsI0+yqaNbvcbHhkcVdDQ3CEANaDOHWAcaTyOzGtZn2HtA9VJJSd6V0vhguDjJvrNHePXoj5kgqc2a6t2dl4ZNP42xetZ1ruaJFduYXzGPkEhTpCXQEsia18TSm1PDXO7rYWJigvpEJcsXLqWxol49x1UioVUUmxRJzk+c5e9f+yaXRi/gi3vn0B0tdI3gQqyCrUC8Kd7AE+uf4qHOzcxLtBGzKlRiItUAvX/c9EWhHbRKIwFQVo7JwjCXBk/wk49e4srgJ1iBLNFoUHykyE/62LLqc2xd+3laq1YQcCrdBYMw6lkFqo4A8f5DHPjoOwrELX9GgbGoHypjC1jctp3OVgHi3QREZy7Nmsaqwp18XCcOFwCWA3GsKcYmT3L+4o8YmTxAPtdLNBwiJPevdMXrNZPueAHFUnyUjBUJK4pQsCuprt1E94pfwRdYbhhx2bYCcbGmNEDzdkbc6My1a14764X1T0HhItnRH5MeP4iTO0uAEUIBuWlMydN24hRoIJh4iEDlU4SqN0GgFduJGqZGBpRinmK+oD0rViiCLQFLsq/ytJaGYewEmb59FAb3U8iOkw/Np1GkKfOfhfBCY12olpVuq7HbdKoCOikZm9X6TN+DGW1usfaGvXcnoFKRQrGgLLJfnF9kEWjLORWVmle29XTylmGgXB90uW6GNZJgKLftcnCI3Hvvk/r4JNkzl0mIc0/JIi0uUPLcbX2EhqcehcUdUBGbWfyapjE3UOM+JgIFEt5hePanwiQ4tkrtRJpSDnxmA5g7bUK/swyIX/vGK4y+e474hJ9YPqDeTJlAgdFolvi2Dlb89jOwvsUA8YALxL17twzU3cfh3PUtdwKwD8qIf5bt32kbPw0Qv999+P8CEFf5RKnEt7/9bf7iL/5iRi7y9a9/XZsey2Ug5UDcu4c9pxPvfRrSFgjMWAt6TLh8VkCyfM77U56gKZ/xgLuH5WY7uZRvy9uOvFeAvRcCJP/2ZC0iQRFqRskQ1beZxakQmwJpB4Zu8ou/9ItMTw2ysLWKZ7cvZuemKuK+MSwhKWwBzgkK+SLxQIGQv6RhZGKeIRVsJbykfugIEBcJrrijlZQglKA6XTS484kYCqg8xbUTUycl5dykz871ONJx0sVjrkTW9HO5MlVPmuKEydsJ7OgiA8TDnf8/EC9fANxthSHzQqEIe35ymu9+5x3Gx3LEY9V6QxQKWRa017Pz6Q08+dRyenoG2L37baqqE+zc+SRVNVWqb9Lpy4KJqZTe0FWVVTOygPHJJEOTSc5evMbR4+cIBIJs3/YwG9d2IdhFgLjum8uIz0wKOlkaV4YZhspjdbzp0RLF7e1AnApJ1vTjEzQrYS3JSXauXM6vPbuTeu13K5LJZXVVLOBHPa+LOdWNW6ZVUd0F7HiUc8lxXvn4KB+OjjAmUhJ5aCREQK0P81iZFCubmni0vZMt7V10BuLEhWxybcakjC72ip+kR3jr3EneH+hlUDqhRbsszQ35DHWOn80NbXxlw6MsjtQQLdmEVNt861UOxMsfBnnUDHMM/bkp9l8+zVtnj3I+P45dIeyuQyBboI4gbRU1rOzsIhgLsefUUfrGBnWVLHHspWyBhkCcr23ZyebOVVjJHH2XewiEwixdtIRKYcVFT6dA3GX53KQarxHNMAemGU6rAX4Yt1OcG7nKe1c/YrQ4QVZCUST8qFhScN+QaKCrtoN1LSupD9YSciTMxVQSRC6UcnJcHx7g0vUe1eNFfQHWda9hwbx2KsIJtd3TPkhXI35+8hzffPXvuDR6/lNA3EQJu6p2F4jLQuDRNY+zcdE25ld1EiOhrLZXclOfZh10tNXb2L9RIFmaYLJ0k1f2/gMnr7yHP5ImHLEo5mzyUxbrlz3BxmVPsmz+FkJOjQ588jLSFGmvFSB+mIPHvsdk5jKWP6V9F6WiRVW8nUVtj7FQgHj1SgLUGGnKzM7LrtzOiAoQF2mKuThJJpNnOH/pDQZGfkKh0EskJDIJAcA2oaCkMhqG1wBxh5Aw1VaEfKma2rqH6e7+ZdOsKSVGS7sdPgXEjemQCd5SCYY0Lus2ivgk+7x4hdzYblJj+yF3igBDhILyDIk+3QDxvF1DIL6WUPXThKofNnpCRzT6rg7a7eTXk6OMtqksyJiBLema58j17SV7811y6SGKoRaaljyNv/XzBohrc6dcdBMjbRjvW/jYc3easWF0Hy6vD8XthDVsUalIUSwOpcchKBU3Kdu6CySD3/WlkN9jUt25SysKeslMCVI7DwaHKBw+wvRHJ8icFSBewirYFAMhhvBRt3EdDds3w/JFUFs140GuJWX1Fbu/14x1oexboeimxDqaE+FzmzU98GHG8Vt9HnfbwgwQF9eUKxku//krjL17nsrxAIlCUMe/bKDAZKKIf/08un/vOdg4T4G44zf3nasLcv++v2O517v+tYC4N8eWn7f/2oD4/VzT+70C9zq2u12D8oWed77mktl6wFfwxL59+/i7v/s7Hn74YX79139d0ys9GUj5sc3ezmz842nEPQDugWl5nweWve+V35WD63IG3dt3j+32HFU8v3FPDiPf632Pty2v4mSqdGYytXRwMM90qShMtcwVBU6cPsGN65dZtXQ+HY0OU717KCV7CUiYXSrH+8cucOrUSVYuauLJbQ9RE5f52ciD5fnyBQMUbQnskvlBxjAZf30EAzHFd4b5Lqk8WAgtr5/KEI5m/1Ts4IXOuIOcZ3lqnmNjI6wace3vipAtxWYB8WpsDWPzHHbMGHOve+lez9Pse3VOH/HyDzxoyel+B8W5HqB7rZzNykkM6+HwoSv8/d+/or7ioVBCvTCLhSwdHY08uXM9O55YweDgKPv27VYgLoy4NGkqsBJ1gPQ+erZa4iMhK6oSjE1McWN4lEvX+vngo9MkEtU8tWM73cuaiGp11AM7hp3ymiLMvhmGya0tz0wSKo9UZg/Uo6EgjPib7L9wEauqWpW90kgpk34on+Gplcv5+o7HafEbN5N8qWQCMqR9zs4znUxRKjrU1zRqArM8FuKRcD49ydsXzrL/Rh+9ySShsHFJkECchN+vdoPbFi3mocZ5dNc30SjJmDO6XXPTyf5dKUxzoPcSb186S29mSpkoeTCK+Qw1tsWmuvl8ZcM2lsbrqMJnvsNFgzrpmafiNk2l3PRyDopatPYxTJaD1y/w4of7OJ0agoooAQHixZKGBMXxs2ReK5XVlZwb6KV38DqJsOhxHfKFIrWBOI8uXMkzD20jUfBz8ZMzhEMRVnevojIU14dRFikCok05TRhxU6aaeXlhL66MZpocl6f6OD5wlp7xPgrKBstCw6/6fAHii+o6Wdu8gmqrkkDJNHpJs4gc13Qpw/WRm1y50cvg8KCSaauWdrOorYt4MEZAgLsJvSdjpTk/cU4Z8SvjF3EiRhdnFvmGrdUBRM5bCZcRb+SxtU+wtuMROmoWE7IjhLRd1iX+TdCmaw3oxokj1ZMsacZ469B3OXLqHQq+YcIxM6AWkhZLWtfz0NIdLG/dRk10vgYKifREgLijzYzTXOk/wr6j32Y634PlT2pAkAyS8dA8Fsx7hK7WLcxvfIggdVjS+jsDXkzXuRnJzDNgEjdNO6rYB+aLvVzr28PVvtcZGztFTXVYq0PyNtkPGehl4JWFpVRuRAbi88UpOg3UN25lyeKfwx9cCmqdKDIMhdxuM64wxm4JVRpE9b6Q+0EWKQJCxRIxC3YvudHdZCffo5j6iKA1QMCfV+9yrZASo2DXYYW7VSOeaHwUAu1qYWgEhwK2C2o1qIOJbFMbSqX3RH4/CVMXsQcPMX75ZbKpfqxoC02LduBvEUa8CwIVZkUoE56WfY0No1r2eQ3RniROqyWG2TZA3Du/ZvUmQ1uhmFd5UFB6YqRpXRtLTaKs/mC2YsS7TmLtpemeZg+kR4LhUQrvHVJGfPr0ReK5EkHHIms7TAVCxJYuJr5pDZVbN0FjnSHMtBAii4B7S1O853Fm7Dc3iR5EKZsjNT1NOpMhXlOlAWblzW/3A9pmgLjM45dS9P3lu4y+fZbw9TzVxbCqT7L+ImPRHLGtHSwRRvxhA8TtoG1aHXSGnxv0zzW/zT7W+5k378aU3++25nrfvwQQn70AuNM2PVnF/ZyTuY6p/DyXk3reNsr/9oCoJ9HwWGgPlHr7IzKR/v5+tRSsqqpSO8FYLDbTPOkB3FQqxcmTJ9XtRPTVngxEvk/uXS+GXvahvKnSe5+3/cOHD6vsZPHixSxatEiDeMq9xuV75PPyftm38v329lnltkUJxHMtOL1qvmtxWO4/Lt998eJFfb80aEoV3mP5NdhMiQwziAsOMx7mUnmWH5nUbulz054Ye5jUlT3kJ3pw8hn2HTzCG3uPMzkNXfPht37tCzRVSR5BBn9QAuhKqgyQ7RSKWXz+AIWCJBQnsG0xjCjhBMVaMU/IyuC38xp26FX6LAkAU4rPFetpQ6eXiWCa8w1E8cC4IU5LhChQQdrXSv3yFyC+GCzT9H8nPHwnwO2d6zst1u40Pv0/HoibsqzcWAaIf/ObL6s0JRKpVJ2s6EkbGuJs3ryMZ559lFgUBgb6dSKqq68mHBVW2a9x4Lri0oAI7YyasdlLZ4uMTic5d7mPPQeOqo3No1u3sXZ1J9Vxtb3UKnRJ4lr9PgIaemG+T5CDPuDC2qr+ytVcmU3ofSCN+9Ks+Tc/NEDcJ/aF7ipNbuZAJsX2pYv4bz/3NK0B49PtvfJOTn07p6eSKhOtr2siHFBjPFKWw4XMFG+dO82Bm/3cyGZ0hSnbzBcKzIvGeHrJch5uaaMzGqXJkjY/4/ErjLcJvfGJGIFrhWkO9V3hjUtn6ElPUhQk5HOwi3mqbYtV8XqeW/Mw6xrmU+8LEhB5ineMZUBcCwceBtMFikS9F5EMjQlKHBq6zD8d3sP56SF8FVFjB1gqaqy3VShQH46py81YPkkql9bfS/OlSG0iJT/tgUq++MgOHmpbSnZkklKuwILWdiK+kPGbFgBQcle1qvE0XKI+HHo9XH2sy4iL/eD50au8f/UYZ/rPky6ldaUvkfFOtsS8qmY2LXqIrQs3UeevJmCLVMlo1fKOSFNs+seG6BvqVyBYGY3T2tBMXaxWrSelCC4LlltA3EhTLo9dhKjILQRamf39FBAv+mmI1rO5e5tKUxY1LiPqCLg3d4iOMS7G0iY7A0UV7uYpkGWCPR+9ytGzPybt9GFJcqjjUMz46WjoZs2i7ayY/xhNFQvBln4CSbAU/bRJSrt44zB7jnyLVLEXX3Aay1fUoCKfXUV9xUq6F+1gRdcOAtTikztL7ffMgswD4kajXGZhqMcqQqV+rvdLctorDI8co7JCzquJjJdzL97o4ZA41EiGTY5iPg1WAp+/ncZ5j9LW9gI+v2isBYiLS4g5fhnYjXTD9fRRIO4CUtc1xABxkY704UwfJDNxgHzyA/zODfwSguQ6YjvEKdp1IEC8YgfxBgHinWAJCy+by2HnJ8lnpwgFLHzhCvC7A7rsR3EKcn0w8gHjF35AerIHQvXUtm0h2v4FiC2FoLzfLCQ8IK7lX7ckKwyQjC8z84k7MOgieOYGMKdexkN5pmXRI3OoTDpmAeKCYmUjygaXGR2ZAZziWW9aaW4B8fzBQ6SOn2T6zEVi+aL2YRQci5QvQHhhJ8E1y6l/fAu0NiKd7bqQdIF4Oci6F4jS4/MCfYSpTqcZGRxiZGyUjkVdCsS9qPAZEmSWN7QH+sq3o9IULcUVmPzWYYbfPI1zdoz4tKUL5kLAYSySI/LIAjp+4wmC2zuhFkp+YeBcRv+fD4fPsGvloPNu5+j/DUD8XgTbZ1mc3A8Qv9N5837mJU4KKyyabukxamtro7lZ/LINQJaXp6OWMVk033/8x3/M/v37qaur43d+53fYuXPnTIqlvMfz4ZbPyR8Bs55sRIBub28v169f122sWbNGLQ7lj/y7nKkW4Pwnf/InvPbaawqif/d3f5cvfelL+n3yvbItL0VTALh373jbkn33AHg5GPQ+W86ge8cpi4w//dM/VaeU73znO3o+5HuNU4tI7kzDaalgelT8AoZ0gNI4ZveSyO/ykOsnc/0Q6ZELkE/y9//pHzh8YlIjC57Y1sRXn3+UupjkdKTUglmyRIylk8hxHLLZIsFILRPTPo5/cp1s0Wb+gnoaG4LUJgQfTBFRdiKAOEBoMc9vels81l4zMUx90C1Zenpv02iqQNwJUrQMEK+bAeI1OI6gDfeYZvWl3O1+fWAgfqcHvvxns7/wbjKR2QPe/bATcz1A93xgTX602vEdPixA/CVGRrLEpTFKGKBClvr6GBs2dPHMM4/R2CBexDahsHEMcSzRmorO3OgW1djdC/9w7btkAkzmHM5fuc5buw/T03uT1avX8vTOx2iqM65g0sCQTSdpb51HZSxi2FelM80kIpdekjzl5gqFI/iEhXcvZv7/Yu49oOS6zivd71bu6urc6IRuNEIDaOREBBJgziJFBUumZMmyaWlmbD/b4zf28nsO4yfPeDz2e2OP13i95zWSbdGakSxZ0iiRFEUSBMCEQAAEkVMDaOTOudKtuvet/z/3VBdaDRC0pPE0FxeA6qq6+Zx99r//vR0ncE15nl2nzxCuq1dpivTXqcVveoJN89r59MMPMi+ZoCqQhQgwk4WGaFAzU5I0GCJZXUs0JkDcZ8rx6EmP84MTx3jj2jWuutJsKLpQk4y3vL6ZT67dxPr6eplfqJDJTuPppZnLmOXLDZzH4Upukj2Xz/Pc2WOcy4yTkwqSrHaLBQXiiyIpHlu+njvnLaYtklBtt0JM+yxqA+f0rGVhoTxnGQr05yYZIM/+/gu8+M5uLqdHtewcVj23R0FAf9ElnMsroC4GtH8sWIVL6T+UKZAcd/nI5gd4bPWd1BAj7PpUVVQGwe/GCUKbI6V/oCBOH8I2SoCHAYlmqWT6saS/Y9RPc7zvLK+efIsD5w4x4U7gSTS8vDft0l7TyoNr7+Xh5ffSGBH7QiNNMRE9UlLzGZgY5mLfFVLVKVobm0iFKlTCImy4kRoIQHTJkObU2Am+9L2/1WZNcU0R9tfKBCwQ17FGGPFCmPpYPeu7NrJu/iZWzltDKlRN2BPWwrCgFqCp7Zx6oJpkQBfxrx/nrcMvcfD0q4wVzlKUBkW59/NhGio6WD5vC2sXPUpHfbdKntRxRtgNJ4/HBKcv7WHHvq+SLvYSiU9q0qUMdPl0jIrwfDaseoL1yz5A1GkkpIy4HK9hJGzhSasHQUK5XBeViYTEFaWf6/276en9Ln39+0kkpMNedL0i6whRW1tLZbJC5UaZyUkNzZFUzWRqOW3t99Mw5wGgHXw1fi4D4mb7VjstNpMGiEssl+HkZVwIqcvIFZjaTW70DXITu3G8S0QUiBuWxfMlzn4OfmwZ4dQ9JOfcA+HFEK4LFuCTZKcuMzZ8Wfe9fk6HaeaUfRIgVxSLzuswfICx418jM3KOYriKZOMa6uZ/EOrWQFzEaPEgUCmYNLR8auV0M4H4NCNuxm9xF5hWTxS0wUkwva9OBI5MWvZ8qL3jdJukJk+WKlkWiDt6zjWQZ2CI3Gu7mXznMBMnzlDpyjMvC70wUwJVO9oJrVhM60P3wPzWAIhPM+KlQuEtJgAdgUyChpGMSbhJJqtR3zLmLljcRTJVeQPwKS/BzwbA7ea0Suf6MATF547T/8JRMnsuEh90NZzIDfuMJQpE75hL62fuJPXoCqSE6CKES6Bx/58AxMuB+cwJ/6cxv5afs9nm+dn2573m8Jm/L8cTM7dxK4bx/W7nZtst36Zlna32WRIsf//3f59Dhw7xW7/1WzzxxBPKLMuPjX23nxEm/A//8A85d+6cAmKxC/yVX/kVBbz2PNnFoQXClqWWf4+MjPBXf/VXKl2R7/y93/s97rvvvhKolvdYuYh851//9V+rl7j0G0mojoT6zATt9tzKvgpDLp+TfRPwbBcT9hqXy03s58rZcnFJkW0Iuy4JnN3d3YFUxTLq4n5k+mv0O4XYknG8IOA5hiu9VPEwhfwUkcgojB5m4PweyPZzcP/b7N57klRVFffdu4olC6VvaoJo2CeXL2r6udBkgkQcTxr0o+SKNZy9mOULX36F3ktp5s+L8C+e+SBL5sdJiCWihL0peSd2drLwd4MkXNk5adwUw2AZVeT6BBOPsg9mkSXbM0A8xZTTFjDiSyBUPw3Ere3qjIbmm2Hfm2Hn8ntTGfHZHopbDWDlD+KPuzK/2efLX78lEBedkCeJSLB33zmeffa79PdPkUhIwp1M8gXq6hKsWdfJk0/cS11tEtedUhsyCTIJx4yuSDNVhPETLZKaxcsEZzrrpcSR8+DC1VFe2rmPV3ftoamlnU88/XEWdlbR3z/MkSOHmJoY5b47N9M1f666OKisMyz7ZxoapibTemNWpqqIJQNvYwNfAmmKJGuexheTfHE1EEAsq8FsmlVNjXxk6510N9TRUBFXsCfMu2ijBIgXCh65oseY66r8pLYyoaFx57LjvHj8KK9ducoVN4cvTik+JAo+m9o6+dnu1aytraZKnP6k61Xr1WFtclTNeUha1+BadoJ9V3v57ql3OZedIBNxhCTVSO1aP8SCcCUPd69l2/wltEUEaErdoCRVNvf8DUBc2zwoiitLIcPhqxc4Mz7AqbE+jl67wJRfwBOPc026KuqkKKvYUE6AoKRvRxRIaJhAWPS6EM4WSU15fGTL/Ty6YjPNkZQmXYrHu1QkrAhWwJ6bz1N0C5o8qat6tTPUdbI+phaIjyOM+DlePv4Ge04dYKI4HgQdOhSmXDqqW3lojQDxe5gTriOqzZoiHZCymjzWHqPZCY71nCJRUcHCjnmkohXEixFiYQHMplHEAPGpMiB+pgTEAw7X6JmDSFJjXxiiNlLLyo5VrJu/mXVdG6mL1uIUoxohr82HAVAoB+LyHZpoyiR7j+3g0NkdDKaPkmOYsDApbpgKv47FbXdw5/IP0dm8Sn3PdYDzxc9VgPgk564eYNfb/8Bo9gzRhADxrDZ15jJRYrSzafUHWbfsCaKUA3FzHWy/rMV9psXCLPx8f4qi109f/x4uXnuB6317iUaniEcFiJtwBunYT4rvreeSnpokn5WkyVrqnwhcyQAAIABJREFUGzcyr/MhKlKb8H2JlxLpkgXi8u1G2qHnNGgGkkE45AXaa83HEs/1HHhXYfxNsqNvkJ3YQ9i/TCQsrv9ijeXheQk8Zw5ElxGuvoeKBgHiS02oT0gA/gSZqQtcv3xCFy+dnctM448vsfXCJOWgcBXGDjF6+KvkRnvwQ0mcyi7qF36QaPNGqGg1OnHbTBl0lhsgHnihBxNC+bisd1XgEKNschDHLDpxrbDIQyT3XUigs0WT00Dc3nPiV68VDK0WGpAuiyFZsDM4TPb13Yzvf1eBeMoVi1DDSKVlodHaSmTVUloevhsWzIW4OcfTjLjOMiXAYmZyMz3ZBUG5S5guSOX3xaJ6FE9l0qRqqoknEiVnB3sOZhJLszJT+l3iVOlT2N6jQHxq51kq+l1irqOL/4mES2hNM80/t5nqD6xGtIFeVCqFt8eIz7bdGybgWZw7bnd+vRlbXv7977X92falfO5/PzpX+13vF0/cDhC/nQXHrY7VLs7sPs5khI3DlKk8Hj9+XFMmRU4iEfKPPfaYfmxmtUXeL+E6v/3bv83Ro0epq6tT/ffTTz9dOq2WbbbfbYGv/Fv+/853vqNNnAK2Lcv98Y9/vCT/kP2R/y2APn/+PPv27VMpzLp160qR9HaD5TaGsm+vvvqqBvtIuqYsKAS0W2Avn7FVAK24BsFBsl8CxuU1sUL8oz/6IxYtWsRf/uVf6jHavjc9J9q/YhkfIXgkfEfklkEvVvBMu8UM0eg4/vgRBi/uIZy9RG5iiL6rk1rZbJtbTSzq4uUndMHg+jFEiSAhi0U3TV1lCLfgkPPq+P7LR/jadw/hae5Flo8+uZ6PPLGWUKGfhIypwsZrBdb0c8g8bKRwIYPnjCYgYMQtCA8IIqXQYhSoZMpppaH7KUiZMb3EiAd5KLPdSze798ufs9n+/iNAvHwgu9WHb/XwvNdG389AUf4AzbpNAeIKZuDt/Rf5yldf4MrlUSJR0U7JNSnQ0JBk1eoOPvyhh6hIhLh2rVe1153z55KsjpUa+ASs+eL/q82VAXMmnb2EKYbg6lCWl18/wPd/sBNCce69/z4WLmjnet8ljhx+By+f4aNPPMIdq5ZRJVJsfXiNR7Igj0w6rY4mycoUMbXzMoBApCnXXfhvL25nh5TEYgmK4gEtJvyREOFsmuX1tTy0aiVL6mqok7hoN8+c+nqqEqKdDdjbfJHjVy5Rmapk4Zw52gR5pZhl++lTvHL+AhfSk3ixEPFQhKqiw51tnfzM4lWsqa1Uy8GQrkbMZGjaHwyBKfxffz7NO31X+NaJA5xOjzIpz5kIwQouVQVYXFHDw8vWsrWji5ZQQnXsmnY1PTrfCMTlYRdm1oGesT5eeGc3xwcvM1jMMebl8OMRZaTVMs8vKGAXCBUVRk/ZMV9X6QIopZIhK3BhxFNZ+JmtD/Hoqs20RqvU1lDBm3Saly0Mcq5YyxU0vVOt1LQDvKwJLmDEJ8hwfvIy20++xVsn9zGaH8WPBJ7UUy6LGzp5cNU9PNi9jTqqCHsR46AjTKtWEwqMZSd5Y/8e3deV3d20NTSTcpJBsqZxQlFpyg2MuAHi5YE+ar9n7QuLEC2EqAlX0d26jLWdW9i87E7qYgLE5T6WHoOouYYGSpUYcROYKP4nUxy9cICDp7bT0/cGWX+QeEUCvxAhlK9gydyNbFv1MyxsWUMYiWbXNmCkDdUnzZXBo+w58i0uD7xDKDaq0F6FC24FiVAH61c8ztruJ4kxp4wR/1EgPrO3ToB4odDPwNDb9F55jr6BvcSiwpQUlHGXg6pOVWvUvMhECq5LwZUjbaSpeRsd8x4imliN5zdJzmtQTgzORBDUZRCdQEvjRiJMiU5MapslzZgi07kCE7vJjLxOdnwPEa4QCYl9o3iEixWgPMP1EOsmWn0vicZ7QZxanAajSfcncXOX6L96Cs8dp6VlIbFkF0QaA9/bDOR6YeQgI8e+QWHsHIQSFKLtNCx6ktjcO6GyE5xKYzlom45U0xnIqIK/m3/duNg1E6YcZmBtKKXxnGjfPcKxKMTEGlEi4qetvSwUVzytOQjB3RM4Cmg0llgJylcOjeDueZvhvQeYOHKSKtdDTKiEiZqSO6W1hdiaZQEQb9NmTZUkBWFBOkcHC0tdCkyT8dPytTLGWRuxRDanVobTVzAUlMfL2cqbzUE3TJRm3QdDRdw9lxn44XHGfnCc1HWXmMzn+EzGC7CsntZPbib1+CroSIC0AMxgxcrB8/ud38qB78zJ/SdFdN3OnPxPAd3v51hvtg/vBcR/XBA+K/ApWwDJ95f7Z7/11ltqNSiab2HGbUS8BeNWmiLgWFImJeRGWGqRlQgbvmHDBt2kBdFyX5ZLUsqP5wtf+AJ///d/r8y12BmK3OQDH/hAKYHTAmS5D4RJl/2U75NFgrDcYk9omXyr+Zb3igXzt771LZWxCHiXJtH/+B//o1YSrVTFLgZkX2UuFb15OfsuxycLjL/927+lvb1dqwPGDEp6rEwjqPJ2UpV2i0QSMQqOS77oUhEWcwRz5lX2K/3y/hDke7h+ZgfR7FnixXGivhgfFDToTYrToiTIuxGuDhZ49/hZWtvbWLywjYqwAPQIU4UKvvo/XufFXefx/QTxYoYPPbqajzy5jnhojFhIxmYJNAiyF4RRK6lJpiWJCsR1drRA3OZKCN4IKxBPh9qoX/IkpLoNECdRcm8ywY96lX/EC342gP5ez99PPNDnvTY48/fvtWK/bSDuwDuHrvKNb7xCb+8gxaI4K4gmyqVpTjUrV3bwkY8+Qog8x4+9y+TkGMtXLGHeghYS8agyYgrABYgrAJQpRyMtcKUxKRKib7zAjt1HeGnnHobHslTV1lFZldAwlNGRAeqrKvjwow+wafUy6iokD0/pI2VyRTdcyOfVVk5KLiL9MBGsIs0IMejBP+54ix0nTzIi+kRhcaMxY1eXmaK7toZ7uhezsCpFhV9UnWRnRzsdzc26r9kQXBgaYu/J43S0tbFp4SI91YN47Lp4lu+fOMnZ8TEK8RCJSES9uTc2zeXjS1ezpr5aZSlRAeKa1CfznZwPg+IEiI96BY4O9/G1w3s4Nj7ImGivxL3CzZMq+CyMVfHwsjXcM38pbaEK1bFLo6Uh8Kxe1XgT68OpAeU+ecfn8JVzfHvvTs6M9pOPh0mHPHJSnhJmUhpWhVkWvbpUB0TyI64sEughlnAKDILI91yReNbjA5vv5dE1m2kMJ0komtc4xACImysrjgtygwh/rWxhEPBjwbpoROWj46S5nOlj5+k9vH5sN0O5YYqihRZMkC4wv2YuD67axoNLt6k0RbhgkU4I5yzNmrIYGhgd4sVd20ln02zasIHlXd0iogjSVU00sAhZDCN+MpCmlAHxQFhvgbhOCAEjXhetZnFTN+vm38mW5Vupj9YImjQrqFBEF6n6fvvgqQ5Y4KdkbKa5OHyGAydf5sDp50gX+0lUiud6FCeXYOncTWxd9VEWtqxVS0QDxOWzMojl6Bs7ybs9P6Dn0psUnQGK3qSxrvIqSUbmsXLxw9yx4kNEmaNA3mi1p4G47lcwSN4IODL4/jBDIwc5e+F/qEQlHpsgEsobwOw5xCRwSz3SjbQML0I41Erb3Adoa3+AUHQZjtOkzLMOlqUlSXBfBwHJBnia0Af5kQWfo10RGRwB4lN7yY68SXZMGPGrhENSv3J1wih6ElJTQzHcRaTqXlLND4J4lyODttzz4hU+SGbiCpnJAaLRFBWpxUQq24zuW6ormXMUB99m7PR3KI6fJxSOk3OaqVv4ASo674HUQghXUwyaG02tzhAF5V7h075MpVknYPhMVVB89L1cjqnxce2pqKqsIlQpmvWosUq1HQRB+qj5PpOsKT+mWmReE7tQnYdGxuDQEQbe3MfYwSNU5VziUk10HCYlJnteB9F1y2m+/07obNF0TVN/NI2iStgHTiwBHi9NDyUmPLAWk/tDn1NZ3Mv25aoqi2l4+vL7p7z8fsv5yALxMQ9OjDH0w+P0f+NtEr1TxLNmgk1HXdyFVTR/bAN1T6yGhSmoD2Qpujtlq4eyjd1M0jFzf2YytTMn8f/Vgfj7mb9vdi1uBsTfz7G/137Mtu2Z2MKywFeuXOE//af/pBHyEr4jftzl7iTl3yVgdHBwkK9//essWbJEZSUCkC3DrmNc4F5S3lSp0MBxlNn+1V/9VSYmJpR1lgWANHTq/V6mSbdSGGWLXVdZYx2vFBSblEzLnMt2RLsuMpnh4WF9XSLs//RP/1R17DYMqNx5pVw7LosCOQb5HgHoIgETl5e6OpH7GsxiFy7DQ0M8973nWL1yDWvWraYQk3lapLGCqaaxrhAcMpuGi1cZubibwuABkv4QUS+HwF6Zj6TKJCSS61Xy376xi7f2X1UQNW9ujF955kmqUhG8cJLv/OAtvvH8ae1zWdJewyc/+gAL2mOkEi5OMa3Eg8bRR6VqLpaOAZSxMrtyaUqp5d3MEya0TvYoaYD44iegahmEhDxJBL0/NoH9nxmIz7ZytjdW+U36XqUiHeBvMpCVD0gzH8jyf2s6m6b+waF3r/Pd777GmbPXyIkuQ6NPobIywsJFjXzykx9WG7SjR97h2tVLLFjYwR2bV5OskCAT2zAmf1om10xQgsOLYRhOw97DPbz82ttcvDrEREYSBovE41HCoSIdLY08sm0Tm1cto6kKYko0CZNrfMZVPyM7qlIK0xApE0nOiTDkwzdf28fOU6cYdIvkRHclpv2iEc5mWNFQx4OrV7K4uorqSJhcPkNTYyN1VZVMFTx6R4c4dK6Hg6dPsXH1ap5YvU5Z6T7grasX+daRdzkzMY4bDyvLWpErsLp2Dp9et4n1dbWGwVYmMCgzCZNsK8GOtOb5nBgf5CsH3+Td0T6GBQnGxXfaJZkv0lwIc++i5Ty+Yh3z4zUBI26sG+11VoYgmLeMP4ac9DDnhq/y+qkj9LkSaBLmWmac86N9jBWyit1EcyblaNGICwsa86GlIsWKzkXMrW0iWoCoH8LLuBSmsnS3z2d563yqJEa+IGV40YoZIFGedGpk0zbMyejZ7TpXMzsEiPtprucH2XHqLXYeeZOhzBCFsEnm9HJF6qPVGnEvQHxBTQdViWptCNV0L4khd3z6RgZ5+bUdTKYnuWPdelYsXkaNMAYlwHxrIG7OW7B/M6QpdbEaupqXsb5zqwLx2kgVIidQ+YX0GQSgp2QWp78wUpgck/RNXFBpymvvfJ2016eNbyGxP8zG6GrdwNaVH2Xx3DuIKhughUhl74VRGJw4w+FzL3L28ptkC1fwxXtbLlU+TmW0k1VLBIh/uATExVHFURtEYxNlhrHAESZgbc3kIzWiMSamjnDizNe5fPU1KhKTCsQlasUkuEiTocg/shpshRcjGmmnveNRWtsfwIksUUBsGxEtEFdgrrekNAIFYgtNQzWjdUGeAUd04GlC3iXc0TfJje3BnTpAxL8eAPGCAnFfuuu9JHnm46Tuob7tEYitBmeOMr+ySMCbBHeUzNgVMlKxqe0iVt0GTgDEc2fJXXuTdM8LeGPn1HkgwxzqFj5GcuEDUL1YPWwLQVCPCbmQcxRUrAIArT7oZUsuvZcDDY6ji9gibibN2PAIhXyB6lQtyaoaiIrHeqlsUgru0WujvdTB8xtIUwwrHQDx0Qk4cZrh13YzvOcg1VmXRChMwfcZD4WIL15IfOMq6rdthLmN+HFZOJuFlPzoo3ebQNwMIsFCPnDLMYc7HcltxxrLRN4ShNtfClszFYIrRbKvnKT3S7sInR4hkZZE0hC5WJF0W4zqx7pp/5nNsLwe6qMKEExT/+xA/La2fYs33S6Qv11wezv7c7N5/XY+++Psx3sB8Vtt/2YLmdvZZ7vdcnmGBaTCOAtgFZbYSjWsw4kA1HKfbQHRwkzbxkp5n/ZZld0b8vdyD3ALguVPAboCyFtbW5k7d26JSbfzpgXysr+2CbMceJefPysvEQD9uc99TmUpsu2nnnpKZTYiTVFkJBgkOA75vDDfAt5F7iLHbJs+5bOmudRIZ+RPK9EZGxvj8//XH7J3915qq+p4+tOf4FO/9HMGE5EkrCSYGYTyUs2WedMfVqeooVMvE3UvEWWUWFRkImJHK0F5Ur1u5Iv/fQc73rqqw3wyDv/2tz5IW3NCgfJEDt49cV37Ajeu7iIRyZKM5fALk4R8YdZFmmmJN8nTMD7iOpaZhzZYIUzXi3GCZE6tFRsgPum00CCMeNXyfzIQfy98W8K5s0Xcv9fN/dN4YG/1IN8KiHsFsfEzsoJD717j+ed3c+rUFTJZ1SMoEBaQPH/+HH7xF58mlYpw4vgRrlzppaOjhY2b11CZjJaAuEUH05IKc+1EIz7pwtFz13nu5Tc41dtPuuATlVK+6IqKOeY21nLvhlVsW7+SuXURLdOqFFNCSGQPS6BP3CemfYslWXPYh2+9tocdJ08zJHpv2X2x8PE9om6OFY0NPLFxAyuaGmhNVaqLSDQS1ma+iUKB49cus//USU5euMB9mzbz2Mq1JEIOA3jsuXqZrx86SE96kkJCWCmfSC5Pd6qGn1+7iS3NrSYwTvRdwawsEgBLZEvy5aRf5NTkMF/e/zrvDF9nNOQRrhQZQ4FYziU1keOuji5+dtPdLKlskJB1Za8tA25W0rZZ0ggCFIz7PmP5LOeGrzMZ8ph0Cpzov8zei6e4OjVCQWQgwllqAIdxdQjnXeZV1/PA6o2saVtEbbhCPb3lXnCzeZKhmEbeV0WlaTRoWAsWFdqqoRZHgQ+w7RgLfq+Ppkz4QaR82slyPTfIzpNvsePI6/RnBilGiqqllrGj0qlgUW0n93fdxZp5K2mpblaYZGyTTNPm8OQobx3cx5QsqLqXsai9k5RmcBp9rmjYpGnYSFOEEf87zo6cAW3WtH3aBrwqdg807NFiiJpoNUtalrNh/t1s6r6LmhIQD6J4A3cHPVyTRWMqPk6ePONcHjnD8d432LH/a2T9ISprqpQRL045dDau5t51T7OsYzMRhCk31YOil8MJuQyMn+Hg6ec4d3U3afcSkaiwxdJMFyYVnce65SJN+SBRv4mwE8fXqpMZ8Dxls5VfDSw+je2V0d7KKnqcqcwxTp79Br0Xd1CRnNI0NtGga8+phkjIAeWpSFRRyMeIRObTOf9JWtruwQnPp+jLsRim2yocjORMpEW29iEyp0DTqIy4CfMJMQLeBSavvURh8gB+7iSx0HBgbSg6azO+uF6cTLEdv2IbjXMfJ5RcB46YgspxiJWSMDST5EYuMTGRpqaxi2jlHJWgEM5C+izpy6+TP/8D/LGzelwZ6qlZ+DipxQ9B1VKI1FGw11GblwIgHvRwyJOkPuizAHGDseV+9yhmM4wODZPPuqSSVaSqanESgSVXCYyX1NnT32dJg4ARVyAuvxXfsVM9DOx8k+E391ObcUlGw+Q9X8PDKlcsJbllHZVb1sOcGjyR2sn1tXR3EKRmHA1mzADB86hzUUDY6BhiS/7KqMsiW+5H0zw9PW9ZV6SyL72ZXaKMKRmJVIb8Kz2c/6/b4eiAAvGYEyIf95icEyJ2TyeLP3kPrJ4DDVGkCchM4/9rAvHbAaIz3/PTmNdvZ0FR/h47T/xT9v/9AnZ7v8if5fpoC5KtpMSCXwumLTtuGWjLVpcDcMt+W7Za9k2+R5xYytMu7Xatlrz8GpS/Vr7N8u2VA3rLoFu89Prrr6usRBhukcxs27atxJ5bMC3fJYBamPhr166pxl1YfSvzmv7+grF5DSwP5ffnzvXw2V96xriWuT5r1q/h//4vf0ZFXHIUIgrEbSVWckvcQo6Yn+bI3hfZ99Lfs3JhnFVLUkRCImvMqRuWUxCb1GouD0X4yjdepvfyELEI/PavPcn8uVW47qQmnRdCKV3Fx8N5BeCRkDRQ+xQlfCgiZI/pGzMBbQaHmDGmtEclWZw65Jk0j2DGjuI6SaacFuqXPh5IU5pA8iECdlKThm2FsExbWQ683wtHl9+vs2rEb+chuNkq9nY+W/6emTtuV4GllYL14S7TP8pnTKly2hZC8NTJU0O88spBDhw8TTpTUOAitm2SntnW2sBnP/tpIpECu/fsIpefZMP61SxduoB4TFawwSJJldtyio12yDCLhhXPuHD6Yh/P7djNO2eukvYjqrV0ixLvDS11Vdy/YSUPblpFY6UEsImfZhDMrPRU0GwXOEdowmXA/414Pt/c+Ro7T/XQnyvihWOE4tI0IBueZG1LMx/cdAdr2pppjEUkk9FACgfSxQJ9uQzHzvWw7+BBNqxcxcPrN+ptNQbsH7zGV/bv5eT4KF5SGszETibH4mQVz6zbwt1z5pLCp0IDUgxSszHZstvFsMOEX+RMeoQvvb2LdwaukJFQoJhYJBWJiVRkPM3G1k5+/s4HWJZsIKatFCIbMROVnXuN4b75t4BwKWOLO4u0/035eSYdl6P9l/juO29wevQaecFdIV/tEEXTLYsPib1vDCd4atO93N25nMZQkpgaL5rSuYDtmMoogtTKsu0ry3fjDgUm/ma/NOXSPpKyAKPAgDvMnp4DPLf3Ra67/RSisrgL4eeKzKloYP281TzYfQ+dqbnUJmq0dB+WZlYtuBWZdLOc7D2nUpe5La00JuuolOZHYesVeArHnCUXynFs5Dh/992/5cL4OYgXiEdFiydNtDLxh/DV3N7HkUZTIlRHK1nTuZ4tXfexrG01VbE6BfjSG6EDsxX6S/VFzoM2JctJkNzPMXqHj/Nuz2scPPkS6eIQscqESUPPObTVLGXbqo+zpus+ol4lYU2olIWDi+/kFIif7H2V4z07yHiXcSJp3YCXj1IZbmNd96OsW/YR4k6b8CF6VeS50vWUhmApN2PuB22AND7mYoMIw0xlTnDy7P/g0pU3iCfGCTtZPNEiqqTfSL7i0RjFgiwuG4lEljC3/QN0zLtP9eKeHw+8Yqe74m2wj7nKRuChTJaUXvRaFJBkT4q9kDvCxPUX8TJHcApXiIVEAy+EcEGdVSQASI5rPNuIn7iHlvniObsenyYc7WSWZM1JCukB8lN9encmazpwknPAkTJnAT97meLAAcaOfp3wxBmcosukV0Nq0WPULH4EaldCqFZj7s15CkLuS364wUgZME86LgdMuPmNIFZZELh6T0iTssrjwlEiYpEWlSd12iJzesliPq08Qrk9YqlM5hHKu3Cul6Edb3D9h7uoE4Afj5L1ikyGI9SsXkHV3RuJrV8FNSn8WOSGpmk71pf22TKIM5oGZPvl843awqoBUFBV1EtpwsqE+Ch9vGQXYzT1dlxThYvq3/Viapos4iS5o5cL/+8rFN6+QnU+SiwcJh3NM9EIkS1zWf6p+2FNC7QkEKWVNJFPQ43Zg4RuhxGbDaz+NObX95qbZwPi5a+91+ft728FRm61jdmkKOUAeea+lIP2ctnHDRXzACtYECljaXlKpC6lgvfoHTLDY9uy3PIecTh56aWX1Ad806ZNyhzbfbLgWAgyYZANYDNznz0GlZTE4qUGSfs7uxAo9/yW94r+XPbH6sDL981+xm7XLhYsgJbvFhAtDZvCnss+l8tayt937Ngx/tW/+lfqf/7MM89os+nMBYTsj60I2MbSo0cP89nPPaPzUSJewZY77+Tf/4fPE49XqLRVSBvNxvSk10melCJTY8P8P//hD9j5w39g67omfvOX7iEVHdV8BnGAi4je3ItTIIXrJ7k+MMH42BBLF4nd7yQV6oIRIuuGDRkmnuPasCKLcTtmGXvc6fsjqL7OGFe0NyvIXlBpsmIVw4i7Top0qJn6rgehfiUU64N8COP8pTSOkltl4WczFB7v59n5ZwPisw1QNxuQbsqI26kiICV6esbY/uoh9u8/yfhETpkS0XzLAmleRyu/8AtPEwrneWv3q2pfuHXrJlqbGxSIW9eGaSWx3EQBEA+yObIFn56rAzy3Yw97T15m0gsTqxCNuEzMPo2pBFuWLeTxbRuZWxclEYSOmOqreTCF/ZQ7RgCH7LY6bAq5hM9zu/ex42QPvWNpilJeiUTxxC0kO8XKOY08vmEt69ubaUlWEPdNSLdqzP0i475P3+goJ06cYG5zE6sWdWkTxQhwcMgA8RNjw3gSABAkYi6uquaZtVu4u7FdY+0FiNvGLl/lPmbG8kKOhLtzJjfKl/btZP/1S2SjUfxYVCcjbaAcm2LT3AX8wp0PsCRRT0UAxNXmzK5x1IM4AOKBTlzAibY1OrIm9khT4OjgRb55cBdHBy+RiZqHRXlU6/6QzVPtR3hs9Rae7N6o7ihxsUwM4unluJWwtEiibAaxzOh0yd0su2wUiqQ32sdZ2GdZIIx44+w7d4Bvv/F9rrjXKcZF8x+imCkwt6aVzYvu4OEV99IabyIZShhrwbCwvgXd95xf5NrooB5nZaKCmoqUMuLqY6wrFAk+cMk7OY6NneDZ7z1Lj0TcSwetn1d8KEBMmEZp2hNpUVRCifI+TalGNndvZeP8bSxoXEoyLHHyxjTaaGoDiyYFjeafxkElg+uMcezyXg73vM7Ji7vJMUYkLp60Hn7Wp622m7tXP83qRfcSK1aZhkuV+Lh4oSzDk+c4e/l1jve8yqTbS1EArF8gVIxTGW5lVdeDrO3+CIlIu3axS+OkVgA8k0ZrLtA0EDc3iri9CBAfIZ09xcmz36H34k4i0WHisbxx7FBXEzHV9EnEpMGokmh8AdXV62lpeYiGhnX4fgpftO66Wi0PkDFONmahbZY3MpgaCYucK9n2AH72GLmJfeRGduHkThP2h7W0qp4qCvCMJlP05ZPZRohvZc68D0L1ZqBFNesC6r3sIFMT18hN9RFPJKlqWAiJRgXwot0O+eP4A+8yduQfcEZPQDHDlF9Nqutxqhc9CDWiTxQ7RNO7EawfAqZ/OiBrNhBjym7BRZcLr3anptlL/ekjUXwpUds8On1U7RMy/dBYRlrdy6uNAAAgAElEQVQrGBZgCDjOuZquObz9NS599yXq03mq4hGyxSKTkQiNd6yj5r47cdYsg5RE3Ad9OEFx2AJxy2aXPC2nEZ1xjrIuYwG2CWyBdYEgDd+yINKxUBaoZefIJsmaG7/suMoPUf5ubPHJbb/Ahf/vFfxDfVTlJaFYVCtp3I4EzqY2ln7iHtjUCbXCyLnq3FROiM828f5zAfHb2e5MYP3jAvGbzemzkW322usdN8M5ZiZDbkG0BVaWmbYhTuWOJxaAWsa3nHE2r0ljokmlNtU3w4Zb2Yj1/C7fP/sd4lYi2nGJpv/d3/3dkpa73Cfchtzkslk9LpGdiBe36Mw7OuZpKI3VYJvwG6MFl/9FTmL98KXZ8oUXXlAG/fHHH9dtyvdZ327ZJ3s+LEC34UMClAW8Wx23tS+U91sZjvxpgbk0p/76r/+6NqWKXv2uu+7S99nvs9fIgn8dtcNhTYr+jX/9a0oUrVqxWhn3hx68X+WmobAs8EWFZkwWPAlj8zyuXrjI5//t/8Gl3iPctbaJX/roSpqqJgg7aaKhAvmsPIxhItEURV965CrIZKeoSBTUecrxJFNEKtLihiVDmhvMZ9P3kWGibZC0IVxmGgIYSCbYwox4IdEe64uCaCK4oSqmnCYauu4LgLg04BvdgMFGAd/x0wLis4HhmQ/srR6e2d57q9fea8Aop/dnBeoCFHWgdjh3foxdO4+yd99xRseyFIriZSk3jce8jhY+85mfJZYosnfvLuLxMJu3bKCpsYZo0Hsj7G7YmNUGtnI2T9zg07wHFwfG+P6ru3nz2HnG8hAWVklDe4pURR1WzG3kIw/dzeK59aQklrvUj2SZYBMYVEr2E59QRwkZXj91mlePn+Xdi1fJi2xBpClhn4ibpau6modWr2DT/Dbm1VQT80NERerh+OSlqUK0mQIhhodJRCM0VVUbZy58BeJf3b+PE6PDFBNxfEnJy2fpSlXxzPo72dbYTpWARAVC0gnt42kJSiZBn2JI2tfgXGGCL729gz1XLjAluutYVEv8AsSdkQnu6lzMZ7bcT1e8liQ+cZF4BLjWyrMsELcDnfocK7MloFcM8DyOjvby9b3bOdzfS1qAuBjI6LEauquYzpLI+2zrWslT3ZtZ0dSJRP+oz3W+EDTyBaXrsgChG+/DgAFXLe00hVgOxGXBIkBcGjYPXDzEP+74Fr2ZK1qhEiBeSLu0VLWwbdkWHlt5H3Oi9UT9GBFpV1EpbeBWEYJsMc9UZkqdc2pSNdRW1Bggrk49Ag1d8qEsZ8fP8Y3tX+fwpUMUolmcsPigemrlKEBGvOVFLx8Tl5isT0uqjce2PMH6eVtoTnUQc5IKKq3ESB8OM3KWgLgATrHOyzsj7D7+Q46ce4NrY8cpOJPatKq+/GmPjoYV3L36Z1m54G7iKvPQ1ndlxD0nx2j6Aqd7d3Ls7A4mCxfwHQn18Qh7CZJOM93z72Vd90eoiHbgaFR7vAQoBUyb58z6nQdwUEdGOchRMtkznLv4Ahcv78TjMtHwFKJ3joh/vVKiDolEikKhjrra9TQ13Uld/WYi0c6ADZcGUXP800mO5lrbJlZNKbXgUtLfQpMa5JMe28vk0JuE84eJFC8Sdaa09ClLQh2zxBVHa58Rsvk5+NGN1LU/AdVbIdIRaNjzeG4fw0PnSU/1k6ysobqhm1iySUu34qak5qDDx5k4+k3cwSMUC+Pkw7VUdz1K1fx7oKoLPyTL5EDSE1iGGb1jWaVVD8ukh9qJqOSNG7RB6GSkE5QsZKy5uHGHmgnBLfgun8GsLEQBs5wDtwCjo4y8+gY9//h9Giez1EgktQiLQiFatm6m8v7NsGIpiEuUsmKmSV37Y4JmXf1eKzWxYF/HomAsLspErgLxQN4WPMkS5hTsvqyRdA0l7jkWeBuCK5hgS3TZ9DCgdL8L+TCMhCi+eorzX9qFf2KQVF6eYp9MKIs7r4LYfQvo/NmtsKZVgbiEtVqNeGlxP8ts/17z22xz6U9yfi0HlO81N/+4QNx+/0+KES9nvO1xWIZawKYARbvP5cy5BbelynnQLGnea4L2zHebm8c2PFpwKyCzHBTLdoQN/+IXv6hOJOvXr1fv8Dlz5pT8xe13yPcLKy7fLyE/Yh8oHuPiOvL5P/p3JJM6y5a2aR1YyiUfApwFHItnuGjVxT5Qtmmx0EyQbPXe5Z7gVgJjme/yxYtsvzxQSLzCv/3tb2ty5sc+9rFSs6k9Jnsd7Lm2+yzz1t69e9ShZemSpcyf16nPqEo/NZPFDC2uJwF4goV83tl3gD/7k8+TmbrGb//ax1jekSeS7yXij6rMJKx9P3J9oniiOAjLnOGRc0eJJ8Qcoqi+5TEB4kJMGRrvBueSmUDcPJYBW1v+EFggrjbVtouqSMGPloB43aL7CDesBm8OkDKYKPi+25GmvNczZ39fSta8GetcemOZROQnPVDM9gDPtt1ZFwlaNjVs0bnzw+zadZR9b59kZCRrmDetOOSZ29bIM898gpraCO++u1dfX7Wqm9aWhhIQl9WQsoVlQNxePu0X9OHKSJrndu5hxzunGc15CsTVkcMvUOEUWVCX5OkPPMiqBa1UxU3h0jBuPwrErS7SDSkhw6HLV9l+4iyvHTlBXpra4nHyErjquSxIVapryl1dnSysr1MPC02dVNZVpvOwru5yIt8Ih0mGxPfBU0b8wNA1vlYC4uLYEgDxyiqeueMutjbMVSAuyi5xV9CVs6bfGW9VSa0UIH7JT/Ps2zs0YXNUzlFcpAaGEXdGJ9m2YCk/v/k+FsVq9ZYVL3Hx8DaVADPr3qAFtYOhyF8cj7w8cHicGL3CP+x5aRqIi3QoKE/rBJ5zieY9Vjd18kT3RjbPX4Hw4SJQkenTNPNZfBE4t/zIEzENxHXAFqmPjtPWzsF4cMs+pcnxbt9R/tuL/8CF9CWoNCE7AsQbKxq5q3szDyy7i4ZILXHRq4fjxCVmWBl6CXYKUfBdBob6GRkdoXlOM/VVDaaZWBoqRXPrFMmR4Vr2GtsPvMyeU28ynBuAiIuouSWh01gsSnKlJ6GbRLJhmirm8vSjn2JNxwZS1GnwjiPaPFt/D/h+40lvSvpyj3t+RoH4joPf5lDPLiYKF/EjWVypbjhRilmY37RapSnLOu4k6lcSEiCuRRLxgskynr2kQPzo6e2M53tUmiJSsJBnGPGl8+5WRtwAcbm7DBA343MgWbrhb8YBx7C4k+Ty57h49WWuXn+dXP4Mvj+E47nERJ6kOyKMdyXhyFxam++hpeUuEhWL8anH82PKymg/cFA5MreA/stsPZCJl/CTPwHOAF72BKODO0mP7CXh9xB3BomGXLO4simUwqsLlvVi5HINeJF11LY+CrX3QGKBcUURqrU4xNjoRaYm+0gka0jWLCYabyCsfl5SgcrB6FkmT36PbN9hCu4wfkI04o+QnGftC6tVj642rYGDjlloTTPk5kBlkW9XvkZHrlg0MC3SoF8LxoN0UMMlW7lW8JAEi1N9hALQYhslDRsdfKF0S01NMrV7Pz1f+y61wxMqcVNDFQdat24h9dBWWLYYRIse6Ev11AcL5NIyQL/3RveTUk+V3UEj74dCMJ7KgelFCVjtTBHSLuQKBpDL66Ip1HHSDgDBAkRTjYKFTM6B8xOk3+qh7weH8S+MUVGQZjaXYoWHu6CSqg+soOlDG2FRtdGIS5+6NuKXsvZuAAPlc9pskoob8MAMRvinMb/eTgX6JwXEZw61Pw4jbqUX5WBTQKYEOomTh/wvzG456FbYVSZJEdApTYpGc20IEtMAKawy6ixSWVmpUhNrESjfYUN8hMEWsCk66gMHDvDoo4+qz7gFzxYYy2dcN682e+Im8ju/8zvaBCmLhtq6Ov7xH79Bba34cButtWWs5e+yDct2y/eIt/g3v/lNDe357Gc/q4y6/Fh5iPwp3ysLBms9KOfBMurloNmeO/m8rR5YgC7fI9uW8ynSFMlnsAuS8uChcumPPb/m+O2DFXSHB2XobCZHIhknr64uUnUQwYfDudNn2f7y88SjOT7ziYfIjxxmYuAwMQYJF8eIi++3myfkhImEYhRcOVciX80QiUk6OUQl+yAvKgQjfZlJd5tjt3I0++tZgLidHHTs0ahhHT+lH8dKU2oW3Ee0YQ340vdTVVZYM9pzraSX9Z/c7F7/Efgx44WbRtzP9oW3eu396GFutlMzB4tblaxKA52eCHM7nDnbr0D87X2nGB11tTlMAtDcQpo5c1L8y3/5aerr45w+fVhLEN3LumhprjcNcVqiMLpTnSjU9SAIoNA7z2QxXRvJ8vyuPby8/wTDWY9IRQJHAJJfJO67tKeifPqpR1mzuJ2UyE5nTHJmmppmxHUuDos9oM/R6328euIs2985jBuroCj6c8cjQZHOyiTblixia9cCFjc0lOwBRVclzQnSDpp1i0xOpUnExconRoYiI47DgeFrfO3tvZwYCaQpYtXn5lgkGvE77uKuhjZt1hSopHpSx5csq8C+0QR6i2HdJdI8u3cHb17qYVQegkRMy+sRedgm0tw5r4tPbbqXpYkGUoEQwTLi6k9RBsRLi9SAjZSqgiw6Mk6BM2N9fOXNH3J48CITYVcT+QxGNkyalKAjrkdHRR3b5i3jgxvuI0WMCkIk5JqLzNcGbhiCt/Rj/xq0mwV6caNVnwnE5XMCxDNieTlyir/7/pc5N2WBOArEmyub2LR4A+s7VlLhSdBSnIbqeppSslgKE9YAAY+8m6Z/sI+JzCQtLW3UVtYRcqKKF2RAE4GAhs4Xhnn3wiF2HtrO6WsnyXgTyMX2xGRDRa0OUd8hkivgj/ksqF/G0499mlUda7RTXaPoZQkg8hyLNnXlrysh46muw1eWrDPI9v3f5MCpV8g5/RDNkS8WiEhjZS7CorZ16pqypHUjET9JSKPW5XvEmjHDZP4Kl67v4Z3jP2Bo8hREJhXkO8UYtYkOlnbezarFHyIZ61TPVyMVMeUn9bAxSM8QmIGxXamHUs66e5Gr/bu4cm0Xk1NHcJwhHF+aeuQekMa/KpxwI9VVy+mY+xB1dWtwIsJcSD1GgLCwzuaKiybd/ARSmACvWimDem6HxsC/QGZ0LxMDr6o2vCJ0TVTgysJrxSVo/tUMtqKDL0A8P4diaCXVLQ8Rqb8PKhaBLKQlP6A4TiE3RC47RCRWSbhCytM1hOT3IsYXsD7ZS+7sK0xdO0Q+24eTaKBu4SPE5m6E5FwIVSoQLyoQN3IxBdXBAsOMm7oquGFiNIsG07Rkznnwo+83Tk6WFZw5JttpqxTiYxc0tsdCqwEe5LL4R09x+VsvELt0DUfsEfF1fGjacgd192/FWdkt1lVlXpXBgKobDeh6vResY1NwGAq6g+5icyhGG+4KoAoCQ9LSQ1OE8RwMTlDsH2dyYJTsWJpCJk8sJFZqphVLg9Vk76ThO2o0phUVCe2Z7T/Uy9TpQbg4SWzCI64hbjlyFQVCK+bQ8DMbqH50NXQk1UdcvsNqX8vP3e3Mg+8HFM8kyN5rQr/V728XEOtVsa5Gs9X03+dO3O52ZyMD5Xxa9ts2Tx45coRnn31WwbFY8gkzXc4GW/bXNi+WN11aRtwA0RATE5OaHCnfJUE64rdtQmtM74j9Xvm7bHf37t2qDxd3kXLgPH1KRP5RoL+vTz3BxbVEAH5DYyPPPvv31NTU3hDQI2BctmVBvz6njsOXv/xljZQX7+7777+/5HJiZSjyPgHgb775JuJFLmz2b/7mb6r3uZWwlMtsZjLj9rhkEWGTOe2CYqaXeHnjqf27vc8FDOu4Yte7stiR3iSpXBd9QhGHvBpLmCZ7mcImxgbVlSqVyEH+En0X9qmtoeMOkIy6RPwsvlgoSqihBLjosF2k6EnHXMgsNrJZQtKYNwvXPROI30yaYqulZtwxiwrPkTzskDZrpp0majrvIzZnHSB9TtUlfs909wWj6v8MID7bKtneLLfzwM426Nxs4Ho/D6wtLemEEYzfPef6eP214+zZfYKREWPqLngskx3TdM1f/dVfoKOjjuvXzuO6WTo759JQX2OM5ANkeCMQv9GrV6bN/rEcz+3ayw/3HlEgHq6oMOV8BDAXFIh/SoB411wqI0ZScUNlRGUspilNf+QGjohNHhy/3s8rx8/w8jvv4saTuNGIco+irJ2XSnL30i62dc1ncZ1osI1Pt7A24hxQ8CNM5fJcHxggVZmkua6WnOOrNEWA+D+8vUeBeDGZxJeFQy7LoooUn1m3mW3N86hVjbhh1bS8ZvL31NZNmWEB4t4UX9r9Km9c7GEsFsZJJnTQESAeS2dZ1zyPn7vjblZWt1JlMg1LzZo/AsSDmV7PRYAq5DETjfi5qQG+/MYPeLf/AqNhl1BCWF7zAZlKFVIWPGqJ0V3XxmMbttJWUUdzrJr6SKXGzOtNoYt0s2IulY8DptyavWm1QvViZjFWzogLhhMN6hQ5To/38IXv/B3n05fxkwHLnynQUtXM2gWrWNbcRTHtMTo2RWfLPO7oWq0svQBxv+CSzU8yPD5E2s3QOKeJ6kQt0ZAssUw6mSz5in6erJPm8uglXj34Cm+f2MuYO4QbdtWpRe4FeR7FqrHCC1EXrmdF+0Ye2vgYC5sWEfPjCjyFbbVezbKoEvBhHOOETZdKh2wrS8bp5+V9X2P/yZdxQ8M4sTwFaTB2EjhuXG0L71r5YRY1rSNCgpDU4/UkCWuQJV24yuW+vRw48jwDE8cJx9JGj1eMUptoZ8m8u1nZ9UEq4wuUEZeIYkddU24E4sHS17Dcmpyp0wyFwlVGxt/hXO+rDAzuIxQeMjpBIUJJEE80EYm109iwjtamu0kmF+I5FfhOTAG/6Lc1AGgmELf6QTuKK6iSJq5hKJxk5NorTA1tJ8EFkpFRwmJlqFW3siZxOatFB68ovr6NeKFlpJoeINzwgCZjSuCXgsz8BHhTuOk+JNUikuxQqUlIXFPk6oeyIHKnC28wfvkg2clLOIl66uc/QqRtAyRbIZQsecJrE3XAbJvGY0slm+d2GjcF8psZZII+4uoiEEhYzKdmUYYH67jgwREZTrCUC8atwAVKAoLOXmDs+6/gnTpHfqBffz8RjVK3eiVVmzcQW7saasUqUe4fe9KDAcB6LEq5UTu4i4bRVlZbml1FAlM0oD+oPpZen8yDAPGJPAxM4PaPM3V9lKmBMTJjUxRzosF3tCpnXKsC09QAiIeiYWUBI/kQfccvwXCeZDZKxDXJo1NkGUtkia5rZf4vPkDq4VXqiGkGtsCRYRagOpucsnzOK5837evvRTrdDOD/NObXH2den20/38+8PhNbWAmFPU/SwPg3f/M3KqVIpVLqCiJAvJw513miaFhvC0AFaIsriFyuBQvm6+uxWJzJySk++tGPqhd4V1cXv/Ebv6EaadlnC+StfaB8JpPJKLAWMFhue2hlHKYZNIRoxAXgv/zyy8oyr1u/nj/+4/9AIlGhTLj9sWBeK8/K2BsduNgZCsh+8MEHVR9ur4ll/+W9Inn5z//5P3Po0CHdnz/5kz9Rnba1Niy3KLQ6dAHZsg3L/FsduJX8WKBvWXKxZly4cKGe6/LvtQsVdXWTXpOgP0Pm8qKkhEp/m2jvg/QB0c6rQkG5PsEskteSgeIwuf4T9F05hJe9StwfI0Ga6rgYEkhuhFSuTL6LOJBJZVfPURmbPZ0MbM7q7QBxxR1agguuhM5LnrpmSZii+ojTRNW8e4g3bQCnHc+vKrHvKq202sB/AhD/EdL5hnz7stHiZivi2Vat5Q/Pew04Mwee8ve/3wfWTkN2LL90eYjdb57kjTeO0d8vDg5Rda/I5SapronwL/7FJ1m7tlXF/qINTCbjRCIBAAt8QgKxYsDW2ZAfA9BEojE0VeC5nXt54a1DDGWKRFNVBuQ4njLiC2oq+MQTD5WAuDXFmb7gdgKyM5xZjKkGezzN9hOn+e6be5iKRCnGY7hyo+PRWZ3i7u7FbFs4j8W19cpei5OIiLCl/FMMxxjPZDnRc5bGhnq6Wts0MGdEdFmj1/jqvj0cGxnCrUxqg5YYrS9MVPLJ5Wt5YN5iyQekQmOxTROddU2RyV7Ar+jYr/lZ/vu+13jr8jn6HQ83KufHN0A867KirpmfXXsXG5o6qSF8UyCuD4qeBmNfKA+vnA1xGMlQ4Hx2iC+99jyHBnoZjxRxYmFCBbHyE7N/sxIVYB73HKr8KM3hSrrr29nWvY5VcxdpmqYkbWppLTjNtoRspTEmIjyQDSkQDx7gMmmKAeLohHxm4nwJiHsVgf5bmiXjDXS3L2HNohUUMx7vHj1OZ9M8fubeJ6gkjrR8CRM3mR2jf6SPsew4TU0tqi2PSsOebRpUS0UPN+Qy5U3wTs9B3j17kIMn3iYtXtQVgh50jyFfIBVOsKRtGY9s/hCLmpdSKyyrDE8q4ZFtGuZUmojNSt/cdxKIo+2Wfoa008/zb36JQ6d3UAiPEU3I9ZAc2QROrsIA8VUfYmHzGmJqXxgwEGKFR56c38+la2+x//D3GZg4RiiWCRjxKNWxNua3bGL1kg9TnVxEKCxsgpSQJdrdxgyb0p4u0qTMr2yvkfMgOvTiEMOjR+m9tJvrffvAGQI/q/dBNJSiKtVOU8sa6mpWUJ1aCWFpqLGOP7LQFUbcMDamQbXk3XijZFDKkeI/GxrEzx1i4NILZIe2U5voJxFO4/jSvWAmAK0YWVmNeqZLW0UDfmgpqab7ceY8BMnFuiDQLefTkB9jcvC8Lg4q6roIxedAOGXoIdHl56/DpbeZvLiftHiJx2qp7XyE6Nw7INVigHggMwmmj1LkvXH+KL1qZ6Jpf2vVYk+PNXb+snOIbZS2bkKlBas2WAkYMZkHMv6Z6xYQCPKasNUS2HD8DOMv7MQ71UNhaEifu8lQmGh7O7Vr1xC/YwM0NpjcgWmfRXMa1TbKhWwesgXI5GEiiz+WwUm7uGNpvHwRV+RYqRShaJRsOktudEIB9/ClQUJTRZjM40y6OBkPP+epjlQdeCRYSBjxYAEi45uGpElQmKz7pPGZKO5olkQxStwVGZy87jERyzFUlady60KWfO4R4ps7DQiXNZZWsm9WFjeXwTyLZeW4WebXnxYQ/3EA8T8ViN/Osd5K/nIzRtw2U1rgK84eYkqwZcsW/uIv/qLkjV0OjOUY5HMCPMWe78UXX1TmOBaL8m/+zf+u6ZVWmiLMtbDdAmZFI/3Lv/zLCoZtM2V5M6gAVLm/rSzF+o7b7QkIl/tCPisSGrEQlD+F1a6qqlZcIZ8XNluYaPHutn7ltqmyXKtuv1efvcBm0b62Y8cO/uAP/kCPU/b953/+51XGYuUr9t6yIFv+beUwduEir5Uz+7Z6cP36dWX0ZfHyqU99il/8xV9UMC7Hbxth9RwF47bayQbkl3znxNgo7x45THVNLUu7JVzNaAOicn5EGhQu4hfSOKE8FMbou3yEv/jT/5PiWC+f+vC9LO8Umk2C1Yz8zPfzOGFTpdBFUtC4be1QfxQ73oY0RRvYfxSIm+SXSgXile3biDffAU4HRccw4rLtkOoE5F/GRcX+3AzDvhcufk9pysyH6/0C8Zk7cKt//1OAuFx7wdVyLgYGJti75wy7dh7i6lVJ+YvogOt5sor1+NjHHuOuu1ZQU+WoN2VBwFrUnERdOcuUZc9pqWxuytFy8gWIj2Q8nt+1j+ffOMhgxiNSWRmsjYw0ZWGt0YgLI56KTrtT3hyIm2bLYjTMgAevHDvNV156RX3FQ6mUVmYiXpHO2mruWbaErfM76KqpUelHRPdRPMeLeKEofZkMuw/up7WlmfWLRCsLkzgcGLnCV9/ezdGRYdyqSjxptMxmWRhL8vGlK3l4YTdzAgZbupCVoQ5ENTL1ykpUQP0gBb55eA9vXTnP5UKWMWURHULFAgm3SFeyjo+vvZPNbYsUiIuYwTLZ5Yx4CYiXvLuNJZsA8SwFLuSG+eKu7ysQn5CslhBE3SJxifiVQU79pkNE/BDFyQyRCZct85Zx//I7WNfeRUtFfWnv5f3y5TK5lvScSr5Zvbp5ErVH0ALEYGUnr4lzisTcn5vo5b9+5++4kLmMAeKeYEXqojV0tS7gztUb1QLvhy+9SnN1E5/7yKepQSz/jHPJWHqE3uu9XBvpo2NuB4vbFhEuirxCSudyLIbBd0UzHPa5nrnGleFLnLhwlKHJASaEUR8b1oEwHorSWtfMljVbWTt/CxVUEimGiAgLrAsbsS901JLTwE/rUCLnwVRvJFUzzXW+u+uLHD67Cy8ySSJpZAwiLSFXaYD46qdY1CJAPIHji07Z6OjE97zAANcG32b/4e9xbeQQfmjCDFJ+nKpYMx1NG1i16Clqq5YSiUrNRTrpjY+0AcZBlUPBrQxw5neGvJemnHHcYh/Do6cZGj5OsTiMV8xogE88UkUy2UJV9UKSyU4cp9X4vIY8ZfXN6RRJk8h0Skv2oHw23cGrdoBiT4pLhH7IH6D/wvfJDr1KfeUwsVAe38trFLx5LkS0JQtWweQ+xZz8RcrNC0k23wtzHoGKJXhOpWH4sxP46UGGrpwkHIlRN3cVVDRDWNgVuY/GCLn9cPVd0hcPMDFymlCsjtr5jxJt3zgDiJvZR89a4IJjQncCtxBbHizVio0bkcWCphIXHLtKdoRhMtZfJd23XpZypsiC+KCUpANkENQhAWUCog8eZejFnfg9vYSnJtVSctz1cZNVuLX1LNy4SYF4PiZhRQYIi+tTxHPITmVx03nciQyeAvICxckcxfEszlQBT/4s+uTcIhXJSm0Cy6dz0gxDbizD5MAk4ZxDrACxYkjzBEy10SxATCFNKnuBlEfPn2c8+eXax0SrWyTmi8tVDEe0YtJf4+QYTxXIzU/S/uQGWp/eCvOSBogreabWSIGoyq5/Zgfds815P8KIzdCJ34whfz/z6a0m/9sBxHrm/hmlKRY4lss2BFiLVmS2G8YAACAASURBVPvUqVN85jOfUUcRC1Ll/ZZVLpeqCCst7LRhx+HXfu1/4+d+7ucIS0Oh+PZnMvT29nLx4kVtirQOJXYhVd7YaB49E+9+ow2iWZjNjI+3TLdNqjRg2mjEBYTL4kA06mIf2NnZeYODiwW95U4pFozLa9II+vnPf163Kaz77/3e75XYfNmulaZYOYldWNjzaQG1lf7YBZg0iArT/sorr2izqOjTBZSLXt1q0O29pTKUcvmtVOmLBd586w3+y1/9Fdev9/HZz/1LPvXpzyhWmG4YF7cTGXfEWjXDgf07+Xd/8OuEp67xyNZFfOLJTaRiWSMpFIcqjao3jbCGxRfiJKA5A6vC0j6VacTN/Ts919zwTFggru8xujffEeZd5sFKMjRR0XYXsdZNEGrHc6oMlfMTAOIzn81Zgfj7LXf9pB/Wmw02MwcnGVplLtCGTPFZGMlw7OhVvv+91+m9OIrnRY3A38sSDmf50FMPKBBvaa5UcqY0qQXyRL1gcmMoIycNmKa8q6VGr4gjTE8Rtu87xre37+HySBonUaGWcjKsS7Pm/OoEn3zyYVYtbKUqFthqKdIL7tZStGTgXxqAvayDBvm8dvocX3lpO8PysEuDiZRhvALt1VXctWQRDy7tYkmVRNKrla1uV3qNMk6Y65kpfvjGLhZ2zuPuJSsVjIrz8eHxPpWmvDM0QCaVpBAOq/XY/GicpxYs4QPdK2kmTIVqT4UJkxJZMJlJQ4sAhlCIAXK8frWH13vPcnjoOkP5LFLeDfsekUyOpTWNfGj5HWydt0SBeEogplwgKRFa14Ngotfv19eEWBO9qgHHaVx6MgP83Zs/4ED/ecYkPCceVSCu4TyRsL7fasXJF0lkfe6ct4yHlm9iTcsCakMVykSrE0OJfDepmlq8UGRexhKWSVO1hB00b8qoIR7nGVxOjp3hb7/39/RMXcLTdHqfUNFBki3b69u4b+NWUvFKdu58nVS4ko8/+BSN8ToqlBmFCXeCY2ePcfFaL4vmL2Tx3C6qYiltjBRwVLJ5FH2+hPt4adLFKQbH+xiZHGJoYpCB4UFGR0c1MKF74VK62pfSkmxHXOVFrmIFbCo1CKRP6pMqA1jgFi1OLU5I+Owp+jM9vPDGs5y8uAcnmiGRlAFOwGWUWLGerrl3sHXtU3Q2LSNOAl/AvbIgcn/I4myAkakjvL7nawrECY+bXgsvRm2ylfbGdazseorGmuU6sOFIs6aA42kTS9mz6R23C0AjXcHJ43kTFIqj5PIDZLMjCopjUUnRTBJ2KkmoA0kKfAl4iOuiww67UhkwrKiOFGVCRtlkMIjr/SceueIJfQ2y+xm69DzFsTeojPQTkRKqnD1l2oUhNjIJ7eyXr3R9vEKSaGgu8dpN0PAw1KyCqGgYHMgO445fZazvDCEnQm3rCkLVHYYR1x2dhPQ1smf2kO07TmbqArGqZmrnP064TRjxNrxQpY5zRsIUMD2BnMviZgPIA+WHBeLBi/I8m1KsSco06bky8Lg6CVLIGTZD5CGFIn42ZwBYTFCnHRxtA7QwAyZeW+UjE1k4epre518mMThM3HXVw1+cBzKFEPlIJRUNTYRrashLyd4R15uwZFURynvk0i5jQ+N4ObEnk1AuafaVrnOfkCvhXSK1l4WP3DNSLQlRzLoktaFYArx8DQEJuz5xmZiDsC55bmW8FibdNCn76lEcFF8M4yme9444PIg2ySzUpRG6GPWZjLvkWuLENsxlyce2EhbbwrqwYcOtN6reWIFY/30i5NudY29WmX6fmyu9fbYFwGzbeL8V8RtB0I17934JttkWIVYKIeCxp6dHLQG7u7tVlnKrHwGfwhyL84gAW+kJEEZcGi7j8YTOc/KecjtAuTcs2JbfCaCVz0pDpwDRG6UfRgJjQawB4mIBa14vZ8yNPt28V35//vx5fuM3/rWC3T//8z9nw4YNJdvA8uO18hp7nPIdItEROc2XvvQlZfxFs/7EE09QW2ti6M1ja+Y4+beA/p07d+q2lixZoppyOR69m0WOKNXjwGFL5Ch/9md/xvbt2/Wz8n5ZKIhkx54XK2kJqSzXzKlSYRBjAlmkfuFv/itf//rXGB+f5P77H+Tf//GfqFxFsJq8r1SpFflKMc83vv5lvvyFP6eKET7++HoevXs+yYjYGkrqppCDxmbWDG2Ba5Yp+ZpFd3DM08dtZnqzmNKzMMttEvSn6Hea8V3mRiFwi14lWaeZeOsWA8Sj7fh+UklBJf6LUhkw9rV69DMW0uXn/3ae1dtixG+2ercX+VZA/GYDznuVzuyBzPYQT79mGA+99p7P5KTL6VP9fOtb2+npGVDnhIh4XUuDVzjHBz94P1vvWsHctkpEVSHg2vjzmotl9OH24pjJShqkNEAiCJ+Z8uD1Q2f4zqt76R2aoBCK/nhAXG5MaV3wCvSOjLH3whV+cOAg/b5IIoztXMiT4Jg4d8yfx2MrlrKyvhGxmBYgroy44zCBQ+/kGM/tepWu+Z08smK9Ch8k6/D4aD/ffPcABwf7GEsm9P2OpFNG4jzUNo8nlq2iI1ZBSqpAClCNNZycF3mwRA4iWukhXPb1XdRmzQPXL3M9O0W0QpItCoSzWZbVt/DUsvXc1b6EWkJUlYB4UN7W82gWQCpDCJIyjX2grzd5liLnMoP8zRvP8fb1HiZiEE4YIC4VAAHgwoire4oA5pxLjR/n/iXreHjFJrqTrcJDE9VAASN7MJs0rKGRKQQR8IFERjkyvf7m2M1ayWhxTdhQUYH4F7/3LGcnevEqJXTGTN4xP0ZLVSPb1m6iraGFs6d7KEzm2bRkPV3N86mOSuR9hKyf4WzvWa4PXGFeWwedTR2koild6GnxPDgvunAIgSv/+bLlPBk3zVRugvGpCaam0kQjcVoa22iqbJIjJSwNqqWZMGh7DJoUja7OMLj/P3vvAWRZelYJnnvvu8/mS28qM8tklq8s29XVXdXeoe5WI6k1EtIgmB3YxczGMBtADBHDBhDEEswAAQEsESxBxIBCEiMhIVrQci2192W6qst7b7Ky0mc+f+3G+f77v7z1OrOyqtXaYSNISHVW5nvvut+c73znOx8tF1VluIsypnG9cAovvPVlnBs+ACRqSGfIpLMYLoUmaynWLduJe4Y+hqWda5FipYLYhPJZ6oLecUyVD+ONd7+G61PvA1YhAuI2WjI9AsQ3rvokuto2Rs0QCOyULabS5iu+Xi2R9bLmaGEXF1q5+yJTCSvwfaYqudhzo2QxZPRNgC+zQVzBIzQa3RDlMSft5uf01MpxRdYv6Y/kwTQ4U64CpT2YvPoC/MJuZKxR2AkCewI2jgduABEjzlQVgxrWALhJWGEbEql1MFsfhtG+Fcj1sSIQcKYQzl7H7MhZudymjlWwWvqBVKtqIEQN+eRlFM/sgzt1Hp47Bru5D/mBp2H13YMg1wvPapYTJZCUgE3sWpRsjmBSNvi65lEXbOq1LBLE641K0elKVlItA+VpoMxgoAKnUoVTUv/lsWi1xo2XQQcxOu8tN1M7xa6gCaDmA6PTmD1zERP7DyFXrsJ2XGG6A5ddBENUHBN2Jo8wSQcoZv+UewKBuOUZcMs+ymS9qeWOnGEkeOK99VkebMv8oXuC57BBWgK0mU/xd1U+m4QEs7x+eqO7tI6zGB8py0+uE1zj+fkE9IZvqPvIIE2WdQ9mwoTjevI+ujfNGBW43Ul07VyDnseHkHtgHTCQUWy4EGfallQB8fm2+Pp0vANpyq32utuRfcQ3/Nt9vZBM8xRm3up38WtbLFBYLOBoBIzz/VtLK+KMrtY6a1Z6PoZff9aVK1fwu7/7u1I4uWnTRvyH//DL2Lp1q2AGyXbHWtJrRl1/HokPOqVcu3ZNOk6yDT3Zbf5dFTUSwKpAlwsPWXZ+xRlzLQdRwJyBvTrmm2++JUB83bp1+P3f/33RqGsAr9lqDZTVPJwrIOXxKXnhtw4SCKzjx+L5KQhhSfDyW7/1W+C96OvrE/tF3gPN2Mf18ATrf/u3f4t//ud/lsDj85//PD71qU8J6z533cJkKg247C2UQyorWNet4Y/+6L/hBz94Aa7r4957d+H3fu+/oSlPbzaVgZTieMlAW2L48OUv/3d87Ut/hY2DbfjFn3kCvS0zsINR2CjBQk01gBOBIC0r5Q7P9ciI9veb59zC0hSF96IghQSrMOsRDjTphsVrISPeg3TfLthL7gaSywSIC+kqel0y8uqMbgeILzYPbguIa8A930SPX5T++2IHXWiRWmzyz8eI61WQ8MNxDFy6OIP/8T++g+MnriI0UrJpuF4VVsLFs88+gft3bUBfb0Y6sKlgTi+jWmepU7AKNGogzlvOLbgSAruPXcLzr+3D+dFpKdifjxHfsqrvZmnKPIy48tNVbizsRndudBwHro7g9ROncdWpYcYPYNIrNfCRCX1s6u3Gs3dtxd39S9ESAracKvXbhtgUnp2Zwjdf/j7WDQ7i03fdJzryGkKcn53Gd08dxe4bw7ieAMocPo6PXtPGg109+MTmbViZzqPFMJAUyYY6WYGlAtyURGMidLB35BLeunQWB8aGccMpSSEl7YbYdn5Dew9+cu1W3L98LTqQQJ6yAE8NdG5d9QprAQ2qMEvaUydMAcI8BqUpZwsj+Mo7P8DhqSuYNF2EtgnbE1GDAuIaOHMhrTqgP8mTm3biqc33YZXViVQQCisnjHjkVywkYFRwpseRlsiIG2kExMU5JwbEeSx1Tufx5R98DSemzqOW5DUpZjF0DWTCJHas2YS1SwdRLVZQnCigt7kbmwc3Ynn7UkIJaXw0PjWGmekJdLV3oK2pDUkzhSBgoBcxdXKv51g2srv0J+HI438d14HrMXuQQCpJFtZGggGHgPloLEf6ft2wSJhwAZvsOqgAcGBUMe2P4ML4Iby675u4MnZc5kcyRUaSDGMOXfl12LTyQQytuA99rSsJdyIhPQugeP0MFiYwWTiIN/d+HdenDiC0ZpUnt59AS6YbS7u2YWjwE+ju2AJTmiGk5xauuVSFTmzqK4iqNZULiLBBkdOcLiFWSJvBhUopRqU7ykmjwbZK6XgVqFdQkoOCi7+EsZGjDruQ0sn/MrypN1AYfQ1B8QBS5pgC4gYtQlUDCBkfjFNZPBAw02PCZObNY6fMJUB2M+yW9TDySwE7K0DbK4yhNnUNIQubM+1I5tphptsUIK4WEUxeQ/nKKXjFUYRmFX5mCVpWPwN7xQNAk9ImUrfIK5WMDelxfbcCllGTzfaUJ7bnqJ85hnVnVYl3FNst3t8sFqtWgWIRwfgoUCmhNFNAebaA8kwBtXJV5FLpJAti2ZpLZQZ59ZTXZDJZGPSlr/pwxguo3ZiAMzqGZuqxHQ8J1mg4JqpldrtkgaaNgBt1VA8gBZQejRBMBFVDADUBNr99j/MvymSEFtwaN2BprytSQoJ1AerM9pUdWFKYSwae8rwAnkknKxtBwhCXIT43kQLwMyVwTkgmyyuzi58qpKazA/3Iw2wCtayJSquF1FAPVjy2Bfl7VgEr8irpkqC2nINGyVeUzW18V/zgzx8GEN8KnN7JHtt47Pn25dsF4ndCqMXvwu1ggYVkOBpbxMFlI96YD3/E8QqBLfXYp0+fFh34xo1DWLdurRRcamnKfPdbA9TnnntObAR5Ds8++2wkaVG0h3Sz5Foo8lg2wGGBYkQrRIWicecWBaa5pvnwxSv8XfyX3/w/Ra/+y7/8y9L9UgNufV36+eh71Og7Hi9K5Xv0+xuZa9oT/vEf/zH27Nkj1055DzX28S8d8PBzGLTQX5z2kPfcc4+A8HhhqbJfpEzEigIS7mXc0pkRsPD//OX/jW984+syZx9//GP4z//5v6ClNS/Xr9ZREwEZdBKhvotz50/i4IF3sGpFJ9YO5FCdPoKwdBFNxgySfhFmWFMkEtcWvpuZyQam+2b8OD8Qbwx2JXgQiRlVD7Rb86UrKBnxikEgvhOpJXcBdr+QScybyiLgK3lRI2Zt/PzbGf8y/oIgCG81Yeej3BsH7kLRaPx1t16u5uySGkH6rVgCeRJ122cFoK8Pe/jiF5/DocPnASsL007C8WpIJAJ8/OmHsGvnBgwsy0mbbKbstXVhPWepJUXR3sWbrmRGdIowBYjvPXEZ3359H87dmEKZe9480pTbBeJ+ZCpPMD5SLGP/lev44fuHca5UFG9x6n2l22etjNVtzfj8fbtw/8CguJwIEGcAYrD9iYEzs1P4+x9+F6uXL8fn731YLAn5udcqJbx6+QLevHYRp50SZikl8UJ0mxZ2dS3BM5u2Ym22GW3iTc5NS3ZxVaDKTYc+6TAwHlaxd/gi3rp4GgfGrmM8qCFM0jnCQ8L1sLq5HU+u3ISHBtdjiZVBM+Gb5NQJxFUaSc0dVdgRsko8of5W9mqyefI450s38JXXv4vDY5dQTBPXsdhKpaU0EFeDlwGFh5xn4rH1d+Pj2+7HumQv0mGIpEgPlPFwXRYbaV8FLOrUnchh54D4nE+OYroIecqo4nLlGp57+zs4PHoSE+6sRPbsklatuEgFCWxdvhaDXX1wihWUJgvoae3Bzs33Ym3XSgHiPHt2CHMqJeRz7ASaimQTBCoRUx1pj8Xl5aaUN0M2cg9cJKivJusSFWMKGxHpegVYqnkgDKBgTqW/l8yRhA4BPKOM0dpFnLiyG3uPvYDx2QswLA8JBkQCkPIY6NmBrWsfwWD3NnRm+wSYKemLKraRADKcwOjM+3hz799jdFZJU2Tj8Sw0p7vQ27EFGwafQW/nNiQsAk8CcSU/kWZGjV/6V5G0Qll9RinGiPWQzUb/XaRUUTcuSgzkHOcKZ2R5EPZes8S6Up5APGLEqVIyWdg9BnhnURl7VewLjdoJpBPTMIWR98F5qjYQ+afIIUICSYGJFhKuCd9rgmMsQZBYgsBul/WH+pXQKcMsz6iucPwEKw3Lzgt+tgMPYWkWRmkSoVuGG3gom+1oW/0U0msfFSCORIuayHJ9BN3RJsSf3Yr6LhfglItwirPw2NWP4JNPjcCVDLXjw6tU4ZUr8CsV1Eol+IUC7HIVST9A4LjChHs1R9kDBnTfYYc83ifVZVhkemYCyWRaxpNfcYGyD6PqwhBJigHTC5E0UnBKAdxKIE47tOlUG50KxnlOWl9vOKbcywSZxICOC77qOiydh014gQHHIYtuwxZfeDWuydCXKpQcslEQUApqcO0QiZY02vu6kG7NwbCVjI0MH+8fs2Sp0EZtuoTJ4TGRzcmKYxvItjUj2d0CryON9i0DaN2xEljdBfSkxK6Q6biQjaQEgM8VGatS0IW/FmKM59vX4gByIXAaf82d7K+N71sM7N8KYMSv9lbZ8PmChvmwwq2AeNw1JW4nGPfubrwP8XurwSk/hwxxKkU2Wze0YTCuOmvGr1eDWDLN1GCzrT2dQ379139dQCmLLOsFlSSGyI5SBuWyZop1P3NrkJZ76PtPEE7wGgYBZmcLeOvtd0QmMjg4WC/u1SA8LnmJ36O4FaEG6hqQx33QG73X2ZRo3759wu4//fTTckwtndEAPu7cQvmLzhYwC8D7od1iqKvnteSaMrDMhABu9Tey9h7Gxq7hvff2IWmnsWbNeqxauUZqd0xT7WUqo8m1NPJi9dmAsQqDHWvtIvzZkyiPHYM/eQYpdwI2ioLZJKiP6jyoOdcWhB+cT7cJxIWv0JI1T2qM/JDEWZPYF2aX7kKqczOQ7BUJpMrnca1SGXcVdsUY9g9IZNQsWGgdqONdAvFbgeR/2UBc6aDUJahOWeNjwN/87Tex//0zCI20WNEQPJhWiLu2bcBdWwexdnUvmnMWEgkPTbkUkrZyclAPNa4RVrBM/YmbMYG4gT3HL+I7b+zH2ZFJVOglLFVxSiO+okVpxG8C4oKIouWaMgF5MmSZ1OZOFpTWfUzCHBoexbfe3o2TM1OY5sC12DGSm14By5oy+NmHH8CDK1cLEE8JMcaumgZmCGCLs/i7F57Hit5e/NtdD6PDsmWTGAt87Bm9jpcvnMaBmTFM0tfTMNEBE9s7u/Dxoa3YlG+XfzPJL9Cm3pqekhGllZ4Matg/clmA+Hs3rmLMryJMKQ91AvHl6SY8smwtHl+7GSvSrSJNobMLmUrlzqBYZJXQUR3NKr6LIGlh2imLfpSTedwp4Lm3X8LBq2dFI16zVEtuvl8Akbh/cM4Ewrinqj52Dgzhya33YWv7SjTDRpKpbd21kaxYbLcUMCUylWhTjWRH+txUsKDtD4GyUcN1dxTfP/AS9g8fxXDhBlyPDQXY7tZAa7oZq9r70ZFskq6fsxPT6GztxGP3PoIN3WuQprFlGMKp1eCV6fOekvSmnSAwVR7pKsqImE4ZK0p2pYuHtRxEBZ8RmK2rMKIgJcrvqOuLpDssctG1ZbR+IiNjlnCldAIHzryKo+ffRKE2InIVYoyAelu/GRsGHsZd6x7His6NaLI4MtRn6qCB2nM3nMD1iX14+71/wFjhIJAoiKNJ6FtostvR274J6wc+jr6u7UjatOBSLe5VoBAB+1hOSm2o6l7MMdnRQhZ5eKu0rnZdibQl8hyVnEo7u8i7ZKxEEph6cagqWFRAnMDKBYxpwLsElI5geux1BJWjsIIryCRKquEOWRItkVZqMBrMK1mKyEIAWyToNmpuGlUvDdfPAAa905WcJE3GjHPVLam6FqNJJNo2ganvSRkrESbrFWfdHPL9O5EfoOZ8FZBsF229XIpTBaqs/OBJsIFNQRjtoDiDWnEWbqkoQJzadQJxMvds8BQ4AVwWRhZL8Am4K1UZq0nfQNqSigph2hlwMc0sHXW9QEAwMw60nRRWnM2iWAzsBXBrHlKGLa+Xe8lXBmzcYKJCX2+PNSKWNLgiCy4uFXx2CRs1FmCWPST9hEhQpLjOo95ereNOoDKQZjotQD50QvhVT4IEHsm3TJgERNyds0nU0gb8vI1kdxM6VvQi19EMK5OEF3hiURe6AezARMq3UJ0oYPzSdYSejxoLcRNAW283sr3t8Luy6L97HcyhXtpIqeYK1MSpam8lh6OuOBq3quJhcSA+H/Ctb8Ix+cpCAPhW0otb7d/zgeHG494qE70YybYY4xdn3BcCzLcC4nGWV/8cv96Fjh//vdZqq/dTPqJtDT+oL9bnyNcSpBKEU2P+8MMPi5Wgdg7RTXjGRm9gePgadtxzjzDiUl4mHtpzxZxxpxIlh1Jzna+tOW5d6hJnwRd6Ro1Mefye6mPq4/Fv/B33VH7x91rzrm0QuQ/J/hDzTI/fZ/4cbwjE99NakfpxXvf/+r/9HJYtXY5EIikylAQ1v3LcqhCdNA2w7RR8N1q36ZYS0Ree44vsTOwJXQdGgl4kIaxEBQYL50sXULq8H2HxAkxnGOmEK+QXgxjVBC9KTMUagc3dj8WBuJSORA15OL0VFqODVhJOmEfF7EbL4INItq0DrC7pPS6WuOxR4bMnhtZTLA7EF5ujwojf6kU/KhBf9ATmEbnHB+GtGXENxJXeiKnqyQngi1/6J7z3/ilUXRPpbLNY0XKgtbVk0NFuo6sjhaW9rejrbcWO7ZuQSdsqipWmHopd5GcJ0NJkI5kt0wI14rcC4gOtyr7wdoG4WsUNOL6LmmXj5Pgsvr3vPRwaHcGNCk3r2SSGpFcB/bkU/t2jD+HBwdUgv5gU96xQijUJxC+VCvjKC8+jv6sLn9/1IDoS7PBoiWzlUGESL5w+jnfHrmHcc2CbFlqCEGuyTfjE5ruwo7MPPQbdmVVPQNVLXTWQDehTTivE0MHh0WsCxPeOXMaIW0aQVC4cCc9DbyKNB3oH8bENd2FVUydakPgAEJdny8lNtS2zDKaF89PX8e6x9zFZnMHKlYPoX7VC/r3n9BHccAriLU5Rv7CwwkqSeQsUS+57SNUCbOhigeo27BrchCWJZqToIiJpJKX11kBK3W0xJtHoV12nDhI4BuQcIzcdyntMFzfCcfzw/Vex+/L7uDY7Asd1BQrlmpuxvGcpuu1mpDwTWRbNXqUMIcQzjzyN7Us3I4cm8WFn84jy1BTshIVcvgn5fKu0SBfsGbG2UeNvhMoTUwVt0U7PZy3sNlv7BqYUvtSBZgSFItVG1KEycjgRTEpdtQo2A2MW52YO4u0j38OZq/vgYka6Zcq4Z0Gm14Lt657C9vVPoL9tPdJ0hY+yGHX2ns584SSuT+7H2+99A2Oz7wsQl/RlYCFnt6GnZUgY8f6e7UhKox0WU4rAoe7eQZ5frTFRpKRXI/knhTW6cYLWkEvEEvne8dZog9CokEebbEeNs+rAX2thSWdLqoNFnKzQKwHhKMLiMZSm96Eyuw+Gex4pcxJJWhcGhIPKh11togqIm64lHtdcuMXXPML7gWfCZVdGj8wbZXEc6wkBgByvjlsQQGqbeQRsqaucG5GQtLUF17dQctJAeilSLStgNfUjmeuEaaXgOR5KszMozkwhYFqYAbBTQ+hUEVQrMhdECsZCMY4PVv/7zD4o/VtQYyEm2esAhhcgdAKYvokkmWaOKTbgYGMrMtFeAE8a5zAAUE2ixEJRECir4yP2OkrtugxmpVNsEk6NDTcdmEECCc9E2kqp7B3xBwG3aaEWGKgxOKBlodxcEx4jFP6/YYpUrwagZ2A5Ort64MxWcePKdVRnivJkrWwGS1YuR1tfN9LdrUguaQW6m4H2DNDRBKSsKFUk+XJ1DBG60yvWA6bIklOoHlkq5TNAPqXYja4moMWSsoOQ7j3ywBUIV8ExyZ3In57jeRF5ykL7WXxvXAiw3gokL7a3xkHaQoD1dqUpatm++UIbz/l2zme+1ywmTWl0+9Dsrwal831m/Fy1LaDWdGt9srocXdA3x9To89FssZZsaCaaf2eWhS3s/+gP/wCOUwMtFb/wMz9br6vQ9yseSCgXEwuuUxPwrar+VEGnflb69XGJSlzeIttBjHHXADsuk2jETHy9tl3kh1ibIAAAIABJREFUz9o6UZ+jDhz0/VSyE54rWX7lO6416yySpVsNtfMtLc34j//xf8dnPvNZFZxHCcxazUUqzUy5C8uypb6DXuP8CigxEQKJJgXRHut4MJPK8Yvz0XErsC02h5sBZi/CGz+O6uQxafhjm9QlEI2ozKhWaX8YRnwOiGtSRZX010LWs7ShZveje91jsPIDCNAMAxnlhW6wkaHSqit+dWEgfqtA9aa51+gjfjuTrTFKvlXUfDsgf75JHh+Y8YXsA68VpkqBMz8wMDsD/N1XX8B+tqAvOrDTedFxistBUEM27aKzPYmtm1Zi08ZBbNwwiEyaFmeckEyZqKMJENdd/4Q95WZsimvKvpOXhBE/PTyOGjc5i+L+qMV9BMQ3z6cRl1k0x4gLuyKsHM89QNmwcGG2gpePHsO7ly/h8vQMLHEuCOFVi+iLgPj9A6vE95tAXCI4w8Q0gIvFWXz1h99Bf3cXPrfzQXQmklKYRJh1slbE904ewZvXL2M8cMW5ION66A8NfHr7vXiwbxD9ZlI4S26a0oiQxU9MnSdMsS/kFnhiZhRvXzwtTX2GawWEaXXtlgDxDHZ1L8dPrN+Gda09AsRtcQ9U74/dXAHCtdDHqFfG4avn8eJ772CqNIvtWzbjrh3bcezcKew++j6GS1MoQbHmPouwuN0bpnTWFBcV+rd7QK/djK29q/ATm3dhbctSZAl/oiyEqINjjKYYsOkMRcSYqs6TSh+vyNO66ho1y8VYOIGXj76Jt8/tw5WZ69ItjJtytqkJq5avRCu9nsselnZ04fqVK5L++8QjT+O+lTvQnuxkuQmmiwXMjrMpDQF8Du2tnUiwFbsoPqI0ecSUEOxw/DGIVHu+QjIi6YlcOxRTQV2bjsyVjlcz4gTPAhTl2nRTdB+OMYnjI+/i5X3P4drEMZgpumREXtEEqE4euzY/i7s3fAw9uVVIICP3Rez41Jah6gYwjZGZg3hz39dxY2Y/YM1ImlIB8Rb0tA5hw8AzWLpkB2x6fCM9B8SleQ/BGzML0cdqOVHdPU8PxAi8Ry/kYiiskqQ46xN2riGT/CoqOCaAlLmsQLTC+/wb7wuhHpv4XEZ5Yi9mxnbD9E/CNm8gZRalSEhkWqKpUPNWSVPo0kFto5YCqWJJvoC9Z3yHlp5qo6HKn0CcGnIy6J5fg09wbuRUu1QpwzfhEwjDgu+RrUvC88i45JGh33yyRTInZJDKhQJK7F7JltjsyMeQpObA8ANwJDHTJa4jwvRYsgkyXSyBB0G5Q8dCExaZ7dBCwICCzL6MKTVXGejR0k9q2cmEMzgTAY6ttPEsqBDpfXTdtPsLAjiU8aXzMNJNCKy0yJy82SqCEpsWEZirQmKy+1YyCzOdkWweg3H6g1N3ziYrgUWbwwAVC+hYsRRd3UsQlByMXh5GaWJGXVs+g56Vy5Dv7UCmuwVWTyvQ1QzkTFVUKYkgnQ2JRVF6MWCxKieX/qKNbYqyoUDVALOIM0W2TtnRqIR6qIKweq/OKHtzy3LNaMbMw3rH98Y7AeIL7ZeNe22jbGQ+UHC7QHwx5nuhY9/O+24lw4l7g8eDEi354HsXwh8a1OpGPCxmpIyE38pOsL4gRHv+zcWQmiXW1xZ3L2EBJxsL7d2zW5xYaO33n/7T/4GeJZQwKPZZO4toRpm/q1Ur4mWuWGptNqF6FMRlJhpY6yBA/03/N34v9M90O+HP7K4Zx0wE4doJJm7FqOU1PM/452ppTtyekeCd94z72s/93M/Jcbq7u/B7/9fvYu269VLrJOusVjASl/iOyMk8jxJgkgIh/KACO6n6SfA9zHQ7UkfmyR7k1Bxk2SQxZIOGGhCUEcxeRHnsILzZs7CcUSSNMhIW+05wAZ7r63AzTlSMuBob0TrQGExGxggkvbhnMfL2YMNhK/tUP9C0CvmBXQiTS+CHKSVJCX2pU5GAXit4o+ZojfPyTgLVH4t94WKTr3GB0DdwsSBgPnZeaWIVOOCDLRaBb/zDK9h/8DTGJssIjBQsm2liC+XSNLo70li3phf33TuEDeuWoSWfQDqlQAo1T3pfV9XUTMfWoYewpkUPeO/kJXz7zQM4fW0ULhGJACJKUwIMtGbx088oRjzP/hU60I56iURCW6XfFbdE2mdxABsosntlqYY3T53Ba2fO4NLMrPiDi6uHW1ZA/JGHcP+KQWnwRpArBX0R632+MIVvvPR9LFuyRIB4h6nSTgUEOOeU8L3jh/HGyGWMkeWzbCRqNXR6Hj5z9y48tnwNlhlJ0Ygno0wsz4l11zU22gk91AwLl70C9lzi+R3FuekxWPksPN+F7fnotbO4p3s5nli3Betbe9BGdXTEsjHm156johEPgXLo48j1izh4+SxeP7hXdOI7774bO3fegzOXLmDficO4UhjHbFBDkCIQ5/kwnUUg7kesttK7s1vu6tYl+PS9j+Pu/vXIi6WfYvc0s1yPXjXJHNuH6w1+OLv40PniyCKOGvFxfwZvndqDt87txfmJS3CpKzAMpFMZdDZ3wnYtWF6Ae7duRbkwi/cP7MfOjTvwxOZHsaS5D4RJ5XIFhelpAW3Zphxa8q1IGcmbu7pG3RvFgZ4pcO0KxCIXavuj6nmVsaFuVy9EdbWakv9IYxxBjRGAVLUOQVBDKRjF4Suv44W3v47p6iWkmiC1EgJUKSdwWvDgXZ/BjqGPoT25TDX40RBfnx8lYUYRY6VjeH3v13B9ci8CYxIJSgaCBHLJNnS3rsfQymewtGcHEiYZcQJxBfaUhR4DBd0YQcltlK1g/CsCwZE39M3ghbMpkvNEvVV0ZqG+SsoCG3O2UEgaYchKfHa9HEFQPY2Z0bcxM7obmcQwMvYsbGk0wddEEzhqjCQKBRLp7HAlToaBpLp56mS6SW6Rgab2mQwzkRulFaZH1plWaZ5IUswwh9BTdQwsgGRRuO8b0iDINlPwawx8kghD5QjDGksld+daQMab2SAFDMmUSwMrIyGBt/bR5hgiycyNUL1XyUYMnwW+zFyQrSITHbkKSQaQjJQPV/TTFmw7DZ8MepgQm0xh1l0l0hZQytfZNiqWgaptI9nZje7BVch290pny9LYNKaGRzF7fQxBzVHg3kygta0TLUuWwGzNI0jZSOayyOSaYDbngWyGKQLeCKClSXXk5DChf3ihAtgJ9bdmtptPAmkTYGYuY0hcQ/lpPWqKBozsE5ayu+WQUfK7mC4qGn6uEcBKMEjRNpWqbwEdWKglVUXLyjEpUllFdRmNUHTu3/Ptd7e7R87HiC8GxG93f5Vd8zZdUxY735tB0M33Yr6sdvwabgXE+TotuRDiKtbxcuE7Psfea/As0qdIzsDjaSCvPb35O4JUap/5RR04wbJmi/X7+V+yxG+99Rb+8A//ELMz00IGkBH/7Gc/i5bWtjqDHAfu/Bx6lX/7+X/GkiVLsHHjRqxZs0ayK5qB5mv4c9zXWz8jfb6NunF9DLqi0FecgJnuLqtWrZKusfrvOqDRn6fv/9x9iaSMsawH77XWnOtCTd6j73//+9LoZ/PmTbhv1044lNfQFMMJkbBVcOEHjmR+Vc8rZggpceGe6qsaI0oyZf+igVMA2yLKcZUhA7dgXz1r1i0hmAWKZ1GdOA53+jRMdwwJlGCGVVjihhVlOXXrssjSMELiegWQyR7RoDFMwOCL+C3Fxi3wzWYEiU6kWlbD7lgH5AcQWm1SwCl7sjhsKfLidoD4Qti2cewu6pqy0GBfaPLMB6ZvNWHif7vdiL1xYpNNUgSbgWIB+Pa3X8d7B87i6vA0kKDPNy0GLThOCd0dGdy1eSWefGwHVg82CwiKOtSrz6AYQ7pFRRFeZAxHFo6LfMkD3jlyAc+9thsXx6ak2FCBODoBOBhsb8bPfuIp3DXYjSzJnyijzoKiaK1XaWDdVlplY0UCOlGrYrhaw/vXhvH6ybM4NnwDYSorx6hVZqXN/b97kBrxAdWSXvWqQc0ERkIfp8ZH8E+vv4T1K1fjU9t2opPspBQbAlf9Kl48dQTfP3cCN8iwW0nYYYhMqYDP3nsfnhoYQh8SoLNo1JxbQC+B+IxTRRk+CvAxFbo4cv0SXj9xEJeLUwiyKWHzMj7QadpY39qNpzfvwLa2fnQgqcoU4xJ5DcBCoGqEOH7jCo5cPofDZ0+g5tVw99atGNq8EaeuXsCek0dwfmoEk24ZYdoWFwTZUAMfNoEIdW1Mm/H5V1302E149u5H8ODau9Bl5pCT44s/5Bwuk/mjKt2lzEq7d2h3FT1FBcTylR4cBJgMythz7iDeOPsOTo2cgeuzUIxgxkQ+1YyEb6O9qRmPPXwfJsau49VXX8byzmV4ZNMjuG/jA0qe4jio1ioIPB+ZZBqZVEaK1ATqRSmuSCA9V1Ogl5F4EYipjDZVak2WVNXpS0B5FOZLYxNDdSOjZIGDmw1VvSJK4Q28eeif8N6JlzBbG4adDcU5glG+FWSRT/Ti8Xs+h7X9O6RDpiliWS0eidxHmGEyiph2z+PlN7+C4fHdCDAGmwVzZhLpRBs68uswtOpp9HffjZTNhjsZ5TLC84+AszD2sU+vS1Qi9kKAQj3npW5GZHcb1atqBxFtgKg+TzWuUdKkekF3XVJOW8hZWNQhVs6gOLEfhem98KtnkE/OImPVEDjs4MliTOXBzntHm0MCuASBODOsrO3RhLxWbXvKntv0IgaZoDxi5CXG81gYacFw6C+fBH146XXNbJ40TGJnR99C0kgicDgIuW4RDKqT5yMm2CajTTs+kxuWAGmV9WAgIxkDuS3KeZzOI2K1yCIkhyBSMTq1WiAyGuHsk0mkc02wkinUGFDI3qb04CJyEeBuwKu4qJYqUTBAJxJLmpqFbXl4LTk0rxxAx8oBoLNbjeHJAopjUyiNT8Nn10zeykQC+dZWZNvbFNBO20A6DWQoyUlBuq1xA+biHNXiKqZEM91RJM1dO6pb1otrXZlUR4bRD3PKA7U/LyAnUcsBr3zuBXLrJW5UtS2qB4JaU+aIoDtrfjMfozkfKF4MiC8Euhv33MWA9ELs+XzkVxzMLQaG40xuI/huvLaF/l1/lAtYQS50rfy827k/GuBTdvHuu++KJSA14QMDA3XArqUi+tpZ+PjVr34VX//619Hf348/+IM/wPLly9VKFtOIa0abAJat6P/rf/2vAmLpyc0GPGweFJe8xFl4vofH4fkQVNO5pPHeE2Dz+6/+6q/wta99TQKIn/7pn5bAgAw2r013CdXMPIG+/lv83s13r+JBS9xCce6Z8Hqj7HGdgdb2hGrXUM81WuUj9lglEEnmqE9i7lBZNajoWM9ARTqz+HxWOhB7kydRHD8JvzKMpFFAClUkQlccT8iu04lFsgt2CmFk3yhnEWVJ5UzossR6lehZBZQQhs3wrU7YTQPItK0CWlYArGsymxBSJxB16dUoLvJEiD5j7i7OF3QuFIjedO8Xa3G/0ET7cQDx+ESND7hbTVAZKPUF0UChAHz3u2/ivffO4PK1KYQW2ZUkfLK7AsSz2LZxQID4qhWtSKhaAZVqjTS3bPBB/2zZQCNZi5ybJZ2U8cb7Z/APr7yNS5PTSKRSCMlCUfXExjstOfwvn3wa2we70aTNLaRVunJsEC2pdFZVg5eHlrR0ApiqVTBcq+Dg1WG8ceo8ToyMw7Mz0pKeQHxFPot//9DDeHhwGZh8ohcvB4RjAVfcCo4MX8YL776J7Rs34xNbdoprCveqKtie3sFLJ4/gu2ePY5hFY9SeBwGanAqe2Xo3Hh9Yjx4ziSQpq8CTlt+O76HkOpgsFjBZLaMU+vCSFq7MTuDAxVMYLk0jyGaksCvthWj2DazIteKZrfdiV88geqy06M3rxUxSIK2YUD4zatupO788PoLTl86JPd/gwAp09/XixMhF0YifGL2McQLxpCWBASebyUCJTi0Ry8G0OjXjLWES9w8O4fGhe7GubSlakFYpeKbSlTANgYB5TtaoJW+9EY76e33JiMTAhOFVpsnZofTKUbx47BUcu3ocblhF0krA9hPIJ5vR3bIEA/3LsH37EM5fOIXnvv2PyNpZ3LVyBz7zxGfRk+qE5Rpi1SggkbL3BB0lNFCYQwoaczeChbq2UUtRuOBHgQOBuLQkiACYkraQAaTGj8Y19P92UPJncH36NN469C1cGDmIajAFwyaiDEVSkTTaMNC1GQ/f9SyWdQwha3bCICtbDxS0BSAPXMaMex4vvvllDI+9A5jjSNrK6zWVaEV7fi3WDTyJZb33IJPsQxiwqY/S1pGJUiBbfTXusfXFK7ot6rmofwgGih6UZjh08/X6J0ae8Z6n0rKSjSGjxvthsb8jXVIuojK+FxPD7yD0LyBtTyHhTyNDHEifaqJfFp8SuzJVKkDcF+u9BN1lokBYnZOy+JOCRMo3XBNWmELCUP7rbH/EgEia0zh0E2pCgsWcbODkB6g5RL4MntjyV/lns1MrQTS12lEppALFjNppmFKlJEUFHL4EHTZCOpTwM+iVbdrCRNF/W4pY5fMoQ6Ee05Ju8o6RhJXOIdecR66lFclsDqFliwiKRYmi55dGNwT+AZxSFaXZItwqizE5FxNIt7Qi1dcFq7sNuYGlMLo7gVyTAs6sPhV3FWYYdHqRzYJsIJOS2g/FfvOm82dqu2OLRjR1de2D2iNiRb1SBH4z4Lod8KX3tcUA6u3uQ40AaaF9s/G4jeB7MXA63/sXO9btXOuPA4jHjzsfXljsWj9qUm+h+8TjEAD/9V//Nb73ve/Jy9hch77bBLYLXQcB9e7du4Xh5ut5jVrmod/D32l9NllrWggeOnQIW7ZsESCuu2lqDba+TwTXx48fB+0TaT04NDSEX/qlX5LziWvmteyGgcALL7wgTDvdXTZv3vwBK0Sy/UePHpViS1oXLlu2bN5AJT4WtItKoy5d3zO+tlHPPl+QqYOi+DhQAa5a1ecqsnRNkC5HV729E1LDNAvUhuFNn0Nh8jTc2cvIYhpJVGESs3Ed4HpChxyPRaoqEJmr/VPyO0qMpSzdzsga6Jt5GKkepFsGkWxdA2T7Abp8GezUrEC4mt86ux45lmm8cFOQPxfAzxfELrQ2LciIN4LixkF8J0B8Iab7TheQhS6sEYi/8sp72Lv3FM5euAEPKZjJtIC4IKgKEN+8fimeeuwerBnskII3qWGjhILpeWnCpjo9csdXaZWIdbNMsSt8/cBJAeIXJmaRyDZL+2uCwRR8LGvN4Gc++SS2D3YxUypAX3GwcSCuhb9RW3PmSxPAtFPFDaeGI9dv4NUTZ3Ds2g24yaxIMmuVAgaac/j3DzyER1auEEY8Kc09ADfBQs1ZHL16CW8dPoAdm7bhYxu2CmNOtp+Fgjfg48WTh/H8mSO4EnhwMhlxIGiuOXh47RDuWTaIJsNEuVJA2SmLOwmj1dliAYVKBbPVCiquI8Bk1qvg8swYirRj48APQqQoD6l66LJSePbu+/Ho8vXoT+TmGPEISuhUv6Sk2BEUPkpuDTcmx0AnDhaAGKkkjo5dxN7zx7H/8mlMuCUEYkXmwrZMpCxT6djpO06tNpuE+CEynoGBbIe4pzy0Zhva2fo9VOyh6pCqGExRewoTG8E3kQ3NgTzOVgHBJp0bHGlEwoTlgavH8YMjL+HE9ROouEX2o0dbohmDXYPYvGoL+nt6saS3FScvHcOXv/VlVKoO1vZvwBee+QKGOtYiK7kGCjOUJ7d0+tPSivkmQxS4yPyJULme5hqY6sCh3nUsLu0Qaxi28+boI1SvompM4fS19/Dq3m9gsnRJfKsDdi4zQlRLAfLJXty76Uncu+EptKWWIWXkI2A3p7OTRUnOqYSp2lm8/NaXcW30LRjWBDIZZZmXMPJoyazE+pVPY+WyB2CbPdKCXhdASxJLbOxi8q34PZAOr9ExtT478m3WcrG5rJVaEbUOXFhKXrf4bqh0iMDJkLqKKmAVAecSqsXDKE68htmJg0haRTRlAgTeLGwrgUQiD4cyEWqZLWoXZ2CGjjifhE4NVqCen7BpkfxJFTzS2YOD2xT9P+UnEsxTDsMuciySpDQkyAlQV0EiG8qwKJDpWspFuB4xYKMfNxssqcBAGt7QHkyAu4Mqi7lDehcTiCcQGux+lYFlZ5FM5eTcyXrT+cSn1SLnAT3P7QxSyRxcFoDmWmA3tyHf0oJ0UxPsTAYGNzDpLBwFPJR4SVFAKOCfPuN+1ZEAnMM32ZRFurMNifZWoKNVMdssRpO/R1mnuJQzknzJ4+aErMt/YnKPiIWW+Dm20QlhIgMwGiw6UFvANmyxPeajBOIfBox/FED8dvfXW13rnQLxO7nWODO9UCYgjjcWYuHv9JgLPftGoMlAnawzm9yw+yTPkV7bX/rSl4Tl1lrp+HVoDTjfR/Ctbf4Iuqmjpv82u1wKOxsNYMpGaB9IcE0Q/Iu/+IvyuvhrCKw1y/3888/jz//8z+V8CMT/8i//MiryVAWbZLa1rIVMPoE4JSkspozru3kfeJ4E4X/zN38jXUnZKZPdRbWjyk1L7wKZB+1hHvcq1/dkvqBqMSCq1k7a8cYkYlovFtX0kOSUV1E2TEqRxfXOBNzJiyhPnkZYPA3bG0fGpFVqtFiKkUAgnXWF8iQ+4PogujQG+klUmRE0muBYnTAzvci3LUOydTmQWQJYRFe0S1JN4tS1xYP9yPctypLFx9NijHh8DMfH049dmrLYQjhfhNB4MbdixBUzJqWUErGUy8CePWewZ88JHD52ARXXRCKdjYB4BV3taQyt6cPHf+JebFjTI4NAM+KyGAgQV3Z5mnpRhUxkXhJgtnjv8Yt4/u19OHF1DAVqam0Ws/k0qUNfSxI/+6knsX1VL3Jk22NCREkeR0Vdin5Vnd/Eq9s0RDM9EQQ4MTaOHxw6in3nLsFP5wSwutWSSFO+sGsXHl2zGjSDs6MyZcc0cL1cwNnR6zh89gzWDa7CA6vWi1yEgQaB+Bh8vHz6GL5z9ijOu1WUM2xZHiLveFjb0Y2lTS0I3RpGpscwWZyGJ0BmjrWUbt4e9VGG/K1EdMBKZ9qR0bebBvelGlp8A//m3ofw1MrNWJrICSMuTWSiNOHc5FQQlPXPBOAVlwBJeRfPoIq9l05i98WTODp2GZNeWVgzMsJWGKAt14SOpjxKpSLGeK7SrQ+wqj6aPQuPb7pXmvsszXUih7Qk6EVTLdp3Fscq2ckcyxpjo9WOEOmrWaDL3pa0lgxw6OpJvHT8NRy5ckSAeNZKYbB1GXYN7cS9QzuRZYoLJew7uwdf+u5XUAkc9HUsw4ObHsRDa3dhWVOfAEYqTcWSzQ8lsJijhefLl8eh99xsUim7CIBqulDY/ehahElUriOShDOYUShLW/sjZ1/HW+//E2CXRKNN1pyLa7UQoj07iCcf/Dw2rngYGbZlkmJSAkktAYlapMvSVEDBPYc39nwNV0begI9RAeKq6UoamcRSrB98EutXPwHbYBFTTtmNygJMwG7PWXzHwZZcZhR8NBTbzAlRouuXNEe9WlWx5Xy2oulW6U5252QYYtCHw58CvOtwZo5hduo9OOX9MINhJAwyKqqVstgOGu0wrRY0NXXAMnwUpi7BCoqw2SKLvt1k9KOCbuHqpeU9QbYvQJw2ftTKU4ctVqUBA0a2c+ZreH8yMP2kNL+hTKTisOskn5EtQNqy0vAcfo4Jp1QTGUySdqQkBkIDTkArRAZZZPtTMKw0QjMNw8oikcqLW1Qq3QSf73fp1sLmWRz4SaSzeXHsMTJ5mO1dMHNNMNIZxUpzweC36gIVaW9iEi6ZtKxIjSwS2DyIwXjKBlJJtSYw+8KMonyGqnfUqD5y5ozWWU7ryC1Byz/qADwKjMU3PsqFRFmOWFlQHZAvBDIXY8cXA+LzbbK3AooLEVaNv18IkC7GEsfZ2cX21kbg+lED8Tu51o+CEZ/vehd6vndyrRpU/93f/R3+7M/+TMApmWcWYxLY6vsoGCCSeug29/HCRs5vFkz+zu/8DiYnJ6Xl/Mc//nEB2/zSVoKUm1AaQitEnn9cA69lI/wdAwGeAyUybPjzwAMP1AE/QX2aci7uy3TwCgIB2/ydLsyUtVZqWCxcuHABv/3bvy3/5e9+4zd+A5/5zGduuqWN9zLOzuvPYtChr0UXlDYGkzqouhUQn3s+al/WS35d8yX7l7IsljWdKgK/hgRrd/hdY0fgK3Cmj8KZPgfLmYIdlAG/JA2LWdOhmnnRRYo2qzwCiy1t+EYGFSMLN9UNM78a6ZYBpJp7AJsagixCMuFGWgrVVQG7sq+eM/eKKqai+ooPA8Qbx+ei9oWLRZW3Asm3s1As9pqFHnJ8QZLJIDl5EzUHOHSIWq/j2HfgJEq1EHYmBxcePK8UAfFePP3EPRha2y+MsSQeooyIrgkjQyg3nwVM0tJYMV+eYeHk5XG8cugk9hw/h+szNSTSOfHBTPpV9Lck8W8/8Ti2r1uOvE19FKtslVpTxpZmbrQVVuTMwpNwwIJNE2dKBTz/3n68duQ4vGyTFIkGTgW96RQ+u/1uPLpuLfqo6WTDHeq96Z9eK+Hq5AQuXLuGZT29uKt/QGI6bnysK6OryrtXzuEHl07h0PQYpu0EPBYbOgHydFARLZePWa+EssfIkw4PBC+qRa4qh2ZBmNL4UmUrHTE50bk4sQto1UHeDfG5+x7FUwOb0J/IgkpYFphpKXYciPNWiHc1F7gIjxI2jvsFvHLyfbx94RjOlscxHdTkWLyPhuthWWc31vQtw+j4KE4PX4JjMFpmGOzBLDrYMbABHxu6FxuXrER3ql3pxCPQSubcFKCmmTaV+65H9nUMqDREgRkB8SDAuckrePH4K3jn+DvwDAcbBtfiEzufwkDLCrShPQK9Nbxz6m389+9+EVXTQSbVhMHOAfybXT+Jbcs2g740btkVtjNjZ2CzYr2uz4gxfbFK7/kErRJECFaNI9i6n5Ly2GPleuCJDzyfXyEcw4mIuoJbAAAgAElEQVTLb+Po2ddx9OxrSDWFURMG1bfRrybR27oRTz30BazqvBtJWjYJAxlV7wp/wYVYB6lFlMOL2H/4eVwcfg2lymUkkyyw4UqYgOG1Y/XyJ7Bl6Blk7ZUIQ0pTVAhBGYWyMaxbpEQPJKJh65KUm2UH9eJM/ZxE5zJXhCAgXHZOyjNI4tYQ+mUkrSpgTAHFcyhOHkZx5hCc8mkkjBHkWOkbVJTGPmHDC/NAchCZ3Apkm/sAr4zZa+/DcEaQNmZg+mW1NkQZFVmoKWMhWy1t1HldDDIInJPSTt5nwyrfjRb2FEwGJQEZczqUJFB2kijWbLhWCzp7B9Hc1YfA9VCansLkjRuoFUrIprJoyrchnWuBmc7BpQwlmZX1J0m3EnbyNCnFywDJHJBI1R1OhK0PVWbIstNAisA7BWSyql09v6PNT+a6/lnrgLQWSCScUR5GXXi9y6QWzJNNV5rqaO2ILfIM76OclAI4kZtPPASN/6zyBWowyP/q8aJZu3kY8cX2lDv5+48KxBc71o/KiN/J59/qtR+GEV/s2PLMGsDKj8qI384xb+c1+nq1PpvAmudGrTUBOXXWv/Zrv3aT7CKuteZr49puDahp6/cLv/ALogPnawh2f/M3f1NOKe70on/ma3RBpGbVtb0g/0b2mr/v7e2tA20NhPV16gJPzW5rOYl+HX9PWQr90P/iL/4Cn/70p6WwtKurq35O+rMWAuNq6s0VyzYWf94pI64/Sx0vAuM3TXz1DyEDo0Ic2aNDuqsQj7HeZAZwrsKbPIXZa0eRcEbRlKzKei9+5CQWmA12adfMPTAFz0+hHOYR5JYi3bEW6Y4NQLITSLA6LgGP6za79ZJCrAf+Ohs8J60TW9woBfuvQDwaPZpl4yZDIL5//yXs3n0C7x8+i2KVLY8z0iTccQpYvrQNO7auxKMPbMbKZV2w2AbZ8+E7jBwTsFiNH3XdFCY8AkQC3shvGwkMT9dw4MIwvv/Wezh3Y1qYcr9aQT4RYP3SDnz6yYewfnAJMgmVEqcLr7Bn0dDST1hSu8KqqajPMQxUDROXPBf/uHsPXjp4CG6GjDgRhYMe28Ynt2zBo2vXYUU2izT1pdKgxcJktYTR6WmMTU2ht70L67qWIBXhE9ZnsWDz2Mw43rh+Ea9fPI2rngMnYUkreN0Yh9SVY9JwzVcyHbJeZKGpk5WokOkfJbHxo+BE2fCqwsmE46FJA/EVG7HUzCAb2dRp/bXOM2vXGEJkaUCQYLlGIAWZU34ZLx7bhzfPH8WZ6gSmw5o0CqC+nl381vQvw461Q5icmsD+s8cxVS0qt0Geb8XF8nwnHhzYjPvXbsPK1qVI0bNUm45JU0JtC6NZNzWQ1DiKMEikEfdZCGLSTi3EhZlr+OGxl/HaoTfgmy52bd2BT+76OPrQizSy8EIXLip49/jb+Oqrf48iSqIzbku14qltj+GBjbvQm++FX/ZFIdHZ1vUBZcqcN2mENGNFY40bjAImmgFXaT4ZT/JC1VFSydFFlILh6TPYf/IHOH/tPYxMnkIqSyCeFCkEQWPG6sKavl14cPsn0du8Hin29ZbnTH99bbup7PbkHholVILLOH7mRVwcfh2T06dhWDWkWGwXGHCrWaxe/ii2bvwEWjIbEYbNUYMsjiclz4n4jg9qFaPmRmJTWM9dRp0xozmpCpuiitV4MCMLN+8CQZ8D35tA6I3C8IfhFE5iduIwnMopJDAB26wiYdBc0oFJ39wwDZetjZvvQq55Lax8H1CZRuHKuwjKZ5FwLyMt/uIE4loPo9yPxE2E7h4E4LS74qIeqkA+8B1ZZ1TVJzeEDHw/BdNkMXmTFAtVgjxcqx2d/WuQ6+4HHBe18iwmR0dQKxSkuDeXb0cm3wYr1yog3Oealc4BKQJvMmRJCXJgUdfP5xBVKkXdW6PRHdVMUJMddXYV3VYUlEYJBlX4qLMusTKBOhiONqhIfx/zLot6MagyW5W01J/P7JhywpGnL2PgZgs6venroS+MuAbedRurWOYnmhgfYJlijiC3A84Wes18bG79HBvetBCgvdVn3wk41Z+zGJN/p9f7YYB4PIhY7Po+Kkb8Tu/v7TxTfib3IK4nIyMj+Na3voUnn3xSuZpETiaNVoZxnbaWkmgd9Z/+6Z+KxIXsNIH4F77whboPt2a/CYy1/lw7l+hj6AZEmoUmkFYe6HbdFlETR43OLJrdJ5jn6+P2h7Ozs+L2smnTJpHcaGlLIwiP3+N4sKGDD61n1z7rtxtM6j02DurVtI7m9weicfGLE8Bbt5ImOSZ7EuXDVZhGEagOozJyBO7UORi167D8IswEbVsdJBNEXyp7WXMTsr5a+WVItK1GonkAVn4QITKyH819qwwnG5XJGh81jIxAQrT76HNuIIrmkcjNty7pe6Dv9Y+dEW+cOAstYI0PKT44bsW6CykTfdN5oFwBXnnlAPbvPyMa8TIdDFLssOmjVp3F5o0DeOLhu7Bj6wA6Whj5BCgXinAqHjKZLNJZVUAlmltdHE/NuORX6febwKwLXJxx8I3vvYT9J8+J44HpuejvaMH9W1bj0V13obczJwUE9NEUfWXEJIk2OcIJApnI0IqAJYRLs32DhZcBvrn7HbwoQDwLj44evouepI1nNm7G4xs2YIBAnGx46EsaeLpUxEyphKrroiPfgqX5FrFZIw6mWzLB+FW/hj1jV/GdQ+/hRGECbiYthQsyyKnB0t0HCb5lAw6UV7B0tdSbqrrbCo5RE6sKKPl+y/GQdQN8ftejeHL5EAbMJmHt4xXGNwPxUL1XZD+qfQs7jM6GNbx97gjeOHcERwvDGPdKqjWxp1j3of4B3Ld+i7x376nDOHntPMohi/BYmBkiHySwuWM5Hh26B3cPbBJ5CsG4dA0kcxmRsuKWF+U6NLMctYVRvtCRawofGLMVFwvDeOHIi3j98BuooYqt6zbhpx77DNrQCjvIoFwg8K7i7PVTeP3Ya7g6fRXFSgmmB6xo6cf9m3Zh26qt6Mp2IVFLoDnbCjupioHqBZoNEo2bCO+IBb9pc4kq1yjvUa9VUiHp/cfW7OJ8U8O0N4bDZ97G+ydfxPWJk7BSjjRdYCbJIyFcS6GvYwg7NjyJocEH0Jrqhx3S+zqSd0iBq2o7XtcDGGXU/Ks4d+ltXLr+Bm5MHEMQzgorzi+3msLg0vsxtPYpdLXsgIluhCF1d5RXREkWkY/EV2D96Rp0K6sMyf2QDREJWjxI0TdMS3xUJkOJq8lcT6NcuozpyRNwq5dg+sPwa1cAfwQZ24MtYJWi7BosOwff6ERor0Su/X6k82thpLsAZxq10X2oTb8Pv/A+mhIzMGltaIWUgqsvKcIUrZViwrm404VGKsApSamJn7fncnPMwvPycIImINmBdL4PiewSJHK9sHL9SLT2AU1tKrB0q/CLs4DLolPa9qXVtwBvWm6xyIU+qarhjvwstQdaXhLZ08wX0MnroudZrxrWCQ/FfukNv75hSHxz8/OS6xcbHFUvQmac64IG3ypDod6jHKnmajKU81gDEI9pVOufE/+ddsPg72LzpXGfiM+TDwtc74QRv5O9bqH97U6lKR/mmPOB0zsF4ncCiONj6E6CjoUATOP5f5hnGz9/6rp1h8k42Iw/I+25rUGo/psGz/WMahgK+8zCTLLZLJ7s6+sTQKyZb742Dq4JiPlFwosAemZmRv5LNxZ9vPg9jEtZNFhv7OTJ69HMOF+jr1GD5vh5x7FX488ar/H4WpfO9zKIaATpjRiuMfhq/LuYD9Rrs+bMK9QuFoE6rUyI6GnBCWJ/yH2AwksHNiownRtwJs6iPHYSpjMG26igVplWrniyTmZRC3NItgygacl6oGkpYLYipGc42W/JAioiQhsJqI7BMYApLLhar2L814I+9re6/sYx/C8GiN9qIbglECeLyc5pXPxhYGYWeP75V3Dw4AWMjJdQCyyYyZQw4rXaLHbdM4RPPv0Ahta0whaP3xBTE5OoUt/c3CodD0VvTshBSYZy8RbHBGqGXM+Aa5mY9ICv/NNr2HPkhHhy55I2VvUvwa4ta7F5zXLk0go8E4gr/WjkGW5S0sF9U4lVxO85wumcjtzLLzsBntv9Ll4+fBhOOq0Y8cDFknQaH9+0GY+v34DBTEr6VgiTHnqYKRaV969loSmVQZudVHIbWtYFATzLxDgCHJy8jm/ufgNHJkfg53MC/qnp5ODmVFDNfOicQgBNQK4SyaJvpRNg5GPP33Pz5X8oRaA/sul6yDg+PrfzETy5dANWJVuQIZBXvVXmUtg6w0xpDd1PKJPhRi62fGwc5ODIjQt46/wRvD18Cter00hlUghqLmzHx4beFXhg7Rb0dHTg6MVTeOvwPoy7JYSphNL2lxwMZtrx8Pq78bG7HkILMsgRihMY1e0Ko3OK7Mo+CMQ5J8ko08CQdyCB4eoYvnPwBbx84FWU/SKG1q7HznX3Im80oznVDsORnAlKziwuTZ3HhdHzuDY+jIDNHWohtq7ejKHlG7B+6Xq0JdqQs/NSnKfRxHyWanrCR2IAmb83vU701jTO0FZQUWMgES254u5S8qdwZfIUdh96EeeHD6BQGUFzC3Vw6spop+dX8li/4j48fPezWNa1ESk0wwpscaiRUVa36dNAXNITCDCBS1f3CBAfHnsfrjcGy+ZIpltHEr1dm7Bu5WPo7bwfqcRyIKAOz4YvWks+b+UjrsC4OhYLLJWNlSed2Oh0wgCHYNY0AiRsUyRlamZSQqZa2wtzKt1B+dqCgPAwGEepeBHjo8dQKV5CJlWUwkwzLIh3rRkmkWCBJJtKWG2wUmuQyG5Epm0nErmVgJkD/AK86cOoTOxDZfJd5MxRWG4BCcuDTy9DrhcstnQonWJho/L/DmlHKJIQpQ91PZZ65mHZXTDtHvhmF8JUDzIty5DIdsDOLwHyvYBFCQ8LLzk2AqBWUyJJKWxkxo4OI3Od+RTwVq4t9OjmawRERxkD2XwZUOlBpIuMKLtjITqD8ZuA+Jyn8AeBngpV9Ufpelo5FvWjkXRc/BYTXJtVIK/2s6B+ThEqV4GExvWNshPJdtQN4qO9K8awx3azOBibD5xqQDEfCL3V7/4ViOusYUOwPE9B30KA+McNxD/Ms20cIxqYasmF/u98zW14PA3MtVxFn4P+t+5gSVa8kTHma+PAWYNkgu+9e/dK+3i+n/ry7du314s59Tny8/T7tcQlbq+o73d8XOsAQzcZ4t/i74mD5PmwGI/HAOPMmTPSVXP16tVYunTpTY2I7hSIywoemSaoHaDur6Z+0glH4hFpwKZ4A2U8qMwkaMTE2h6CcVRHEMxcQGnyPMozV5AkA0aikv1M0rQmXIJ02yDMfD9gq4LMwGOhbVLtb9KrIyaFUaWkc0xvHYjHE9ELN5S6IyC+kH1h4+J0K3q98QHE37vQongnC2LjwLoJmCvH+KgznYnZAvCd77yGfftOCxD3aT9jJeAbAbJZC7vu2YBnPrYLy3sTsAWEeZienEJltoy2tnYB4tyUODkYtRIwqNbgdD0go2PBswxMOMBzP9yNvcdOws5ksayvHxtWD2BVX6f0Zgo9Gt5x8CSkIImjplKYRSZlYsmSTiSStBdTDTQqjmK1ndCAmwAuThXxg8MH8eaxY/DSZPPZTrqGvmwWT27ciMfWrcPaXEZcU3huHGqO70N3h6TzL/tAESxzX2Q3SjLfswAueUV8/Y2XceD6JdTSNsJkUlxBaN5A/XeKGyc3Z2q/xZfTRSppo1arSkOdoukJCyhFGyGt13zlU8p0Uc1Bkw/85NZ78fHlGzGU60I6UPIcmVd1u5+oeUy0PeuEgeI+A1ThYcSdwRun38cPzx7AxeKYtMAlyLLdEMubOrCtdyW2b9iEydI0nnvpu7hSnUKYiyZUzUV7mMbq1l58aucT2LqEjiUJZEIWSCorP82kxe3vdPA7B3YJHei3w/tjYTIo4Nvvfx8vvvcySn4RS3p6sKxjGcoTFbSkOrCsqx/rl61Ee3szSn4Bp6+cxMUbF1F1K0iTrfeAtnQbtq7ehpUdK9FkN8MS3ZovTh0MKG1axzHo4X2LJEFSjxixgFErHDV9Ih0NJU5iySTKFOqQHVhGACcoYrY6gavjp7D32Ms4e+0gkCwjNGpRpT/XHheGl0Vbeg02r34UOzc9iSa7C0kWrbAAV9nMKLZgrlolOh9V1VB2LuLM5R/i1LlXUKxchJ1UxZ9c5LLpHrTk1mDbxmfRmh+ChSUw6FbPRZSNpXQXTKFGVShqGHTkqMLzigjDKjy3iEJhArMz40glDbS05GDTBpKd2FjHIM5GqmjTJvjziqiUr8HlwuyNIXDHEHpTMIICDKMMy+T1c3wzqCFoTSMI8giMfjS334emth0Ikqthpvsio2o65FxBbfIQCjfehVE9j3Q4DSOYQmhWpKkEmzmFVR+mRylaEgE9uwMTnnzT9JDyOHrVdiGVX4F8+xok8isAHiPRLDITxXKz+Rh7q0d1DfWmMxH0leegg6GIEY6CMQHgc3WrEdaNfNXrwEmDYsmd1P9PYFYsrarXZ5VwmctZ1NfiCI3rv2hiWsG1SHCkbQZji31dilT/XZzSbtgVoj/VIWB0DVowqOeCnErDuf+o+858wP5WhFB8D7yTvW2hfbZxE1+Msf4oj6lB5f8X+/p8x5gPwHzU9/d2j/thxtGdjB0NqHkcFnH+yZ/8CV588UVh6H/1V39VtNzzncOdZCRu91r1GJovSOGe9JWvfAVvvvkmRkdH8TM/8zOio2/0V19s7Nwc2CobYa1o0GA8luOcpzxK1xApC2TKRrmpS846LAHuFFAdg1McEUZc6tqSOSQynbCzXUCqHbBItnKNJdHE/0oRX1R01ch0NaSoI8xy8/o4F0Dc6tnfagzf0r4wPrlvBcRvNSg+zEC+3cVJL/kS7QlOsFAoAi++uAf79p/BpasTqJHCpVbKCCVlft+9G/HJpx/Eil7qtpXNWbVchltxkMtkYaep26TTgIsENVkR2FWtz9XGVQuAa7MBvvXSqzh++Royre3o6epGT1cH8mkTNTa6ccvS+pYWdmTbKIzIJhNYvbQXfUs6kW2iwwYwUSxjdHoWFY9JFpKFKYyUSth7/hwOX7oIj614CcSdGrpSSTy8ahUeWbMWW3s6kYvIIgJxSlNIQjXn2VNSSg2kRFE7k3CQlxBixC3j7ZNHcWpqFNO+i4rvoRr4qDE7EAI530TaTCBpJ2DbCem4mEzQntFHwavh5MQwJmolGDYdU7jxqw6PkmZyXOT8EE8NbcfTyzdiY3MPsiTGYk4eKk0dA+KMQgVAzln5uwgxERTw9rlD+Pbx3Tg7MwKkVeMbdtHsTbfgrp6VeGDLdum89e1Xf4Bjk1cwYzoIEvQ8DmBXQ3QnmvDU1gfw0Pq70Wu3IiM+zSw2neveuBAQV9I0SQ/AlajawlRYFEb8hX0/RNErontJN5ozzZi8Po18ogWbB4bw0OZ7RaNfDkq4MHwep66dQjUowQ+qqJXLSBop9LcvxaqetVjXvwE2KI9SDcRlykt1OAMsdlxLiHQkDkSi1gl1IC45BOlgTrBHCzwGgNSql3HtxgWMTV/B+etHceLyHszWRpDOm8pSMzSkIyMLArOJLmwceBwbBx/C6v5tSJG1pfGkSFyUCEkeUkwKoGAhLUHpJzOCi8Ov4ODx76BQPo1k2lVpUdAnPYOM3Yd1qx9Df/cOtOY2SNGmsq1i/oCzgJ9Tg1ObRa02jTAsww8KcJxpAdW+V0C5PIVKeVp6veSbMsqGUjrEqlbuvgBxniJdSQpwazcQehMw/Gkk2BIZDiyTYngej77pPH9aAqYQhC2wkstgZ4aQbdmJZH4TkFiK0MgrmRobSoQT8IoXUJ0+hrByAZZ7HX5tGL4zJsWbhhsADj3G1dPk1bs+5weJgGaYyW4gtQRILUUyvxzZjgGgqV/SozBYYMn5xPZX+n6rQlzVgVQzMHMg/ObsSaTEFpcBlSmQ/43Aqd5K5nxwNQld73Gq3hPVR8Q3U63fjJPW8ToGkXDFvuYCAXVUIZoalSzS4WuukE9vUHUw3/iZcwhBftIzYs47/qMF4v+zSadG4DTfHtoYFPz/EYjrcbZQ0PFRB1c3j+u5BkyLZdzv5N7e6djR1042nBIVepcfOXJEJC1syrNt2zY5fOMYmC9Tc6vz/FHusdbA//zP/zzOnj0rzYV+5Vd+BZ/73OcULNXrTBQo3+79VEG9fEK9lkTl2+ZkKiIWqS8+UfI4+nd8mRC3KyIogzrLMuAWALpbSSbRBuwmwGIxu7YljDrkxjpk1gn5+jkphBn/0kSCXkGlxiVqaLTY+JrvOdaXtttlxG91kP+pQJz7L717xS7LQqkMvPnWEew/cAbHT10RjTgLkqQQ0K/g3rs34HOf/gmsWc623XzmQnMj5CZKRxB2GCTLTGmGya5zEeZxlWUXrdmqXojzo1N47sVXcXpkHFYuL64DlFkwLZ60AjRnbXS0t6FYrYmVEbs/rlu+HI/v2I5lSzqRytiYrFaw98xZHDl/EVcnxuEEQFNzG8J0GtcrJdwoFuHxukwLgVNDq2ng7v5+AeP3rRhAm63MEWuBh3NXLqFcq2L14Eo0JTMiW5FNkGwuz5usddRl84ZbxphbxXiliOtjY6iFAaoSVUJawzclU8hk00inU2jOZaXDICfD1elxvHj8AI7duIIKOzbazDREDguUGkTSlCfWb8VTKzZiS1sfsjCQrFPhmlydA+LaRYbOasw+KHY8xExYxp6Lx/DNQ2/g5NQ1GNmkdBg1vRBdiRy2dK7A43ftRFdTM/Yc2Y9918/g9PgVlAm46NpRY1CQwAOrt+FjW+7HxtYVyIQWEmw3HkuBKReHOfcRrRHXvKHY+0mwkMB0qBhxAeJBCV293WhtacPE8ASazWbcNbgFj266Hx25FkzMTuL0ldM4M3JGmuhU3RlUGMCEqtHLsu5B3L/tIaxoWQZ6y/DOsIm4ricgCFfmFKp+QBa3unCOQaEal1GPTTm/WlhCYBSk/dDozFUcOLIXZy4ew1TlOhxrCma6Jow5pR3SqiWwMDNWQn/7evzEfT+L1f33oMVeIoyugFx5tip4kQLN+poUFYaqhugIMIqrN97AvoP/iOniUWSaPGlCw2BC9HZhE7rbN2Bg6T0YXHYfLKNdrlbZSdOtoIpKZRrT09cxPX0NteoEqrUxVMpjsEwHCYvtkn34HhdWD0lbu60oaZnSUaqCYhaVGiH9tYuwjSqSvF7Dhy2AmoGKAuGUd4Ts9Ok2w04uQ7plCNnWrbAyG4HUCgAd8ANaA5JRJvNflSr9sDKC0B2BX70Er3QJpYkzMNyCyKZYk2FSasarCkIB4oGRQTrfj+aO9bBbVwNppkXbgXQeSCibLGVyGtPfa5tNtc0p0Y4kJtQmJQCUx9FUUny/iGo54kBc/Xmu4Ekz1tHAj4QmcxuebJDRulffwJWNSjQO5zYn1Q0vpi7Rg0SGq/Lu15SXXgYa6x4+uN3FPjC2C0Z1o/XAVJ2R+v4oQdudgqn6ZjqPXONOQNxCoOZfgXi01n2E97cRFMWz7vOxmrfzHBvHTfwY8/2Nf49LS/icL1++LBpxyj7oZa616wux4gt9buP5/ihAXGvBv/jFL4ps5qd+6qekM2hbW9tNHTpv5xg3XYfUmkRrSeTypZY0wl1FTNXXoXgwHwfm9clHiSO/VSGncleK5HzyIDTBwd4PXEMj96+5yRsx4nNQW62+ep/V/40bBqiOxv8igfhHuSDqe3TLCEtACqUXjBoTKFeBvftOY997p3Dg0Bk4wf/L3nvGWJaeZ2LPSTfXrdxV1aE65zh5hjPNGc4MOZRIkZQIWavd1QJrCcZawK5+6o9lAwYkwOGHDdhrr7w2tBCWkkWlpcQgcoYz5HBy55xDVVdXdeV400nG837fuXXq9k3V3eRibdegp7tuOOd8+fme73mfl3pKAvEQhcI8jh7agV//+hdxbH+vJHGTfBrE6pEtl0lvXhVJRhsuJrxbWirALRWRsm3k0hnJPHd55D7+/O+/jxuTswhSWZT8AEUm+jAD7Ny2CcMDfcikk5grrGDk3j2sLC7i+UOH8LWXX8ZQd4forW88mMA/nD6HM3fvYmJpES5M5PNdsFL0uQQKgS8LOoGlVymj0zBwsK8Px3fswBf27EFfwpKut+xVcOLCWczMzeGZo8cw0N2DDoOgLlRBlyJ/IsglV6rsDJcRYra8jLmFRZGmEE7xs0zBk7YdpNJJYcTplc0uzGEx7i3ivZsX8MnIDdxampGU96HjSGelhaHt+khVPBCIf3H4AI70bkKWiby1M8yqJYmu9KoVmto1EIgL6DQNLIdFfDZ6BX9+6se4MD0CO0/WkFmzAnQZKezLD+Gtpz+Hvf2bMTo1hneunsAHV09jxXKR6sigXCrBLHo4unE3ju99Bp/f+RTySErQpqPZXqkXjWhrNeKqVxAEuZplpDRlEd898wN8/7N/wLy7iO4NPTDZNisedvRux/O7nsbndj6LvJXD3Mq8APGrE1cxsXQPBXcWgenBsh0sLKwgYWVxdNdTOLb1CHb0b5NnSgo7rv3OyfKK7CcROYGrABWtpY54A4ZiKhNLBuWuYMWdxMziGO6O3cSFa2cxMn4bvllAssNHMkttoSsbqwozI7o2gpUkDmx9AW8d/yfY3Lmf5zYwA0u023LsqBzahZJVUl81NSnPC/7Qn3oKEzOf4tL1H2B8+lOYNkVQSmjkB2VxD0na/ejv2Y1tm59FvmMz0qlOuJUySoU5sZsqlhawvDyFleUHKFdm4VZmUanMUbiFhB0gl6WWmzaABMU6AJiBf+zjsllVKdGZvIhiLMcsI2WFSDuMC6DUSj+3JA5IIEAKvtcBx9yCfNchpLoPwsrvBazN8MMuWGYnKE00iK4ZCGyS46bmUAFyepGHxTGszNyA4S7LyQLvEW3yuKNwNlEAACAASURBVHmjxzf13on0IDKdO4HcVsDq0RaDFvzqJE7ArhLo8PvUuiuPeM5tvjgCRer5SFDCDZts2qImia1YanlbZcRXme618iJ1ElXVvlQXPc4VjYG4lilVe8HqChmddsWZ9aiXRKy+LLSxx5Y1smaxq5apBk1EBzL1Apuf5LqzHiAeB3BSlscEi63YRWnuOs4MNVW1rl/rseu/CBlOVJZmAO7nVb+1bfUkgHgtXonfo1F9Rs4jcc25nETGLPui6z5O32oHJNfrv/HMmtPT0xgdHcWePXvEEYbXfBxpSizFiko2ILaEiuSpngzWmx/iySQkhkTFc4nuNHJ8ipsKiAWiwtmKz1pl3RXiiILH1QlkNPut8hzqFU1FrOHIlXTvFyhNaTQB1A6UJzkh1nbsutoxHXnrS/ZAGxXXwPkL9/DxJ5fw8YlLksKUmTUpmF5ZmcfeHRvxtV/6PJ4/uhXMXluWYKoAWSalkLwnIXgtgvpShWneTVy+fAVz01Po7+7G8MaN6Onvw+3JGfzVD36ISyP3gUwOnumgRL2q6eO1z72Il48dQb7Dwt3JOVy+eR13797B03v34QsHjyBnUZKyhBM3b+J7Z8/h9tIyykyEYSdgmrYsyBVxEQkl+FJiNX0XedPE/t4efG7bNnxx7170OZL4VRIB/ezMCYxNjOPY/gPYPrgRG1I52NpqkEy/BJ9EKVpNQhXtpiLu1+peBNsEzbYAAUUcMlRROmAIrBjADXcBH4/dxNtXz2FkZQEe6800lI942UWm4uPN/cfwxW0HcbBnCB2wdZp77fesRvsqgJCkRCrDnrDhBOMm4VcZJ+5fxbdOvo1zk3dgdTBhCfW/AfJGCtvTvfilp1/GsU07BCC+d+0Uvvfpe7hXnBb2XKRIsNBr5XB04y589ZnXMJzpQ4cG4wQbomNuwIjLMwlIZ0AjgZCJ2WBB7At/cPJHmFiehJOh56iBRODgqR3H8PK+l3B0aD9yyKDkV3Bn6i5uzd3ChTunsVB4gND2YdgmHkzPYHGpiO5UD17c/QJeOPQcujJ5pG0mwUnD0ay9BPmFgSRSYoKaICR7LIp1FRwrloIeiuUleEEJFX8Zk7MjuHTjLO5NjmCxOA8rqTJq2raLZMpSjuqhicJyGXaQxeaefTiy82U8c+B1dDlDMAMGFxPURqcTmoXV6Ek568TgU+jDD+exXLqOew8+xdWbb2N24QaYa8IwywjDopqsfTrK55B0epHL9KMz3y9AvFKYQeCtIBCXE/r7FGGIvIbsdxEO88mHLlJJG4621FSBPCqro1iDGiYsntqI/aRyV7FNBkoH4h+rNqN8j+ViBD0DRnvh+wPoyh9DV98RILMZSGxAaHTCD9OwkFL1ENLHh0w6j1HpQc+bM3hyEfAXgGAJ8LUHeTXwIKojgmtmy8zBsAnA80BIDTjJgWiaj0/vXEWU/jua3LlMRFB5lT+KvGsUYI9iHKVahPnXPxpQV3MXxCmmSMDyEHBUzy4ss968MGYmWopq53v5sMiW9D1j8pbqENIXjEoc17FXnzV65mjhrbmOukQ0b0THQdrFoI62/XFAy/8PxNfKDRqxro9Tx/G1/T82EI+D5J8HfqnFTrGuXg3kjGwGI804pSpkw5/UpqtdIF4PjPMZuGGQmDkmLNPjLUru02rz2LAMcUAtN1aWu2oyUeYbq5GSa+dLzpOclYKA66AG1jpyvAqgY3OSwj7VXlddwmjty89XJZgxyB3//CoQj17VBKeW2MX7c/UTDexT420R/fuJaMTjjffz6Mj1GjpaEMR2z1KAigyU5xu4O7KETz+7gh/++GPMLZYksyZlDcXCIrZv6cMXX3ser754COk0MD4zK4FrAz15Jm9UAER2SSamZhZw884YZmbmkM9lsW3TJvTmc0jnMphaKeDT8xfxYGkFub4BJDo6MbUwj8tXLuDQ7p145chh9HQkMFGs4Ny1y7h07Qqe2XcAr+07jKwJjM8v4v3Ll/C98xcxUirBz2UQOAnph7L+6UxD9CcWIB566HRs7Mh34KWtW/FLBw6gj9p3AeIBTly7gFt372DLwKAku9nRNyA5JXk8E/mURglgGFgpJwGUluiuHu0RLb3BjJgyJR/gYh+gaJiYQoiPpm7iL078DNeXZhBkEgKQbcpfyi7SJQ9vHDiGN7cdxKGejcjB0nr1GiBeJdI0vNA7WerceQxfQBknx6/hz06/g3MPbsPOMm8pXReAvJnClmQPvvrscTy/abekjv/43jm8ffZDXJ6+iwJlDDx58kMkKwa2dmzAV59+Dcc27cbGRDfScCTDIeU6ERCP2EV10K4DSyVSW4mT+P9FFPDezffxztn3cHv6LiqSsdGA7Vl4eufTOH7gZRwdPIC8nYPJ4E5/FneW7uDHn/wD7k3fQiUsIbQCLKwsY6VUhlExsSm3EQe27UcumUVPthtbh7agv6tP3HbK5Qpm5mZR9nhe4aHiUUdYQrlSQKHAMw2y9S4q3jJcdxleUETJXcb9qXtYKi/DSISC+UwrQMIMkGCf8kJUCkzClEV/13Y8e+AL2LXpKDZ27YAdZMSyUFw4mFk1smqKpA2iGY8i8PQkKbKdAnxMYX7pKk6d/w5u3vkYmayLRLIMP1wU8Br6rHNbtNyJRAb5jj7xnvcriwgksNkX7bplccPILJceTJ4R0WUo9MWbnMHDtNOMQCKZcI4PMsiSZlqnI6aziuPwdS3hMRwBxK5Hm6ockumNyGZ3IpXaiVRmP+z8ToAMOLNdmgzksWVNkMlbAmLVmcOqTJ4OJGXR4qvjUGrP6VuozwtEq663suJows6otIlMMy/X5Q2EvY9N8YpSVjEUmpmpDb6MhU1Kv4wY+FVee1VcpcZ7hJH18qT1LNFJEINCY9Bd+3uvJlmS2A8tP5NniqwDqyvPKpSuB6rjoEPG1dp1rKpLj588xz+yuvmoAeKyeqo+WPe7j8FMrweI15bvccFp09PfGg1uPdBU+zzt/N6KEf95AfH1ALg4uGmnTHFg1EhP3Q44fdz2lD5fZ6MYvR7JPqI1OmrTWkeT9ZS53mfbKWu9Oo6cWiKLxShpkDIUUJaM62nHtW1Ro8COnc5Vbbqq6nG1DquxTlmejvMyeFKpFmwhJHRdV2O/JCuvJjuqQD3Krq3MIdQPV3Itwaxq51Y17KtRNWvna+Hva6xV4/VYr+0fCYi3GoR1GZLH7TU1328JxMXnmpVKIA5xTjl56jb+7NvfxdTcMpIZargtlEvL2DLUjc+/eBSvv3IUjhPi1PkL6O7pwYHd2yTDMwEI1x02+7Ubd3Dh8i2kU1ls37oFWzduRC5piqvYohvg1v37KIchOvo2ILCTuDU6io8+/hn2bNmC4wcOoqe7E+MrCzhz/Squ3r2NY3sP4PV9R5G2gMmih4+uX8d/OHEKt1aWUaKnt0P9stJGiW+3HKkHKrlO6KPDsbAlm8ZzWzbjV44exaCTFIaz4Ae4OjGKu+P3kLUd7BzahF39TDKjgygtukqrLkz7PrF7tFSgJWUp7Kgk6CS7d9Td5Thc4Idm0slVhpKh87MHd/GtT3+Cq8vTcDtSkoSHKe6dsodUycVrew7jje0Hcbh/M7KwlIOLBgWroiutN5WNqmK2iHloR8TrRUD8zwnEx28hlc/K09AOLYMEhpxOfP351/Dc0E5021ncKY7j01sX8PaFDzGyNAW7g6DKQlh00WNk8dzm/fjC/udwdHAnctRA+2oARYCEzCp/lM14xPApIK4CJg0sGUW8f/dDvHPuJ7gzfRdlZvwUSY6NPUP78OKeF/Di9mfRk8oLOFzGEm4v38bfvvOXuDN+XYI2A4uQ2pONIbMq2n4SGTsj1ooDnf3YNbwTg70DyKayWF5exuT0NEqVomT4LLsFAeGl8gqWlubF2s90mIiigNAvKiaY/rGsJ9uAG1RgEZDChcXkBgzB9BMIy2kM9uzDlsFDePbwq+jr2IyskZeMkBTIKF06TUjik4zaoqjgvIghVcHOZLINo4SSN4bLN97GlevvoeyNwnIWYDkKZBOEU/5D5pv17pD5ty0kaWHoEtTSJYYgVR9MqpzGop52LFN04Qp3KWtNtQiwzVx5PXImYhwHmXNqyuVJTW4sssoz1uiEafcikxlGZ+c+pDp2Ac4AAoN+smnJqmYZGTUCaWeoQXGkqQ5kbiCA9tSGQHyz9bGoxVBrDRuF1Wa4NP9WHh/KVNJE4BvyrGKzWfXjjs5TV5Gz0oRHB7Wsd80HVxcJ1XeVbnqt80AU4BltrldBiRpqapOtmCcuaPVsM9V39JOvcVyJrI/0tWIoWF1HIf/o5dXwEM20x0Md5B4avse/U13J1mo0owyb1XqLBw+vU67RaF17HBDzuKCtHnNYDySvtudaEFDv2VuVU+bAmmA7acU2X2u01Dd77vj1pQe0EeQX/1wreNGqzHGg1Kisre4Rb4N2PtvomSIJStzOkNer9flu9Mzt3LtVHbfTb6PniRIGRX/Xq792NpNSxtWEyJr/jubP2JZePkNgEqMMJT5GJxnUNrZqLlO1EZsW1iTMi2wPVYIgEe9pIK6D1jnHxol3uVgtcNGOVfpe8sTxx60zD7VzqvFEfMTbachWA7bR+/UmChYs2gCo4wkFVgnEKdVkk505O4n//d9+Cw+ml5DpoGUNZStFDPbn8dzTB3D8pSMS/PXBJ59g+7atePHpg+LIwLWTUmQuq6fOXsLJkxdxcP9BHDu8H105A2ElhO0YorNeKJcR2Amx9bs3uYRLVy7j4oUzeOnoEXxu/37kclncmZvGldE7uDc1if3bd+GVPQcE9K6YwNnRSfzJj97G9cVFFDMpBAnloME/UXIdSZQjjL+PnG1gMOng2c2b8WvPPINNTlK4tqIX4EFxAdPzswhdD8P9Axjq6JIAUUnGo11l+LeADHYW04RLeYOl3EjEMZ3gNOrJAiAIGlUeev7nilmdgTMz9/Cnn/wY5+fG4eYzcM0QThAi5QZIFso4vvMAvrDtAI4NbZXgTzoeiwRMn6FLYphqEp9oj6uCAZmc0BdGvIJTk9fwrRM/wtnxm8jmc8oZ2wvgeAb6zRx+9cU38Or2g+g0k1hGCVem7uDb738PFyZuwe6hXIhWjCGSZWCz3YVffuZVfGHfc+g00xIYGaGFOJMXBVHzqVjn7FX8m31qCSt498bP8M7pd3Fvfoy7GtGsp40UtvQMizzl1YMvoz/BdPcuVrCMG3M38Dc/+iuMTN6EZ1YQmhT7eHB0wgXS/+WVMpKGg65sJ3pyXcgmMujIdqBULKJYLqJULopkyvMr8IIy/KCClZUlGKYnQNxnCnfTF6cb0+AJhQUrmYAXVMSmz/BdmOUKHN9BxuxCd2YzDu35PLZvOYah3p1IWVTPJ2AGOohF29WtlRCs6uREuxwdG3Kj4jOgkvW0gMnZCwLER8Y+QdEdRSpdQiJJ8MyORdabPYpWoKa4FJm0veSpjZaYkIYXxpi2gn6IBOVa9Lkm40HwrR1v6ERk0yHHLItEh+DW8A2EnqqHZIKyEI6bFBKpfmRzw0hnN8NJDsB2BpFwNgHJDYCRR9E3YTOinkw4tHxHssqKVk2mJokbYSCoBG9Gxvg2QLcWyYtDdpyFVBEVOrpSKR5F9RZxNApORnuK6olp9ZhWebZLgibdQdUGKBJXR72Vm8VokYicRFYlJNFBbC3IjlxV1NaAJwxVeFt3ClaM+Go652jTXAUi+h9Vj3KZP9SLagxpAB5xWdVz4yq0WL1vLRiP/a7qTG1GZO7X81ScDa/HyNdjy6vfbxPFVNc3bRNZj9F6nPWtHqhrBE7bfOTqx1qB0vUA8Xbv3YwFjAO3RuByPfUbf6ZWZa19/ke9z3ru2eyZZD3mqaz4/WsiSNsBy5yjX2+2QWu3TR6nP9VLWhT1m0b4TA1PTes12CRzTiUZqKaMaH2pirxj84JYTmipqJLvie1sdHIdG/irJgY6VjN6j0uKkGzRjLBKAERTlnw3Lpepkt/1XtRzXI1FayPQ3WpjKtKU2s5SrwLjDV5LxT8pIN6o4Zox4hJkJ9mWaGVGqQGZQODipUn863/z7zExtYJktltSPru+i86uDDZv2YAjR/eIi8r582exoacXn3v6RaQdA7mOEB3dGbihgXPnr+DC+Wt447XXsHtbL9I85o+kGyZQCoFFH7j7YBanL17F2OgIutM2Xn/pOewc2oBEOoVb09O4PjqCxcUF7N22DQc3D8MxLRQCYHSljD/50Y9wauweCqkkKjybJ6AgUJUjd8WMM6Urra87kw4GkzY+t307fuXwMWywlOyDZS96FZRcBrIBSdtGhiCdAEYPiDVBU/p4OV7fEWMu2wDp4WqRJ86InDtUUKeF8wv38K3PfoKzM/exzIBRyxR20ygU0emGeHpoKz6/ZS9e2r4fPSYT6agFmVICV080xC7KJYUsaVh1ViGZWDLIiHv45P4l/NmJH+La7BhsaujpZkO2tuQhV7Hx68ffwpu7jmLAzknCpvuFKXz/5E/xs+tnMOtU4DHbd+DDLnnoKBl4YccRfP3lt7A5NwQntJEwErLtYcptGaAiQVCwWzKW8jfaW3pFFPwiJlamcOLmKXxy+QQml6eQyiTFP5psdm++D7s27sBzu49hqHuDpIafWZzG5XtXcPLKCYzNjsBKsTLVBocbIGXxpwIP2Y/JenKjRFBKD3jljxEdj6nsksqbXqEZGl4yFwE3lBalS9ksfEqqieXIuEsWKY8QGwnPQZfTh/7cNmzbeBD7dj2L3vwWZOxuRgYoqzwJyNQ7fk3Yrjnhr5lQCdJUQgbq18l0l+AFs5iYvIgbtz/ExPR5hOYEPH8alk2/7Yp4nCcTCSSTGfiuxxybcCwLnsfrOLCtFDwmxTGSSKfySCU6YJkp+R0h5ScOLEmCpPTbtlVSWTS1ZIXPb1sObNsRNpxMdyq9AbncFqQzG2E4fYDRqfTaRkalNaZ+p3o0GTHPq/IMWSZk3lb1rupEz9IyRyuQvgqo+K6GwtVFotYos2YJjeZ67aurVycF5COmJ0K4+qtxNkbNkUq4IuM6xg7VW6zVVipaKBvCSPUYNVrH9cz/NcvewzeqHiXXX7iV1alepGsX9mjDuFbgs9oOsY1A7XNEzRltWKoMftS0UbPG6nI1/W2MqW9DAtNofW0G6J4ESKwHepsBt3pH7K3W9lbgNw7Y4s/TLoBrdf9Wddjs+ZqB01bAKbpvPLtko/rmPE8GmT9RxstIb00g3uynFti1qu9616rXrtG4bnrzmjcbPUttWzY7TYnfVz4XGz9rNtIxxnlVJx49UISQ1e9xcRpPoqOfuCKo0TAVgkVUbjH2QI99rXnRp3wxAkTDo+juT6J+nwgQX09jtjMRNGvwqLNXGXENxCWITZKa0L+XspIp/Mmf/jXujM4jMNMwnQw8TuhOCCdpYMu2QfF2nhgfA5F7Z7ILCSvEwYMbceDwLmQ6OnHuwhXcG5nEL3/5S9i7g6yhahNmo2PikIIf4taDOfz193+E2cUVDG3ox9deP47NvXlkEhYqQYA7s3MYGR9H4FawbWgAOwb6kbKYRAeYrIT43qkzeP/aVYyWClim+4OTVPpQekmL3EYhfx7vE4hv66ZGfBt+ad9BbOARvw5rIHBkYhj+cHATkERALs55xXVU0vn0aRABt/xTs+Y8elcXk2TpVT/yEkJcXXqAvzz7AU4+GMWiY6EoFnK08CwjW/ZxsHsQx4f34jVmv7SZ09JAJVRClwrlBiYt/Kg3ZiCdYuQlKzr14SFQMqlH93GCjPinP8DVmXuweFxBhxJ6qhdc5CoWfv2VL+HNnUcx5OSE4SYrfvLeZfzgzM9wcW4E8+GK2ESiVEZyxcfW/ABeOfQiDm89gM2dmwjRBHTzyZh0p1AuwA1cBb7dEorlgsTOLZWWMDo5iutjNzA6d0+sC10GETItAPufG8I2bHQkstg5tA0DXb3wymU8mJnA+OIk5ktzIksxLGVSJ1nCKJuRLF5qVFdZOgGUBF8qIM82eTqi5ysGEQsQVG0jNUoAGHpw4CGbSoq2hpIJsfOjXIg+KFYWAx1DOLTjGdGDd6YHkUv3ikOKxTT2kd4uxmLULqC1i4x6P5DAZp66KKtMnpmUUAmmMTN3DVOzF3H91vsolkcQGjNwHLLXvnjTEywziJgnjsxs6fIoJFSp4X3PQTLZia6uIXTlh5Dv6Ecq2ankLUgglcrBYuIjv4LQX1Ra7WodMnAzAcuiJIVpmBMwrQ6YtAy0OgEmE6IOnuc0prPG47rRhFo7Z7UCLPGFqNXC2Yz0qAXAzRbZVvdpNO+2e49WTM+TWAPWQ8TI/ST3gFqGZftYj/7WYH2VmdeEfU0wqHy1JhkSr1edI9UAUMWsWbNbrWnNiK5G7d+KDHsS9d1Ov251n1bP+bhA/HHv36pt6s9r9TpS/StVcUgd9je6Ntc7JsL54z/+Y7z11luSCCfKcBkx4a3K+TjvNwOKreaNdr7bCojX6/+t7vuo5W13Dl/v9Ws3hO3Mh+3MrdFzVIM1W+1iGg3an1eFVh+wjoaN91wDxGWOVJ6Rkc54bHwZf/N3P8aV6xOYmisitNIwbBtuWIYbFLF1+xA68hncvnNXHCQK82XR0h4/fhAvv/yMgMULZLnHpvDyy5/D5k09sEIXnZkk+rs7hR1fKJVx5uod/O13f4hULoenDh/Emy8+g+600nkXXB8X7o5i7MEDDPX3YXhDHwY7MkhZljgTL3jAhftT+OmVqzgxPoIJZq9MJBGQoSMQk4yhCuj4gYuulINdfT14gcGae/ZjA4GayiStubo164SqIznpjjLwRUGI+rhYAhk0Kx2xR9Q8i94q2gGG8Jge2zKFHS8iwJ2VOXzn4qf4+N5NTBoBCjyyZ3yf6yHl+tjbvQGvbNmNN/c9hQ1IgR4UJeFvQyz6JawUVsRlpbejUzYlTmgiRS5Y1AAhKmaAZdPFqckb+PPPfoQLk3dgMqEPgTg54YKLfNnCbxz/Mr68+2n0WWlxxijDw/3iLH545gO8f/sMHrjzAFno0EeiEiIXJrB3cAee2nMEezbvFhHC0soiXK+CQnEZy0UmRRIzaJTdEgolZqEMsVJiAOQYRh6MYLGyCCtjwUgqK0CWQwJsPYgvd1+uG53ZDnhuBTML05grLyCZpbuKj8CrSDZXpo0XuyrRHJCRVfRzlfnTQZFsO/Fw17ppAfCi2VdgQO3mCWrZBypI2iqYkQllwoCGiGlk7Dw25Ddha99OHNh+FFsHdiNh5CT3KgP1+NnVtlasZCMWqu4GWSdn4jNJRD0oUynDDaewsHQLt+9+hIWlG/LvsjuNECsCnB3HQsJKwvCTSNqK9U5zM5zohu/Rw74XnZ0bkUn1IpcjEM/D81gXNhIpZua0xbMfTLYjW0VKV9hv6YzCoEwehzhiVUiAL8DbUBkvhQXX9laa/28YcNMMwMYX8UbgvNX8+CSAeKt7rBeM1Jvr21l41ru4RXN4q+erXZviv0eM1hqOLE5/a4AU/1yEpassuM5AHH8OuV4ExPUb1fvGPtgKstVbjBsBlzX3bwDs1lvH6/n8o4CY/68D8Xo4JV7nDHJkanhmpaQP9ze+8Q38/u//vuCLeKBjq3mmdsPwJNq1HaD4nxoQl7H9BMdOOxvlduqoVXs9xIi3W4jazzVavFs9QKtFpHbSemgHq2kMaqnF+5sLsgnMLgT4yQenceLMDVy6dg++kYKZSMIje2Z5OHR4F3bs3IpLV65j8sEsJidmgaCMr33lZbz+2osYG7uPM2cv4uKVW+jt70Vvb1aA+KYNfXj+6aMY6O/C/fEJfHr6Em7fHcOe/Xtw/KXn0ZthwJsiTwhc3z99Abfu3MVLzz6Nzf296HJMJExD2HnXtDFZAj66dQtvX7+Ea7MzKBBoUp7CwK4g0mcye6KPrGNiuKsDz28ZxjcOHcOAYSAZKomq1Eske9LyUZEorBI4az4jLBIXoChNepVdUuCdAF8YJjLiBI70hzBoKhfiVmEGf3/uY3yigXjZMSTDIZMOMaX9np4BfG7TLry55ylsFCBuo8C0L+4izt29gYtXLyFtWHjmwGEc3qbSz1M+QTaX6ecJqxZQxKkH1/F/n3wHFx/chpF2EMqzhIxORVfFxm++8mV8cfczGHAYEkrmPsASSvjk9jn86OJHuDZzF0tmSQIkHcouKgH6Up0Y7tuEwe4B+K6P8alxFEorKJe5xSAIJ8ClN7a2rZOyB6j4ZVSCEny6Y1gBQkt5PDNeUIAstba+iYTBbI2G2CqV/BJ8MsAJ+p+78ifFUw99fW5uhAhWWyXN6KkNGIMi2T68lgo+4S5Fu0mLzJ+/sw0dJB0TjlmBaXiQDLCBjdBLojuzEbu3HMHB7U9jS+9OdCZ6kGLgIgE4nUToUS8C5lU4UQvE42CpERBnwqjIHop1YpiUqazAC2bg+hNYWrmD8QeXMD5xFYXijALPJk8HbCTNTmRTPchle9Dfu0XAt2XmYVmdSCS6YDAlFLOhSdp3Vjb/aN12oFxVqttPsRtUSYiUU4mlqiwKBeL3In9eLUaJNrzxearVnFRv8W0ExFvNf9H77dyzFWMcf65onmxnXm5179oF+3HK2upetfXVbP5/qGzNUDEHmI5Rqd4jRmDUWipGbjPVOo+OwDWTrgJiVfxMq59mjGAjoF7bL9ppx3rPsZ76fpx2bQQUo/LVwwvNNljr6b+PClIbjaf49VrVe736jZeL3//444/xh3/4h1haWsJv//Zv47d+67eEdIksAVv1n0eZm+LfaQYUW9275fxfI11rhddqgfKj1G+rZ27WrrXfbTU+HheIt3rW6pzdSCO+3gdsVaGNHqid+zQasNKoihpUKdYZyKUjcVdKwMnzN/HTjy7gk9NXEVo5WMmMACqYFezbvxV79u3C/OIKRkfv4/bNOyBP/c2vvYbjLz+Ha1dv4uSZCzh35TbKvoe9+7Zj02AvB3SEzQAAIABJREFULM/F0YP7sHv3Fpw+dQ63b99Db08vdu3ail1bBwX4Lq8sw7STQNLBTz45g1u3b+MrX3oTG3s6eDCudN1hAM8wsQTgZzdG8HcXT+PqzDSKBBI22TsGNKrjVwmssoCkEaDLNvDcps34Zy8ex0bLlJyMEmgZW4QiuVMEwgWzaQkKmSEZLBqsR+uIcp1Rga6RpT6XGJVhlF7UDD80wYTml+bu4XvnPsaZiREsUiPOTI1kRMsl2L6P4Vw3Xty4E1898gJ2Gl0CkR+Ul3Bl6h4+vXMVl29fR3c2h5cPP42Xdx+WRDsE0gTAtP1jON9UZRanRq/iu5c+wvW5+zBSjmRPJehzKkB/mMY3X3wTnx8+hMFkXmQO/CmhgrtL43j34sf45NZZ3CtOwU2E4rDhV1xkrSS60h1iF0if5Km5KZQqJcVuU5hNXTyF1pTb0FlG+hWvzL/V7kSyN0qyGspYKBehDIhJ6lXCIQYVMpjAckz4QpcHMD1aBoawAwYq8nvcEKqMigIUtee7AgCr8hRq76uJdARVKjtLGRMBmXBbAXGLshAXRujBdw3YQV7S1e8aehpHdr2AwewW2AF9U1jTzBhpwg9UEqfa8VU7cTcGgDzwV9pHBl/SpUZNxCpbpmlSgLUgQZwzc3cxNX0HpZJyewkCPq+JVKILyUQHUskOdHb0I58fhGF2AOzZIcdBSphuydsgiXsEUangnWj8a722SA6V4EmPB8WTyvNHLIl8mxtbNQ5YF1WtgZ6kWs1J9eaynyeIqQewG732KPNwq/I+SSBeCzBbLVQtgXgrEXotOK+Rl8Rjt9ZcqvqLdnSKaVFF8tfqvrGC1TtNaFbnj9uXHhW4PYn7Ntp0PAoQb9U31guqaj9f75ke95615efvZ8+exR/90R8JsfZ7v/d7eOmll6oe4esdr63GaqPnf9SyPgoQjzYy6wHEj4oPm83F8WdfT7u2M17jZXucjU5DIN5swNRO/lGF13u93YK36litdlgirqhmgtPZ6MjcVoArt+7jB+9+hp9+dB5msgdOOoeKX4EfljA0lMemLYMY2jyMe/fu4erly+jKOfjVX34Vhw7sxcjIBD787Bw+PnsZZd/Ha1/4HJ46vB93r11DKmFh/4E9eO/d9+CWXPzqr3wF/T0pYUcZvDY28QCLJReJXB637t7D3OwsXnnhWVFJJMIAndk0krRTBDDjA2+fP4/vnDuFsVIRoZ0Snbhiqk2VxIaH6TYtBj0kvBKObhjAv3j9LWxzHHEnJvdXt0NKA6l39OWqQcEal6v39B9Cm1LoiW8124XHZ2RnE1ZK8jcuo4KJ8hIu3L+D966cwY2FaVTSyjVGnB+ZeMatoNdK4NnBbfjm869hh50HVeJj3jx+ePYTvHPlFCYW57B5YADP7jmAZ4d3o8tOwaHmVzNMTIYzNjWOc6PXcHL8BsZL87BSCSW/8UJkAxvDqW78ytOv4uXhg+gzc9r7nfDME+vDs2OX8eHVk/jg5mmUEoFgOtdzkTAt2BIUqYCoy4QtDPQV8KtOIFQQoraGk4WbgabUs7OBfYQMvCGgJldOFw3WEyEuZSa0veOmhBZ3ShfE3Qwssv084Qg8WAT0diABoYalEjhFAFzkJxEYD0MVBCtYQDHw1WBBvhaEsEOCcFrCU8JE720PbjFE2uzHC4ffxFO7v4DNnXuQRSdM34bN/kRHEBH1a2mSBifR2G8FxFfnCAXEyYazlngopVwAfATi2MJA4wJM04XnK6/zUJL2qKREBO6UjIieW+ovBcvkVpXRGAkEPFLSgZRRrnRlN0lUrlw/uAFajblXAZaqDbW7RiwqP5qv1JzD9iWwfxiI185r7cxlTxrENFvEmi0U613Y2wHG7QBxXqfde7ea8+P1vR4gXou5Y3Gya5owHtzV0LoxuphKpKDnSPUihYfrAeK1wKRV/3oSC3s77Vrbr59EH66HCeqBuZbt2s6gq/OZRn2rtg/H+2stEbGeW7fDiM/NzQkrvrKyguPHj2NgYKB62t3umIk/03rGTy02W29ZG7VdvJ0bteWT6E+tyrreeXK9bVvv+rV950mM14YJfeo1WLPXaht8PQVuNjG1GrB0vFCmBVolqCNxeeR/e2wWP/jxZ/je258ATjesZE5swQJUkMkC3T057Nq7BxMT9zE5fhc7hwfx9beOY3jTRty+O4v3PjqD909fRNFz8cxTB7B/13Y8GB2VjIB9g4M4deoUhjcO4Z/+Z18lbBBG0ko7OHH+Ai7fGUE614mhwSHk02l0phOYun9P/In37tyJjb3dWAZwZWYOP750ET+5eQ3zYsOYhCHBa5RJmAiYhIVA12EyljJst4B93T34F298GfsyWZA7dIiAtGPCGg/fyBVBO5Oo4KbVwEvtJKwzawLl0MV8aQULK0vC2FMmknAcpHNZSQA0vjiHK+OjuDJ5D1dn7mPWKyNgECWDRimRIYD1XaTdAPu6BvC1547jWM8WZJHCBJbw3RPv491rZzHvF9HTkcdQZzeGO3rQkUjBEscYwshQNgJz8zMYnZ0QEL4SlGE5OsmKG6DPyWJv9ya8dexlHOoeRredURsHAZZk7j2MFyZxeuQSvnvyPYwVplFmkh+TQbbaOpGWjqxvW9kmMrkMZR1yiqB1IrxmPKqaC3BQ8RBUXAHcBOceATcTy5Dt5jOG9LemJIKsK1OyuzoRTYDQcyW5jsO2pJ+4ZMnk5k0t7FGQpurJlAgFWiMeAXEtTVGpJQXgM7wxYRuSwCYMmQgngFcMkbMG8MYL38Cxna+iL7EFSWRhh2wrMukE4hrAasARn3CbLQ61EzPLGFlkqvdUfa5u71RQq8rlGqWdiawBTZFomdR7C6zm9ogbMrqmMJBSAep4QJNI0Ko0JutFAWmZm7SbTDUAPrLeqw6KaI6IZYJcG4Bfnbbic107i/uTWHTqzZmt2JlHZboazc/1ytouEF8PGK8Fp+up4zXrUIyZXk1qVPW0qfGZUaVW27AoaHPVlaYGreuLrAXiEtYR+c3E2Yx1LniN6rn2MrWfexTg1gr411u71wvYmhX/FwnEG21Amo2TJ13WeF3wvvE08ZEVYK1v+Dq7j+rH8WPwFhd4UvPEetqyGUheb3mbzQ+1bf4k79tOf/q5AvHaibLe7/HO8KgTRLxBWi0CD3emKDOSAZMG0DITM++1JVLRsakV/PSTi/jL77yLSpBFaGWFYQ6Ztc8mGHfQ2dOFSnkZ3fkEjuzfji+8+BSyqTQuXL6HD05cwmeXb2KpXMLGgS705XPoSqclyGKxXMGt27ewsb8fb33hZZjeEvL5FHbv240Pz5zFe5+cxMLSEr78xhs4sn8vFqbGcfnCBUnR/swzz2LbxkFMll28c/EiTozexaXpSRTp/xza4ghBv2zTsZXLSMJWSX0IxIMyduQ68DtvfAkHO7rQJVIXAroqfKs6CfC1MrXOocoMSAhDkrES+OIhXvF9uNSqB4E4rqxUiphamsP0/BzKngs74SCdTKKjMy/PMjozhbO3r+H+ygKWrAB+Qum5aZMoKe617MKqeBhMZPHqgadwuH8LcqkUClaI9y+fwYe3LmK2vCwWi2nTEu/xhMFA0FDAPv8W6UXA53NRcZSnstgqupSlhNiY7sIxatCPvIiduQF0iPuJAtGEl2Wmezc93F64j7fPf4hTdy5hsjgHz6aWg2y1SmikVmlKSXwYfH6CQh3gytcE3HODIEYnkm9egktzyTQy3DxoL20y7cUKs0v6qFRKihn0CaIpkQiQSjriKFLxqLD34IdkiF3ZBLDbVhdCqsWFylXWlUSh3DgoUzr1+qovnQLUdJ5POCYslk2AeIjKcoC8NYhfOv7rOLT1ZQwkt8JBSnRHhiRHUDpqnyx9pJmusbRsZ6KMJmUuKrxOVTKjs42p9yNXmGgTofxVWDZuog3TrrKNlM1IScX/XnhH+beaF3TSher1lGSqiqy0XEfJhzTciuyxogVL9FiSqWpVjlIbRNGg4I0AUbuERTv1We8z7QDxJwXWmi069Z7jP/78v+r6FIHrOMiO9lhxFXeE2x+Sk0cWifE35ALV0Ve1klxjddZaIl636dcLxB93fW21tsqIWGP9pirice9bixvqbXCfFEisrehmffZJgKdW47U6r0cWnBI7tOoZ/qhzQivMVPs+y/rzqONWbfmLBMT15qL4puFx67rZ/P8k+tIjMeLxAdrObrKdSafZZ2rvEf2uvJ/VomuIY0KVzhSQWfBMnDx/C9/5wQe4NboAL0wCtiP2dIZVgZ0w4CQsOHaIHdsG8Oarz+PI7iGsLFbw3k9P4tTFW7gyOgHm3s4kgc0benBw50709vbh5r0xnDl/XoDT9i1D6MoCG4f68PoXX8fNkTF8/533MD4xjtdeeRHHDu6D4ZUwencEoWlj247d6OrpxsjCMv7i/Z/h8tQk5owALtlEj04Z5NdD5ZttqYN8OnlQ0mD6Fezq7cEvHz6K5zZuEyBOtxdlQ0yJgMqi6Qo0NbBSKWGpWETF9xDSrSVkivUVLBVWUHDpM6IsBSteBUW3gmXaKJZWBKizgyUdR3yfyVbPF5cxsTyPea+EEp8nlRSLPHge0kwMFPA6ZQHlHXYSm3Jd2NE9ICcChdDDyOwkbs8/wFKlKDoGw/NhuhUE8mwajFN/TWeRIEAymZS8KPxJMRth2Ue4UMTBwe144+gLeHrLHgxYHRIMKs4jBLACvnjm4aJguPj0zgV8dvM8Tt+8gLnKkriveNxEGCESKQYA+rT7QOi6oO8ltdz8nddSA5kAU+mO/Yon6eeH+gewbdNW5NNZGBUfS0sLuD8zhqn5ScwuzMlk253vlv5ISVFHZwZ2BphZeID55VlVRzo4NkqYJGy+gHCmT1dp29WpuMo4KZIYFXlYlc/wc8KIOya7tWjP+exGxUYm7MeXX/kmntv7OnJmH1LIKm9r2ruIlCRinjVobTFT1S7IETiOf22ViY5cjSJ2PIphUNp3tZlQ5zH0ha+mWI8kI5FspJqyWKnw5aee/kCDoUhyoOQr0R/1tQgvrZUirG5e44tmOwtsVB/NfITrgZhWLFbtd6oB220ApWYLTzuMUlTuVpuO9cz/7d632ecazf9SV5qVfrjFozYP1cYuDkZ0QZW4TKXsokN95OkflU9OBXXsiVpmNHseNyWO+l4LdrL++FntaY2AUiMw2QqMtbpfqzZstq6vtw832yjG+2y9dm4EctbOOw/vhlptHJuVvx7ArJ0TGm1QWo2d2vK0e51m81Or+m3V1o3GfbM6fhS8Fn+OVvdst16agf1mY6fdeamdOXE9QLzhfR/K5qPvXG8g1itYq13HegrcbieuAnG94EpwoQDx1Z0fWd5yYGF60cWP3z+NH79/Fg9mCrBTWW2DV5YMmdQHp1Imjh3ZjTdffRF7tuRQXArxd999G1dvjWK+7KNQLqGrI4lDe3bic08/heHhHtwcncNHn36GO7fvii43lwb27d2J119/AxXXx5UbtzE1M4WEE2LXjmEM9HXBshlwmIJnmhhfWMGZ23fw9rlzuLeygjKzIiYToAkEQQdZWzGASFgCUgmsRcMcuuhPpfD8tu04PLwFfakU4FbgeuRjQznq5yaEf7wgwOLKCgplOn4QfALL5RJmFxYwt7iApVJB0skzEFPHDKowuKpGWrl3kHllkJyAdsYjWgYqwqwacOjw4pGZVSJhSjUEQAZMpWIiWCyIHp5lqFAURGc5Bnfy424FFhl7EReb8iz8nCyIrgeH0hwCEMYAlD045QD9VhbHDzyNVw8+g625fuSZuTO0NbNMHbby2eZzlEwPc2ERF0au4bOrZ3HrwQhW/BJcK0DRr6BYYfr1AAnLQsZJIGMlBPA7Bl1IlD7e8wnIldc1+9hQ/6CA8N07dqMv2Y00HMwsT+L66FWMPhjBxMykENd9XX1I2A5SmQTSnQks+rO4fu8KxqbvYXFpAZawswYCycq4Kk1Rad2VGUPkH04crjYGUdYXhUajEwACcdOiPpwbEQPuUoi8OYRvfumf4eDwS8iaPUhKWC8lNATiZOpVZIFawh7iB9V7DdJfK0zy8Ll8HIhHV46WyLUfV/BHJ7NXTxGx2NpDfXUCjARUShG+JrCSj1CDz6slic0N0bXUR6uwXxHz+pqtmL9Gc9N6gfhq3dUu7fXZx1aAotVzrxew1Vt4mrFpzQBbvbK2u8DGgUdTIM6TKh1xrsB4XAG+2q0iFpvXqmYK5PiWk0LmZGacC52qKDnTJzNVP6Po8Ez3rqijx/DfkwKnTcv6cJdpKE9oZxP4JNu1GVCs7QeNwGgrIF7vOo3wR6tx0wyctgPE64HKZv29EZ5qNn5bYatGY7seMFwPI94MZDcD0O2M7XY2iM36UiuM2KxdW82FtcOr2SYwXp/rAeKN5v+WjHi9gtW+tp7FoM5cUn2pUQdoNDlFzBenXlOsy7SLigTLhXBDE+UQOH1+DH/27e/jxt0ppHLUiqdQCZhmXPI7wvOK2L51EC88exjPHd6H3jxw5dI9TE3PYmx6GsuFJWwb3ogj+/dgsLsTKQcouj4Wl1dQ8QyUKUcwK+jIZtDf3S1Ba6VSgJVyCVbaQCpNAQHEA3vFM3FzfAqfXbuKy/fv436hgBVKMhK05yP9HdnUKXBcYfbAFBMAhTBsE4mkhUTgo9sy0ZelJ7kpGQoJnuUYlW4YoqIQMz4JSCy7lEIE6j0B65SiMH29j3JIeByITEDs8ggKdSIh0f9S1kKdMyEQXURoWk23D30/phpnpvekZAP14TNDi6kCI6m7TpJpiuQFrATHFKtDfpaBi7b2xmYnEM0078/2dD2RvFBpwM1JUKggbyRwaHAbvvTMyzg6uJOqZ7k+lcVVAKbZZD6fZwQow5dEP/cXpnB19CZu3b+L6eV5zBUWMLs4j4pbRne+E5s3DGJT34Ak4+nK5JBJJgVIlytlWKaNVCItIDeXziFlp5Czc8wDKQu4pLMPllAOS1gprcD3QmQcurLw5MVHyVjBqduf4qOLH2B88YEkCkpZSQlsdANPAkMVQFSMOAEj20GBcZXcR9xbdFZHBTWY1t0SD3nHJr9cgm0weNOCu2igxxnGb3zld7Bn6Gkk0aWkKdRciz5F5e9ULiMKnDaa/BoBrdWxKloR+XotEF87QcVHvnZ/kZckwjn2DDFpifDmq+mFH2I/qCWPgjW1m1xEkkqpNFCK82WKkV/9qWacbTYx1dFjRs/yKEA8Phm3mjtb1X+r77coVsO3G5EutQCkFRBfz/1bLbJ1wUTUnOuRiOjvqKBstQmUGA0Cc8+ryrUUeF+DtlVx9Hce3oo+XNp2gGK9NXY9wKndOm53fV1P/3yUezcqWztAvPZ+j1u/9cr6OH26Xh9util4UuO32Xht1r9atV+r+WfNXBo/KYq98STL32qOqC1rq81Bu/Xf7L7rBeL16rwtIF73izWm6Y124O0WND4gahu3IRDX0hSVBppL6uqySiBOSEMweu9BCX/9nbfx0YmLqIQJ2OkcQovBgQZ8ryLa2lxHEjuGN+KlZw5jy2A/skkbKytLKFSKmJubwYbebuzYsgn5lAoPI4vi+szACJX1kbIR0SivZoeQrIzaiaTkuphdKmJqoYRr9x/g1K2bGJmfg59Mwk84cPk17RdNPiZpERCHirG2TSwHHnymkk/RcduHVS6JJpvaXEkOI7lhTLWwUAcv6wWzDFpiQSgTloB07Zihy0AvRWqWeQ2691kEj3Jkq6QQUSCjWCSSVY94TCGiLJWmnmCcGmuCaJ4yMK5Uvs8NEqtGabzVdZUnOkG66LFpG8i1TltQ8tmFJJZrhrACA1knhZyTwpbOfhwZ3I4Xdh/CcKZfQLgcLleTD8UBFoEYN2O+APIiXEwtzmBkcgzTi7OYLSxibnEehWIJ3V1d2NQ/gI29A+jPd6MjlRGGnDCb5wx8PAvUeYdIiCqb+R0pChGvFKmrCgriUc9yc/Gme7pS5ruYqozj+599F+9f/CmWjYJ8iiCe5wIq2LMJENfgXI7FtQufAn8E4BaStDc0eapQUGlqfBsJN4fN+QP4+hv/FFt7DsEBE/io4MeqW4gEONZnxBsxVvUWwShQUk0H2hpzjQvLKpBZnczi5a1NMq5BeWTRGMNC0QaEdxI+nUCcWUHl6Ki6HVjNmlyVrKztF2vml1YrkX6/EYh5FCDeaGGqX7+xZ69JNd8IFLezODYqdjM2rBGrV/scjebyZutIs+9EYKslOK0jWyIRwTlSvaWkJXId6YIqVkElglPuRxGrLk5H4pK0CryrA0brxqXcbfafVm1b+37LsurN4c9jfY23xXqu36wqavt8Oxu9RiC7VZU/bh/+RQDxx7lHvfI3q99acFpvvDabD1qB2ei7rU466s1X6+1frTaTtWVt9ezt3r/ZfX9uQLzeTdczUbTz/UaNV+8+jYC4HERq0acCY5rf01pTprwnjKKV4Wenb+C7P3ofN0YewDdTAsY9PXEnHAu+V0LCDrF10wC2bt6AF545iv7ePHI5wC2HyKYMpHV8HwFkQPAqwYUEaDzi9AW48cCfjHSZcl0HmCyWMTozjblCEXcnpnD97jgWXB8LgY+ZYgFORwa+aUgAJVcJhq4ljBDdyQSymRSQsDFVWMKUV0GZ/oiUsJi0MiRNzAyN6mhWOoP4g69lNyUQkVplBtNpKBx1HCV/oXsHnS1COJSaEBALS6sYeVmgyL6yYUSmEYh0wxbi2xAgLoubT8s6HwET3djUtvO9QLHaWl4iDBQZTgmO9BEQhEuwpyG/ix6am4cwhOUGsBiw6oXYuWkr9m/fg/2bd2BrrhcDNnXhFo1HlCRFu45EfUdqQANDsuUsHzdO5cDFcqWAclCRP5QckR12nCSyiRTSThJpM4GEwXZUTLsX0u+aVazqj69KrGcUWMg1XeL/6AoiDtVV/w96ZXtmCWOLd/EfPvpbfHDlQ5RTLlzDk++r9uBmSstQuOrrjRCZcDmdiOqLz6CP4FnPfCZKUughbho0lyyJI4+/YmBj5w4c3fZ5HH/qK+hNDUsqe0luIxWj/bNDlURo7UF+/em48WRWjbuUL0oMaJRsSLP3cajyEKugVvy4gls/QDSOtUZHt2dVAx4x8FJftWBIlU89kNps6F/kPg1Im2rBmzFajcAD7xcHTnEAwdebzYet3m8FblotJK3eX89cXW/Orqdhj1+zGXhvBaiiRbXh/K/zIcjntIVtdfoT21flSMQxqYK5dcAvE1lJt+PAZXC/iSK9/eUUiuOSG25u8lSOCulh2qlIhFK6E8n4Wac2vDpHtfm9RoCt1X0fZ31VwzI65WrefxvhgvjrrZ61FUPerJ80IgBb4ZWob9WWdb1lr71/s/mj2T3j9423XTub9lb1205Z11vHjZ63WX3Gn6Pe9+s9Q6v6bfadVpuT9ZS51Rxeb1zX9uum92ulEW/05fXcpJ0C1+vAtYWrd8+qK4NO3MHrqGupicQPCJJNTM2V8MFn5/DJ6Su4NTaNSujATKSF1bZpxMwEI6EracKZNXPf3u3YuX0TuvMZ9OSz6M5lkbJFWSEpxXl1Oo7MLRfEdYTPkUql4Vi2APyZhRWMLyzg1tSE/D1fcfFgfhFjU3MImLAnmUCZMChpi05RrshAukoJHbaJPQOD2Ll1GEtuCefu3sJdBlBmUwhsW7HSZHrEnEM5X1A2Iqxg1cJNnQ6Q4yGTzc1DZKnHtOmKJWL6eoI45WjBbJoOAxc9V3ywJdxTzNEZzMQCe3JfGnQ4ogu30N/Th/6eXtFZz87P4t70OBYrBdlAUGZC8C5AnUw8WXfLFMcUSmp4v4RjI0X2WawPGSRJFjxEZyqDDictCXiGBzZi29AwNndvQBcSyIYOnMCQzQV17zLAZcHUcgRt0ygLJX29CUMp4aFUxa8oXbbmq5ViWIFu+cPrchHWGS1X+VpKhnQK9RgPxtuqPaBYkmgds25Ow0UFy7g2cRnf+ehv8cmNT+FlA8m4bhuWnFZQGkNHHNGDR44prIMqOFe2ipIBsgrEVds7tC20QtgW+18ZXtFFZT7E4e0v4pXDX8XhHZ9D2uhl2hx9jqH6mYSeSnWpPtDOT/0JsUpD60aojlideOhhvlCt7+r11cBN/VrEPq7S2+qjNbfhp9WGR9eZvi3H/cOJDqMvKwlCVclQg8hr55/Gm//V2opAdL26aQWA26nzOKCv/XwjgNbOdaW2a04043Ntq2ePvx8H4vWesVUZGrFJ0bVknqoBrdHvEsweG/9KcKV+1IloKC5M3OlGjDhPLB2VekvmQ5fznWNhRWZhGxVUkIQN5uq1KI8Tm0/VB8WYSzC5vg9JixaUeLtAsV671W7SHmXNbfSdevXe6LV2gF70/O2Ut1W51lPOdu5X29+jPtlsA9Cs38bbqhVQbFRWWYG0U1X079o+UG+T3k55m32vnXmtUV+Mv16vT9THZ2s3cq3Ge706aHXfRt9ZT79dT5vG+3ptP3lU8N9QmlJvYq63O2t141aTevw+jSqjUeeJlvNodY0mRakcnYGQM6gXSM5B3J8u4sT5G/jJx2dwc3QKSOQQMnkObeJMpVlm8CYTkZh2iO7ODAb6OrFvxzYMb9iAfCaNHP905OAGTI8+icn5WbieJ0C0oyOPXGcnVlwXV0fu4MKNm5hYXEDJNFEyLUkPH4hLhFDNYCYWsty+CSR4PFosIOl72NHXixd378WRffswU1jGu+dO4dMHo1h0LAROQuwZZX2RFPXUIWsqUicUIhgXgCUATktBNEgRhjyKjSMbpDcuogcPAhExJCXjo4+y74qMgtcgcKYOnCA8EQDp0JREPMd27MfOzVuRzqRw5/4oTl+7gHszD1S2Tfpp0xlFgLgCSQThHakU8k4CWdtBR1rpscnGU7IiLLppYqC7T2QiOSuJjkQG2SQ90xkaSbZKpTivMryr+67Ygqk2IhpzCwLjxiJkQKg2eFSeCeo/8vZkFbQDAAAgAElEQVSScTJ2qhJJc1azd/Cuahlm1akJPrLoU0Gd5N1UEib+52LJn8H5O6fxw5Pfx/mRcwhyIcyE3qCYluj11RjRoYu6nqSXaKkSrybqlQhOaJmKuKWY1Irz1KMCv+DDKKbx4sE3cfzI17C17wASRh5GSFeZCLyy9/GPPnaPqbPrLaatJrPVSX+VbY5wU132OdZW8s+Y9ESUZlrrHT1LHFjXfZaYvZw+BKnvkBKNCbnJKgsfaeUbTfbNQAHfq5WmxBfVdue+egtfK6Dd6v1612z1WrNrxt9bLxCPA6Haem5UR/H71Zv/+RoZbFdOowihGWypNtH84fzscu6TuUw7VvLEjdMuP0dzJMaR2Baujd/FmdvXUA59SbryzIHDOLZ5F3JgPI7avVFup/+5upGVTFyqD7cqR6O6bwRMGoHE2vWy3T5WO3YeF4i3C5ZbAdF432gHJNY+dysgXNv3mmGYeJniAKvdOo6P/Vqw1mhubQZM271vvTLVPkuzTUcjIFuvPPU+26zdGrV/o2dud46qrc9G7dqqnz5KHdf22WZjuNH6WXtfAeLrqZSGoDi26ra63nrBeztAXD4TRc8LmFGTJK3xTPpyh4YEbl4fWcA773+Gj05exLJrIkhkRb6SsJhx0IVlm3C9sjDCpuEjl3YwPLQBgz096OvuQpLOJqTEbRuzSwuYWZxDhe4fMJDNdaCzrxcLxQJuT4zh/swMZpZXEDiO6MCRcMSxhSwPWV8uFkEqKZAtSXi4vIS+hIPndu3GCzt3YffwRqww8+bZU3jvzjWMlgtwkwnASVQzX4o6vKoLDyUQUjBWSNkKHQC4CqlMkKKo9jxhWCUAkK9pXMJ6soMQvck0unI5sd0ruWVMzDyA73vIp1Lo68ijO5UVa8JOO4kN6Tz2DW7Flg2DSBopPChN4/LITYxMjaPEIFjfrwZckoVPJZLIJpPIJZLIWY4A+3wmhyTdZKSdDNkUcSntZF2mc+gwM5GvBajaDnUQJzcjakDotKFRTJ+O/QuEnY4yVuphK2sqXWGUcRllMCoIUtvjiSY0otgi4KuQowoa1AlmxHVEA0/tKKMtOMD7Chsnsh8PS8EsTt34FO+efRsXRs8hyIQwHKVfsiwbPj/PE4sogQ+Px0Wio+CD6tI6AY62YWNfZx8iI045FQVYTDRkewlkwl68cvTLeOngW+jLboUVplTK9ypzp4B49OsahroOcm40kURQthqgWWW5q6inymavmVwjSlolwZTnEiCz2kRr5+IGR/hq66LlJ7FbRv15daKOPqjaUTapsbSI3JBUbcbjzxBl66VuiKCvztlBBMTj1niysY2u00oHE9sE1RKrUSIpuhVJMds4uGiHLWsICDVDF9Wp1i1Fioxo11u18pHaFFmakgIpGchamZB478dYv0gXJH0qOp3QlV+zl9Ybz6h9deF1YjLJiSBxKIYEY/NdnaNVwDjbqgRPgPX96UmMTtyXwPmNA4PYsWkLOs000vqoZSEs42/e/SG+/e4PUKREzw/wz3/tN/D1515FJ4PBAyVnESCu26t6ovSEgXgc+DwOEH/c9bXZc9QDlPE+1Qjwx4Ft7efbBYmtQFO9uaoZUG/3vrVgvhlYrFf+Rhvc2jpphZvq1XO8DM3GfztlfZT5Yz33rAWwj7LZabWhbLRRW2/faNXPo/fbbcNWbWsEIjJe/087DdvOVdvZsTQG4vFH10nKI22bZhi5kPElwlAqoecLwJVbY/jpxydx6sJ1lJCFC1uyIXrUaZsGEgS7kuiFoNWHTXArtm8q66OZsISNMRK2/C3BkaIbp17YhGHbCJishZkiqSPnIk5EzKyOWmsoVnRiU0J9egUZM0SPY2FHZxe++NTT2Nc/gHzKBhOCX5uexY9vXMLJe3cwZwZwEzZKTLNOtkenF5e61umYozqVA1mfemSt/zaYWV3JVLhwUYPMcpGNR8WF7QfY3LMB2zZtkvpYWFrArTs3US6V0N3RIYvYps5e9KU7MJjvQk8yi5xBeKyOfllOBkUu+0Usl4uouEpfTXcPyk8IuJOWLQl8hL2idp3aa832VhNlsCiSHZ5p5SkYUW44otIWgKRhi673iAlViEUDvEbALtJFR3h7Te9/+Jy5FkupvhiBo9XPE9zRnz5axPiObxCIz+HUzc/wzrkf4vTtUzCyBux0AoFLkE0Zkw6IpVsK9fc0pWHAJ4M4DV9vTlTgq5L4mCJrYbIgm5YpRkk2V4kgjYzRha29+/DKU29h98ZjSBtdsMREUtmxqcde9fJWGvXqG6vDtRrEWWcECwOtwCYvx3bivykREECkLO/VT/XoJWZ3WN0BxG+32gjNTvpr2ZXqZChjTJWDGV5ZT6wvxbZrf3kl7pWHk/EooE7JqwIGBjsqsVDFc5GwbXHqkQGtN7kupVqSYElJFZjEyKYMjRtIw5A+HgUAVu8d0fnSl9UzRRrjaCMhJxWUe9EyT7KxqqDqKvCXkyLGZfD6dDDyYDvcyanvSUImPYWL85EkkdI6eb0pkEBsHdQtlpm8n21XHUKq19B6ahIEPGVjO/IETO3sRcshlUvnJOYeEHkVA2JYH7Q0DXw5zVK9jHOMiTByIaGMRI6RVCwL2WjaBAYM3DZU4jFahKpyeUj4lF6RQPFh6M/R/clJpLCIMpbg49r9O5iZn8fSwiJ6OjtxYNce5BOMhzDxyY1z+L/+/N9jtrCMgu/K8zmmhe09A/idX/tHeGnbfjgwsQQPf/b23+NP3v6O5DpwvBDffPVL+Jdf+010hWquUnORqgIVUK+lKXreancBbbXWxUdbu0C8zghd81KjMVPve/VA63qeudWzNHr/F4UlGpW5GbnYiIiIrtWIDY2/3wiENQNxj1qXv4g6blUnauqPrY0xMqVVfdU+f6vP11lOlO1utM5r7CDzbfw59I1ajd12+v96y1pvTAoQb1XYZoO2USdutyO1unf8oR8asMIGr9aoghgaJOmmENigJQMEzSUfmF5w8dmZ8/jpx2cwMlnAimsgkU4LcJaJ1lJuI/xxdcIZ8Qth0p3AlYyPREymY8FKJVS2Tr1uM0DUoHSEsgyym/SWEzcTxaqKzzZ11zpRC5lgr7CM3qSNF/fvxVPDW3FgaAgbkmkkhPUBpis+Lkzex6nR27g29wATK0uYL1OH7SDgAh4Fi1XZRq18DpkJ0kJXNotcIoGkYSBj2chnMkhwY+D7wqqmmbTHMJEIgZ5MB3o6uwSI05aRSYlo6ZVNpzDQ1YOeVBZdThpdyQwyJmGM0hxHx79RMiHa8olDixZzUDtPbabyClELmwIja4eCktxEbbjatlXGtGbkVAnsFprfdvpjvUHXlFGJCUS5waLDikxCGjQHpociVnD+3ln83cd/i5M3T8DoMGEmVcAnXW3YdkofroE4gzSZcIrnNEagTmakv/Bgw4PJ5KAm3VIcyboJbtVcwFu2sKFjK144+AU8d/Dz6E4NIWHkYIZyEL/WWpBymjUTkf4tVrf1AHG1fiI2VDO1rAZuOPnTDIhHbKvaD7SaAtX1mta/XEcxsXQd4nWdatZMfSKmtS5qc0AAqCwylZ6fGzvWNeP2TDmh4t8SrldxYdJZie+aQIlj3lYqZEqc+B/7KgGyCJqq7LBm0CMpkA4kjrTLwnTr0xrZwIgESY0JX4gABcIjBb1KNqMNOunkwY07bUI1mOZYiTKb6gqD57oCvAnKFfjVY40bcMuSkyoZl5yXtKNRWNG2fY4lGxVuEBlobbNyK5SnEZVzLmPPDDQBECChIpXhss9KHfI63Eqq+3LM06/fSihlduD76iSImx5dk0WvDNN2UHBLsrGgl39HYCFtJSR/AutIsgTDx/X7I7g5PY6Tt69idPoBHjyYVBI008CRA4fwxiufR9mt4C++/3c4femCBMIHtgXmvSXbnQ9tPLdtD/7r//x30ZvoQAkBvv3+D/Gvv/ttVGwg4Yb44tHn8d/84/8SXWKOqV2c5OiGchhVm/JXGxrxaN5ptc7Vzk9PEoir4dZ6vP2nDMTXW7/xdnlSQLxePdeCrtrnfNTnbmc9i3/mSWx21vOs6wWnjcrTbP5Xa636ZjxWoy0gXud79Z7hSQDxZqck1X5YL1hzPYP2UYF4bQU3miyaAXHlAKEbQi+0cSAu8JjzJx05LCaCByo0G7GAkftLOHHuKj4+fQ0jE7MoeC5CpiekhMS2YVAuIQsXmSNXEWtcfJnYJvBg8TO06rPIhKqFQh3P6sBJJqaxTJQ8F06SYF2thsyqSAkGr5ekLzh8dFkmtnd14ssvvIADQwPI0hFDM5cRk78QArenJ3F9agK3ZycxtjSLgljzGcLAkz0iQBPWlBKGkMGXochARFKSziBtmsgnU+jpyCND33LPF8072Wo6hRBUq8QWahMSAQ4uhYQCNE4Ua0X9b3H4iO98Y2y0ghKKPZVFP2K01bBZXRhqAHQVcEc9tIadfeiI/uHovDXjqZ2+XLtYtjpGqvb5KpwlU6Y2WpGFJtsgMHyUjQJuz9/C3334t/j4yodwUx4C0rb69EK0+YqoFaBArXykpye5qPoaayXQLjNkzdkOkMyklg90JDqRsXqxb/gYnj/8Orb27YUVMt9oSkEJzlL6JKYKgHXGwLpHdjHJhLSjBo666eIDrjoJVvWzmj1UWHJVq1C9T3StmCSh2aLSbJ6oJtCk5F4jXWp/1aBXHYcZVOVR9AZPmGyeWDFIL2KoaZnJDa2WoET9VQJkYQhA9+kEBBPz3oqw/9ycuoUSNuS7kLMo/1EyDSV3YtuvlkqAvu7HcTgUbUyiTzImIyA4FhcmtUGgfCxp0i+fAeVi/ilAV7pL6MuJkZp91FiLNjl8DoJwwY8EqnJyFkq5CZhlE6gBv2yM+SHmI+D1E2qurGac1Ay7nHCRXLBsISN4KqMSkOkTQYnBMODJppQnkDTv9FAoF0Wv7Zcr6M91yvNXDGB8aRZTK/O4Mz6GyZlpyfabzWWxfWATjg3vQjc3/Km8OFKthBV892fv4q9/+iOMLM6gaIeSIIwe/yXma0iwnzPWxkK+I4/lYgGlYhEZJwUj4WDRK0vdOZUAvUYCv/v138BXXnhdyvm9Ez/B//jtfwc3YQoQP7pxO/6Xf/UH6BTTz8cD4vX6bzvA+HGBeLvraz2wVp1647KiWkaxQbBvK+DUDthpB/zUztm112133m9K9DVwPGrUpvXa9XGAeO13ZWZ7RMLpcYD44/alZicCzfpDvfceArVPGIivp23r9cF6Za0HxGv7yhP3EW9002aLbfy9ZruHegM0DsRjOfOqyU8kWJGLj20jDAmMA1iOiaILjE0u44PPLuHslRu4fucuypRuZHMw02nRH1I7rthEZU9GrbQ4lHDhti1x4Qgd5fUtp8NkxiMgLv/WoJ2OHRIEasJzKyJF4aKdS9rYvXkQ+zcNYW9fP45u3Ypexl2SNRKxqwr+UwpiYDkEpksFTBaXcX9pDnOlFVlknEQS6VQaSYdQWck3FBBXiXayjiOBkbTkElZc2HGVisbU7iMC7HRDCLuvBQiU67DsooNlEQMGtioWkEfp9fzgFAhf+xO9Fm9fvlbPdaD63Rg7vqbTV9FMYz1uuxNxvYWoFRCPD6KoTyoWU/0ogKiAuGdU8KB0H++eeQc/OfseZrwZuDY3fdSRsz9pTE6GPAiVpl6zqGT55CSFdpLU8xuhxDJIYKvnIih56HQ6salnK3ZsOoDDe17App5dyFjdsKmCDbSPRIQEhT7WFLIG4lKWmmyTawC0BuVyCfVh9RNj2CKwJ6oD/b58ts7xZHWii7vcRPXWhqZ6Td1Hz6Nt7KQc/qosg21CTyBupiXpF3s8YyHIyIrMwhSWlduawKtIv+b4pjyF7LcMadEfi1gISyjjwwunMbU0j+mZGbHX/Prn38Rwz4By2tGfD5iUSyxFFdiVcbP28K4qneEcQbbdlZwBBhbcIhaKK1gpMesrkEukkE9l0J/qErlS0nCkP7CPkEmXcSoxMcqOUjYP+t+SX0Az83IMzk02JTTMkOuS8bfUhoGJt2hnyfe0Zr9M8oHSNwkGp1c+A965IbfAEG7OJj68qmUr5xbegycTZJ+XUMHY7BQWV5Zx7eYN3J8YlznnV7/wFnp7ejCyMIO3P/kAPz3zKcbnZ6Q9JGEY59aKj19+9hV847UvYs/gMBw4uDU3hv/u//hfcW7mHpbsQDZeEiehSQOy65TLyCZDkoAFGO4fxKGtu9Hd24sffPw+ZpcXlZRqcQX/6PgX8dvf/E3kkMF7lz7FH/7pv0HJBmw3wLZsD/7dH/wP6IEtc6bkNdAxKK0Y8WYLeb11rh7YigOuWqIrukaj15uts63mxHogrx1ms9Xa3ui+UdnXAxLXW7+tnq0VEG/1/Xrv164fzYDo49ZvqzZds27GNlPNNjvt1HGr+7ZTLpmT2pzz640dGSfRchT7gLRpm9KUln62ses2AtmtytoOnvh/ERBfmzMvykIousYIMHLhCg0JqPMCSDIeZtu8cmsUZy5dwsxKAUtM0hMCS+UKDDuJgBplS2kX2excmJxEQlnQMoOkpRLGRJIWkaGIVEUxpCpFvIegXEZ3Rw75dApJ00I2mUBfPoOdQ/3Yv2Ujhru60G1R0cvIfqXFjO7piS7aghtCjlJLRoBlpmh3mYgnhENpSTJFpXtVyyg2dWGoNI6SaEgFNHFJVYGBKtmOQGqR7qzqYauTvWbaVMl11ybIiO3MCTbiA2K138aguGYn10xaegDWBsHFQXh1kMU8bRsxAo/KFMSfqf5Gr55IY/Vba6U1sSQ5cmxNwOBh3puRQM23P/0hrk5cRdEsIEwzboCsrALYlJeLNSR91HXKewFbtGh0PSU3gIG0nUBHOoOOTBY5K4uh7CYMdG7G1o17sWMzda95mH4KjpXS8hf9rDpp0ENAXLpZjKeNT4w6N9VqT1QTX11pSQ0zUcukrwEOeqMid9bVu94JObqegFCtS+bYXO27zNRKj2h9ukPwKhIS0TFgwSthtrgs9qALc/MYynUJE8vNJSVsM5UVPJiZRl++C13ZvFx2BS7+q//5v8fE8rxol+2yjz/4nX+JY1t3i9ZcAJsUSvWKCCivAeIx/TrBJDPm8lkujNzEjckx3J2ewMzyIuaXl0QPnkumsaV/AAe37cLLh55BJxIg/56UXbpyDhGWXJ84iVd/5KktJxLqff5NPXvoB0hYKiMs60FZpxrimCRaebLhPAHwfJnnuAFZDisoGQaWUBLmulQuixyGevn+rl4MpnvkFI8/c34R50du4sNLZzA2N42J6SkUSkUsLy5hU1cv/tU//ufwKi7+6r0f4dzoTYwX5uHZKv5DJEYE2K6PnsDBV1/4PH7na7+OLrsDY8Vp/Lf/2/+ETyZuoZKyhBB4au9BHB7eJWW6NHoTZ65fhuuQ7HCFTf8vfv2f4Jmte2EnEvjZtfP4P7/9LQngtL0AL2zfi9/9f9j7DvCoqrXrNX0mvRIgCb03KYoUC2DDAiiiIE0QFURQREGRpiKiFxQ7ICBgARUUQWxYsKGooPReAyEhpLdpZ+b8z/vucyYnw7QA3vt933/zPBqSzCm7r732etc7aDjqx9TB1iO7MOPt11Amu9kWtY4pGu/Pmo9asPiAuLD7FLEQPo24nzSlJn3YH0iHY80infeqzbF+P9QEPIluXB0oRQIogj0/VPkiBeLnU7+h6kNdx4K1RU2ep33O/2YgHmmZtXUWjnyNdCMSrq18c/t5evAH6v+RllcdD+o7aPtsOCCuvTbY8wIC8XADVu3AgR4QrlFqOlGE2rGK9xB3JBcL7bEv/Y5VCyTGVb9ooeYsahQ4JEPWG1BS7kFJpQtHsk4i62w+Dp3MRnZ+EfJKyuCmg31zFOshCQzrycObWEuTid1JDBYKppSqgDinfxcLCieYp0XR7YKJgq28HtRNTEKD2rWRGB3NLiy14mJQJzEWydFWxBsNoBBRs5ryXQkcFeCfJkQKJhXeuBQsRUfXFDxGehhOgsMJe6oHKrISXeSrEABKcZNRFMfw0ukA+eQqYJqCvXwJcpjhItmEAC9Ca18dsFHb+GJ9NZ51/Cyh5RFfSpZElRVXd6zcbsrfq/ULLXuoAeHafnexBq32PjUH4mrYIvc2TaZKJViQ2kgnwamzI688Fz/8tYnT3OeW50CyumGMIkZTEu1DDDFt8ihIjqqM+hszuF4G6STC1nt0iDJFoW5qXTRr3BQNazdEnD4RCdZURFsTEWtLhpGS93iNkL0GoX5RmkE0sZJhtQpOK8VXIi61A0ppF61eWdtUKtOrSi6qtbUCsLWZbn0Tt8phqNKUGgJx//mFNNd8SsV9XTmXoNMrZsO9IEECVYKQXBFb6mVJw+H8HGz8/RfkO8pxNicX13Xoghu6Xw2rzohCRzm+2roZB44fRYsGjXDtFT0QjygUoQJjZz2Jk6UFfI8kcxSmDhuNq1p04ARTtNlVYyDoPendVGs7tZ7UQFIaZy69jAInxRAcxTtffoqjBbkodlSg3GFHVHQ0g10qk81gQnpSKsYNGYmOdZogkThiycOBzyR9I5mcGuhJjU7e1+zyQ32IE37pIelJYy0CTinIUqbARxOZgYrstOSYpMpZaC6hfzNTb9ChWHbiWMlZ7Dx8ACdOn2J2W/J6ERsTw8m2WtdrhG6NW3N/PVyUg+Xr1+CnPX/DaZBZHkMnDTq3B+0bNsPDg0agrLQUc5e/hTPOcgb5JpuV28cuuWAnxEunhV4DGsYk48kRD6Bl7cYolMvx1Bsv4Y+8Y7ATPV3hxIQR96FX68sQBSt+P74Tb6xcjhxnGbc31dGbTz2PTMSColOOoRgTn5uJPGc5vG43miWm4YFBw3FpZivsyz6CKQteRLHk4PdIM0bhnafmIcMYy3MytasagCycYZRw8f8C8Yim4YvFiJ8vaAr1kv9TGfFI17pIsNqF4LVgrHWojWQoUswftNakTbV4M1ybRoJNI61j9Vnny4gHehf/9/+PBWsGaoBgO5bQjS6KxCfufoIIEbopmFz+ooVNBRuETEirSM5+OqDMISO3oAgncvNw8kw+cgtLkXO2EIWl5XASSy554KIEEHQH0n8b9RyISYs9sySEpsh+j+QqSugiuWDER9uQkZKMugnxqJtArFttJFisqJOUhHirHmQprTJpnGWS3o/kIIr+mo6ueSvBAVDieFkAbuGiwYGNKhup4TbVDYrK56ogXYXqgjlTku2Q04LCnAlfA3GVOJYXwJBZPtVgxwfuFACksWxj0B1klGilDaF55nODi8IN2H+KEQ8N1DVWeJypsqpUguknaYAIY61EOfZn7cNfB7dix7HtyKs8A6feAUl2UdOyAIlAogh+FacVlNmP/dNt8YiPSkS0KRZxlgTUSUlHo3qNkVmrHoySFTZjDMNMyEYYdHSYboTLRVpoEaSpJbmDsj8hZjZVeqK6rKjHflRaEaioRCorSL3KkrCqRnhC52f4ds5i3IbpCNqF8pzJS3EAYUac30FoqNVEL2ShWQEvTuSe4qDDzLQ6iNabUel14c8TB/H8kjdQKDvZPeOm9l0xvO/tSLMm48+jO/Hcu4uYMY/Vm3HTVb0wuPetPNYffWU29uZmwWUAorx6PHLrEPTrfDXiYBagjWwtlTKyhahSRt+GlucpsaF26IGsykK8vHIZtmQdQJHk4CttZgtcFXaYzCbYOfiR3Ec8aJpaF/f27o9ebS5FEiwkVFekcnqWdpAenuYnURUeROstnJSG5qki2YVSuFGp86KwtBjFefmolZSMWkkpiIKZ7gaKKqA+y2y3wcS67AKPA38e3otl69egyFmB4tJSGG0W2D1uTl4WozOiQVwKnnlgIhKi4rDlyG6u1zydk9ltk6xjB5Q4mHBVm464p88AxERHY+n61fjut19Qr0F9dO/eHTG2KCo4Vm78DAdOHGM5YTxMmDpyLC5vegkHds55+zV8d3gnM+jRbh3G3jEUt3e8htvvhOss5q14C7+d2M91G+/W481ps9EuNp2lLYekAjz5ygs4UJgDt8eNzOgEjB8yEt0aXYKThbmY8OIsFMsunueSYMay6S+gYVQS2xySTlyVFmldby5GsGY4Ns1/vAYCBYGG7vnMh4GuCUROhAJBoefL6leqYztSRjwS8KUFPZG8ZzggHo5YDAeE/eevUEA03L0CzX+RXvNP1XGw+2rfNRQjHqhModotkvJejLIKmFi1OEVyouPf9yId2/ys/832hSqmVnCiWNgDgHGhr9U0r+oNTEyz3giXohsnRxVKVF5mJ2eVSuzcewA79uyFw+NFhcuF4ooKeInxpqyQVhMkZrwMwiWFI+4EE06LIMkNTDoZ9dProGOrlmhRvx4SLBYkGXXwumXEmYT2kAggejU3n6p7wVkvRcofYR/N2dwEGOdAKiUsi46Shd5TY6KsBTYK/axRAQh2VElBLuLoVFAvpCmqT65aU0LzKthEZtyYmRd6ec5s6JfQxKcV9jHzVQysypILZj6SKVJ8JtCO/EKOSCOZzCMZ7Mrb+TypdbLSFkrZ2TWC3UlEj3TLLjjhQE5pNn7fswW7j+9EbkkOXLITRhO1AzGYwuudF306eYEBtZJrI71WBhplNEWd5AwkRqUgyhQLmyGKFawGXzgZtRGLIPiUQ5KEtd05QFzZJvlkP0qF+DeJumnSDht1E6vKiXxAnPugcgdFzkK/8tlRVpO/aIB4iE1bJD2EFznesCqWeeQmogBxyqhYofNg499b8M7qD+CyOzCoX3/c0OVKxFoTsDX/ECbMnoFymx4mnR69W1+GB++6G1E6I7757We8um4VHHovLBKQHp2ARTPnsU56xruv4Kfdf8FtMSBaNmBkj5sxuMeNSDPEMJjVqxp1ZVLiIFbR+cXMpNSTCsSPOgrx/DuL8MuJfbDrvIgzWdGlbQdccUkn5OXlsY46Ky+H7VDNLi+uatQak4bfjwxrAgdN0yimDXrYOfwAACAASURBVAJtLsj1Kb+8GKdPn4Ze8qJZRn1kxiVzoGShTsI3O3/Hyq/X40xxIQeAkjVhRmoaRg0cgvZ1mvBpHJ0IEJQnt6ZyePDJlu+wbO1HcJiACpeTA7tJi13qdcFqtcJbbkemLQEvT5qBOnG18Nfpg5j52jzkwgGdxcSnBnf3G4BmyXURL+nRpk4DDvI8VVmM/UcPo2Wz5pxfgIQ9lfBi86m9eHn5WygoK0GswYKhvW7CXdfeRueOWLj6HazbvhmSQYdYtw539boJ9103gIPIC2DHS6uWYsPu3zlYNFk2Y9aYR3B1RkvOP3DCU4rnli3Ab8f2sdY9WgLuufVO3NG1N85WFmHMc9NQqpM4CDfGo8fbU+egaXwqYhSduI8R1wYvK5uqSPqqdmEPB0wCLeDnA6zVZ0Y6n11sIH6+9XK+4P98rqspEI+0TOrn/kkgXpN3uZjgtKZSk3D9PZI1WcUCkZT5YpU12Jj1/31NAHew9//HgXgwJrMmk0NQFo93LAIAVCXlUHg3DYLgTzFlXuXzrAIPAguMWTnLIedZYaVGSQVwMicPR05kMSNul9yodLt40SMwTuw3fVDm6J2qlOjCT4204cRwSsioUxv16qShXu1URCnstzjCFouygRk0wcqLBq4e6KimUFddKQSQFfpvvqRasIOWkz23ydUyCxZSTRFe5blcpeutcmBgzlscNyjSFLV+xXf2Q1cyy/nu75uF1HpXyqZZxER7+EWBs+y1SpeoAn3tpBbJQPT/fLCTFvVzoU5cgj1bXKP+R6ywkKYI4CUCNdUuqNYhnZaUuopxPO8YDuccxMmzWXC4y+H2kFu8DIvJwkCHtmJmA/muW5AYn4zE2BTUTqqLlPhURBljYSTmWzZCzwG3pGuhYGARVMsiInLvYBcQxaOag+7Ejq/apMGNKn5HziC0W1XOP7jYavChMMhXYgi4z2kkUIr2mNhRVaOtarZ9yVzU3aBaIYobgXaTFWieCDdH8DU83ESgH5WB2WAupwEHCk5hweer8f22LTCajEhPSMETI8agaUZjHHfkY9zTT+KsngKngR6N2+LREfcj2RCDjVt+wCufvi98pV1etM1ohHmPzmAg/vzqxdj4128sj4gxmNGnXVeM6TcQmSYSr5DNDUnSFC9wRZrCNoKc4VYEOrsptkMHOIw6HHMWYe7Kpfju0A54jHok6y2YPGosuma24WDIv07sx0vLFuGMVAmvW0LrpLqYdt94tEzKYCBe4rEjt6wIx/Nzsf/EUZzKOY2KohIkGW245/ZBaFWrHhyyG3/nncDCTz/AlqP72B2E21fywirr0bFBM4ztNwjt6zSGlckJ8tf24pijAG98ugo//v0Hz1WJMXGom5DMUpIjhbkMlqm3xnuNeHXyTDRITMfes8cw49W5OOWp4PTydS1xmDNxClrHZLALiY2DvY0oJzcVySn06gz+dSiFB7+e2Y95yxfhTGUpZKcbfS69AqMHDOO08ys+/wgfbfmeE+9EuYA7rr4eY24eBNoCFcOOl1cvw9pdv8EODxJlwab3bdSZT5ly5Eq8tvpdfLNnKyo9LkR5gDuvvQn3XHM7KuHEvc88gdOVJXzaGS3p8MrDT6JL3RawwAOzrJARqvWkZlPlb5vmPz+F68NBF2Y/V5JgQPxC11ft80NtAMIxwzUBSv5ljhQ4RTJHBDtBCPZM7XsHeo9ARFBNyhopEI+kfmvy3ItVx/7vVdP6jQSER9Kuka77kfRhtU0v5LnavlITIB5svP4fAuKCAvYdgKvEm3IYLoC6Aih8rSpMB+koFgRqSFspkz2XABoOlwDmxJJToCQx4BSYycGYTLFXJXZgLlIF00pSEU6cQ04XxGYRXuJEOsSUc2gS638J+KjWY6qe9JzJXGG6VY012wYKGOwXdSzeKdRXlSZbwGbV4UMF0dRRzmEJVD2vLxZOk86c4EmwyGcFvKvZAQO+l0D/yp/OdUFRwV3QDhzEYircwA03YP0n4GALoe8MphoQJ5mAAOLUvtzG3MW4t6FSrkCJuxhlzmIUFudB8ri4Dq0WG6Ks0TCbLDAbzbCYbBwRbDFYYdHZ+IidXa694p4cr0cacnblqWLAPfQ7ZUPnOwlS6ljyCD6bnES41umzlGyFEblw4aD+SNZ4pCXmDZ92h6UJvKUxQFppAr0OrwtmvYl9l2kj6nG5YbEQR+wnW+FOp2zu/Bop2ISmLkD+bcAbNZJekKsHl4HGhSgDgby/TxzCcx8swcmKIlAymASDBeP6D0HPzlcix12C8c9MxRm9k4MUuzdoiYfuGoHMmGTkFp7FE6++gDLJiWgYcX3XK3H3zf3Z3HPBxtX45JdvOREMpT/v0aQtJg25F/VMcbBRFkYeP0IqogJvDpJUnIdYh812qnrYARyTijDvg2X4ev82Zr2JyZ1yz1j0qN+eS1IMF+Z/sBRf7fmT2yjJY8SMByagc2ZzSC4nbzJWf/sFM8wOajOqAbsbV7bugJG33ommtTJQ7CjH00tew9/ZR1Gsc0O2iE0Tz0KSB3FeA9olpuOZsRPRICaF9eWlAOavXY61W3/yyXD69boe/XpcB7PehgVfrsLGzT/yfZIMVswd9zhapDXCsZJsTH5hFnKoXnVALZ0VL06ajtaxdUFePhZlDnFygLtIP0/kRplkZ0b6z+zDeHXVcuRWlkAneXFFkzYYN3gEUi3xWPPNZ1i66TMOVo+SdOjdsSseH3g/SMlNgbSvrl2BD7b9iEq9F1EeHR4ZOAKD2vVgyU0+7Fj6+Rqs2bIJlbIbVklGvyuvwdibBzNDfv9zT+JEWQFkox42N/CvMY+ie4NWiIGeTUB99pM11Ij/F4iHm4mryIFwhMi/e9OhroMXCtgiYZAjBeLnC8Yv5mYnfIue26Zi2q/CJuHKe77jRvucQJuGYG2hLVO4Z/uX498CxP0bUH3hC2nYmhY6PCMukvaILwHGtbGC6l8Y81U7gyerL7pWPd6mIE5iEZUAMJHzhj3AmdTTYFw1gY14ovi7FgKrdoAcMKnITxT1ii+wzJcZT3E1UN9fvWeVpYQKUBXwzB8UwX0C/atn/H50ukYz7qsDP5zOCdWZna6SnWhl9Vq5iahkZfOh3JD8s5lpVdltrRbGh+7Vpql6Pw6rUz2n+QZVuvBQA9a//53vxKS9T6D+FQ6I+8ChT6AvWEaWRjDIUHctFDAnMs6w5zNZXeq9kPTkjuxEhb0EkuRk2Y/ZbIHRZGFpCWXdNOhECiQhENJBpl0hH0BQGwj9Nz2L6ovAN/kzGyjhikdIm4Riw8tWhxzDoLgGiUyFlHSVHDRITyVONdhFg4IZ3W5YzBYRrFsti6Dm6EnJpkhcvh0Sgyl6XAzJZSg4mXVaItOjGl9AgF+c/AggHnrLWDVLBBv/Qvoi7kL3JR9ukj1Q7ThlCXtyT+Bfq5ezOwcFWpNMgtjrazv2xCHnaTw+91mccJSwO8nl9Ztj3IChuCS1IdfZR99/geyzZ1AnMQXtmrZAp4atUQ4XPtz6PZZ9uRb5HjtLOy5Pb4qpIx5AE0sKB2VTEDVZmIoNDUBhiLxxJiccRQqmenmTXjvbW4GXV7+D9Tt/g9sAdguZPGI0bmjSmZ1RiN1d9fPneGnd+zDHx8Bc4eYNQ79LrsKx7GN45aMVDLDtUUZuY5NDQpzHgGvbX45ht92BeFsMth/eh9lL30CZTuIAzVq1aiE9rTYOHTuKU8X5bCuYYYzB/X3vxE0du8EKC05IRXjy1X/h7/wsJh3q2RIw7YGH0TKpPls+Lv7+E3y86WtUet3Mvs+8eyw6N2qHAlcxHn56KrL1FBoqI8VjwpyHH0eXtCbk58O2gpRUyOGV4NDLKIEbx/JO41ReLo7mncbO7GPYengvHCZqUDfaJmfgkWH3okVyPXz1+ya8uPY9OE063vR0adQKs0c9wk4ypI1fsGElVvy2ERUGL2fIHHp9X9zbow8SEYVSuLBm8zd46+tPUCG7YXRJuKbD5ZgyaAy31Pj5T2Ff3knedBAQf3r4WFzXmlxqhBv/PwnEA62xwdZX3zzuF8QeDByFAxXa68KRE8E+G2w9D8YGBwNh5wvEI1kD/N+FZ6Egpw7a9/ifxogHq+tg7e+/Xp5vHQfrR4HqNVDdBnuPQH2qJn02UPuEGjuRAHH/MRYIc2g/c1GAeKCEPoEa9Z8YPOE6T7BJp3pnUqUpWoRdFaFWDXergNn3SwKDHp/9meItIhJyUES86sigyFcEhKhioUVomC/8UYPUBTMmEIJ4WNXPginj43slSRBPJD6AIuQlinpEqQLVRkRTGp9Lia+bnOvprZUTaCpb3TQo4hQR3qU8gjuVWih+8WryX74Lb2aU4qkJUzhojwuieZCaIlyLuJTbK8muRUbCEMewgQZlKIYi3E7bv8+dw/4rMqaIgbhaNkVbJDT9IvMiVYYAsnpmsav6MyWg8cArUwZE0t4rmQ71Io+fOKeh/ytZoPguVUG0vPFTKpCTTLFWX0l+SKw7se/sy0yVTWpfISthaz4C8CQjUZqQNoySkwJGKWCXYoKF1l0ZVb72ZAmXAp7VOnbpgWKvE5v+/A0lLjvqpNZClxbtWFdL4EVxthYbPUUaQ8w195TzBOLVJlJeTEkeJuRi7KCixC2QU0ieqxzfHvgbH371GcorKtCrS3f069YTqXEpyPaWYvqrc7G38DTIK79pXC08cNtduLZpRw5ZJLPIAmcxB07adCZmXSm1+saDf+PNT1fheEUhs8+dajXAlLvHoGlMKjuPuPV6HM09iZKKMngdLgapLRs2YR10la+RaEs7ZJxGBd5Ytwqr//yBHV5iJT3GDxyO2zv0YDaewOwXO37BM6vegtOsh00ChtzQFyOu7os9h/dyUCnpsYt0bkRbbbg0sykyoxLQolYGruneAwWOUry9ehV+2Pc3u5I0q52J/r1vRvsWrfHHru14a92HKK2sQKLegp5tOmHiwBGINUThYHE2Jjw3E2eMbu57HdMa4F8PT0UybKiEhCW/rMeKL9fCaQCsXh0m3zkS17XrDgecmPDMVBx2lcApe5EkGfHU/eNxQ+OOoJBiJiagYxvWPKkcm/b+hU1//IqskyeRX1rMZXRbDSglsEwBtsYYTBoxGp3rt8Kvu7dixjtvsn0hnUa0q9MA8x+cAlLLU39e/s0nWPT9OlSYhOym96Xd8dDNg1DHksgnNxt3b8G8NStQ6nXC4JJYkjNnzGTe7D6xeC62nTgIh0GG0S7h0VuH4vauPZCsswQH4togdT/GryZr2z8JxCN5j1DMYTgiLpL7h8MT4QBxKCDkf+9w838gIBaK6AsGxHmOjNAHOxj4014f7r1rWs//FF6r6XuGAtXh6i/c34O1QSTjiXFMsJP8GlS2/zuG6l+hnhnURzzSDh6sE9dk8IQrd8iBokU3GhQokmmILz+I7nscLTAcWKn4EBOrqKa2r35VNRF6lSccTf/MlgszN4Ffq/N8VZpbAUZ8gErVt3Pmv6rrVbilghhGWCr6rfJqrKoyv87kv/EIzTpW+crwmwditVWNg6LpFu+i2qYommjlbVTYWIU4lX9pXoLer8rtWbVUFB8I14lDdWTttcEmvkD97EKAuOhbajZDpZCcL4c04gKIi0QypB0mFzmRMIU7CmdCJycaSh2lZIjlfigAb/UBLnqN6F9iF8QONkS0U+ZNynCo2CeS9IEt8lj2RJ/x+Pwr6RpZT+nFdXAqmyQPBd0ZyO+D4hqE84ja9+i+ahAvlVX1q+YiyDJLBHaePoZ5i9/EWUc5EqJj8OxDk9EorhaiiAkmVw8F2FPwKW9SVEmXCurDDX6/flE13AXoZg98CiTmBDpiMyi5JdaE2/Uy8ikJz45tKCkpwVWXd0OaJY5PLU5JpZjy6gvYnn8SOqMBtY3RGN1vIPpfchVntSX4SSw/BRFSPRpJf6434Y+CI5j7/hLsPHuSn98mvg5mj30UjW0pbF14zJ6Pdz/+CGcK8+EsLkPXxq0xpG9/1lezd7eyWSApkdugRy5JJr5ei3d//ortDKNdwPDe/TCiR192GqEm+Wb3Fsz5eDlyyosRZ7Swtvnua/ohKzsLs5a9wZuCCr0XteOTMG34GDSKTWEQHxMdj00Ht+H1D99BjrscstuDAV17YUSf25Gii8bJsjw8veJNHDxzinXrjZJr44kh96FZ3QbYcXQ/nlvwCvKNEuvar2/WAVPuHsubLAeAZX9+iaUb1nCAqd4p4aG+d6F/1xvgggtPznsW24tOMxBP9BrxxPD70adVZ8TKepY7Ectf4LHjt8N7sGDtKk78E2UwITY6BrXS67Cf97aj+9mVJcGtx8Rh96JXy8uw4+hePLpwHhxWPZ9GtKldH/PHTQH5vlCbfvTLl3jt8w9RbqBEZcClDZtj6qD70CA2jUfpz4e3Y/aqxTjrKGOJTJOk2nhl0lMc8Dx75QL8tG87J/UxOCQM734DRl7fF3XMMbCSXFFpO07UpAa5+/kZX+jCHglI1Pb/iwkm/O/1T6/rkZS1pqAvgqkk5BoTaEMQCRisyXMv5qYj3HP/U3Xsv5arP4c6cQlXlmB/9z90r9aPFTKVpbF+ZB+votqM0ef5Av8F4kpF+sC2j2FT5BuaY+tzwWmg5quKRxNASGhuObOc0ohVjK8awEjARqS49zk3qEBKaVgCP3Qf1WbQB6mUiHs1waEK0bUCF36eD4hrtdTnyjj8y6jtV+eAcS2x7mP7FamIjxFXPhQG/GulK+pzVKzp/w6BNkYqMDlfIB5uxx1usVKBuDqg/H8OfX2VjzhzfX47Pq0PDfcDbmyNdErjl+47V1FAuKr/r5q8BBCvyuApGGACtmIzUHXUYCK3FFabKNseJQiWpCfky0LH+BT3UO524MCJwzxHtWjQGPEGYWBHzh/kyON2uWCwmHjjpBh/akAIWTJ6sPiz1fj4x40o9Do5edTd1/TBiJv7I042suTBJ0GiSVGRs7C0RtGeh7Mv1PYL7aapGpukCXbmGlZiNCQDJeGRUeZ18CYgVhcF2euCQW/GGVTgmSWv4odje1gSEi8ZMOqW2zGkW2+QH82x/Gyun9NnclFRXIqeHS9HYlwKTniLMO3NF7HtzHGe3JvakjD7wcfQJK4W766+2PUrXn9vGWuN5TI7RlB99BmAWD0x4lX2o+TZT5l88+DAez98gSXfrQfppqPcQJ/Lr8KEW4cjFiZOEf/Tvr+ZES902xGjN+G2HtfjnutuR3bBacxYOJ/14R6zAQl6CxY+OhNNo9LYS6cCHry7+Qss++ITFOklmLzAxH5DcFvnnqx9tsOLBd98go9+/JqZbZPbi6FX9cbQ3nfg171/Yu5bb8AeZ4ZUYcfAS3tg8l33I5qvA97f8T1e//g93gAQEL+71y0Yet1t3EPnvPUqfjqxj7NskkzmoQFDcEfHq9jbm/TxBHb3FJ3GvHcXY29+NuxOBy5v1gbXdr8K6enp+PnvP/HON+u5z9H1o/vfhf6XXoNDecfx4PxZqDQJt6mWtTIx94FJqG2MZ533l3//zIw32RDSpqdhXCqeu+8RlrVQn/vjxF489f5CZJcWIMpgRF1rHN6ePo95+hfXLsfnf/zMkhiLB7xxeOj2Ici0xjMQ92WM/S8Q52n937Hp+J8AxM8Tn51zWSgyMRBwvZj1q22vf3qDFags/nN4oJ8D1XMkmyBfQjjN2st1p4BwX9lpnVRj3ei7ZhxfSBv/F4iLGq6GfRjUqboKTQrvcyu6CohTIiBVluEjs/nIUbgHEHNFOypVjeFjqhWJNsfMKQg0NPssWE5OrU1hX0oSEh/wrpYnXCP7VkCFKi8QsyABI/HFQoLA+4qgJwGB/hBogIryqKWqCqTkxym7Sf8yBwTbmruc8/kA0pRAE4fahv4TVCggrg74cJOaf9n9rwt2veglgt9n1ludFdTOwq4ZtJET7S7uo2TfJJCqBFiqZeMNoJIhkT9JXZMDL5WMTEpTMwD3csooTsVO2miTgXOkssyFsnOyD7mg3XnSoVcjkUqlx832m3bZjT3HD2P5Z2tA6cxH3TkY7TOaUzogBh5GMlEhRpyCDjl7o9Y+UziVVOg9eHH1Cnzy6/eotOrZxaPfJd3w2KBRrK0l1pKZauqnpG8ntprkMuy3LWRb1TZyER4VqicGXCZ6PyVDJIF+YqVZJiV5WDdOrDNJPojdpraKhoXS2nAK9nnvLcGGfX+iUudh549B19yE4df0JfE8Vn+1AQdOHUdJZTmKcvIw/f6H0LJJMwa3Ty2aj19OHeT7Z+qj8cy4R9EupSGKPRVY+NXH2PDrDywDSbXEYOawMbiyaTtEyXqWS3CyHJIBeclH3IsiSPjw12/w+perQb7nMW4dujdvh2kjx7HeXg8jNh74jSUZBGCtbhl3Xnczhve8DadLczF9wUvIKsnnekgzRWPpY8+gZVw6+9PbdcDi79Zi+dfrUG4ByzlmDhmNG1t1Zba9BHZ8vOMXvLX+I/ZT17k8uKZJOzw8Ygw27/gDb334HvuBxxotuKNNN0wYMBwJMMGuk7Fm92a89OFy1niTV3jvdpdj1IC7EK2PwhsfvI0Nu4SNIJVnxPX9MLpXHySTltsroVTv5ee+8M4iOC0GJEXHYvQtd6DHJZfBBjO++Xsz5n38Dsq8LvZqH3jtzbjv2gE4U34Wo557kp9JspVmKXUxZ/SjqB+Txj7jPx7chn99+DY7rlA9p+ismHP/RHSq15IZ7R25RzDtnTdwvDgPVp0eqQYblj/9Imw6G5ZsWouV325Amd4Dm1ePq9KbY8rw+9EwJgk2zhEgvgSLpti+XmRGPBBACTQ3BfrchYIJ7Zwb6j2CzcM1ff5/iq2tyXPDrRs1KfP/70A8UF2FAtrhNgy++yluBGqiNB9p6nN5UzaNyud8YFwbdF2ThvT77H+BuAIGqzHBPiBenT0+t561yFVjZqwCKN8FBBQU2YQiC6iaksWH/KXa1YJBfahTAfZa9lmd2PkmAqAJHa1ykUqw+uTh1e3jfEBcFfv6ZsjqpQ2C0c9R3vgKomw61J+FZlyFm1UvTY9l/bPmAcFYeW21Vp0qKPWn0dwHA8TaEvlPjgRKuSsEGEz0F/+BUrWt0FygsNC+VOl+gVA+fb//IAwExPmhaj0JIK7GAqjqf1Efgh2vAuhqfSif0lgPstRfFEawysRo62SQRpuO9e1uFxJiY5EYJbysCRgJsYqQqXDSTrq9AaDgSmLEd2cdwKKP3sPfucfZ9q9DvSaYMPxeNE/KQBQp1SXFp54DQgUQr2LjhUSGQOnirz/BB999gQqjDJ1TYkZ1dL+7mHGl91A3bMSyUz1Qhkf6CgTE1URA2hZVne7pKpXtpjald5FYj69nzXKxxw6H28UZIUnmECUbEGWyodBdjqO52ZyM5syZM8hITEXHVu1hhwsrPv8EK//4ngEfBej1u6IXHrhlMD9n4tyZOHA6ix1GiCkmycbVHbsw4HvpvSX4Yv82TmpTW2fFC5OmoVliOrbs3oaX169CTmUJZ7Qc3LsvBne9FummWNaYU9gtSeEIhFNQqVunQyEkrPnjO7z82Up28yANeIf6TfHMA5M40Q6B8w9+3IAlGz/lBDnkcT3mzqHo074nCqUSPPbKczhRlMf9IkEy4LUHn0CnzKagMF9ydnn181VY/cu3KDV5YZRkzBz+AG5uQQGZFC+gx0+n9+KZJa8h21PBEpQM2PDazHn4be+fePO9ZcjXu1lm1LdpJ8y8+0EG4iTb+ezwn5izYiHyvQ5YjCZ0Sm+MsUNHok5ULSxd/z7bDBLDTycjd13dG+NuGIBEmNnZhpIYvfDxCvx8cCcqZAmN09IxY9gYtEzIZCLlx71bMWX5a+zVTt7pt3TrgQn9RqDUW46h0yeiyOvkzWaD+FTMvu8RNEvK5M3V7yf2YM6qJcguL2LATJuAWSPGc+ZTGg/7i05hytuv4mjRGRhkmfXfC594FmkxqVi7/Qe8/fnHyHNVwOiR0SkhAzNGjUPzxNqwKaddvKFkIwBFJuYX53AxgFs4wKZOQcEA+vlgilCg53+bRjxc+f8LxJXZ1U+q4YMPEZIhvn6oxTFVnbOqGVSrWt/n1NldzdStkqnaFVwV+lYZbFVJflV6UEuBC8MJ+o04dRaSV9VamUwK1DHrs7BmIO6P5sL1nnP//m8H4gJ0VhX+3y2I58oNENTne6MasRPiKhHLGJrHDtXh/B5ZTY0e+r5+kNX3Y5V7yDllFRWgvLfG5k8Fof5a8Uii6hVWku+raI45O6hSOSoA5Y8p6JKOhOmLkgzx9kH5mbKLqoBbTdEuRoSQTqjvTgPEX6+lLauvNZTyMNDWNJHqlK7KXwTu1WQZVYMtlf2NWrXkVGE0UPZJ8XgGlqzXFcys9rn+chsBAjUbNk08q4AzqoZUM1D5wcIWRvuOVf1YHJWp9UoTCLHPom4o+JIiLkXd0f2J6ZUlif3uCQw6DHocKMjGs2/MZz1yUkwspo6fiLZp9VnHS4w1nxCxn7gIiKVyVSpuFX8d348Xlr6Jk1I5n/rE24HJI8fgmg5dOSk4J4wiZl1RpZPuXSN2YTbeQVprdwmefvEF5JcUIT25FibfOxb1ElLZLUTnoQRVBiUDLOnZiV0XZ1YESpntpwRZyvtR4hmSM9C9nV4Xvzu9AYEfE8D8MN2TvwwGlHmdqCDLu4N7sH7zJuQUFUByutGkTiZG9r0dtZJTsPfEETz14guoMAvw271ZO4wbeR/Megs+37IJS7/7FIWOCli9elzZpiPLL+iZs5a/ii0Hd6MCEgPRUdf0Qf+eN8CsN2PBmnfxwbafIJn0SJINeHLsw+hQpwU+/elzLPlmHZxeCbV1UXhp8gy0jkuHTcm4qbi++xw4XHodiuHFl7u34MWPl/OmgcByWlQcFsyYC4/HjdNlxZi7+A0cLz/LyWZITjHpnrG4PL01ymDHY6/PwZ7Tx7g+YpzAC6MeQY/mHViaKln6qQAAIABJREFUQk4hc9csx4Ztv6Dc5IXBCzw28B70aXsFZ4+k9txZdIytGrNgh0Nyo545DnOnP4vte3di4bvLUGz0cN30zGiJOQ9MYnkJyZo2ndiF51csRLarhMdPk9haeOy+sWickokNv36LVz9dyXIZqwTc2q0nHu07FEmwct/9K+sA5q9ZgV3ZxyDbLLisRRs80ncwmsbV5b7xW9ZuTFr0Inu125wyrmjVHk+MGMsBl3fPnIizHjsnKaJES7PvHocO6U15/O4rOInnP3wbu3KO82cTvEY82X8Ebu50Ff/9lLMID782hz3Q6SteNuGlh6egWe1G+J0SCb3/NrIcxZBdEtrE1cb0ex7EJakNYOWuL7zEjWpQto8oqR4VFPT0LERgX8DTyAgD2CNdv4JBjEBrehWeOjeQXv1bJM/1zTt+p56B1nEtvtDe2//EM5LnRlJWbTki2YjUHKKJK7R1EAzD+GMr7edqUpZQ7xiuziNp13PqqdphvDIO1MRuPjJKz65zgnASKwitY3wwqmZEpjVBJvWBiJUiIy82GfDSGa6Y6+kmbskLk4nmLcBDskkjrSK0mHs5mRlhEtkjKC6DgYC4JKymqzJiEPUl3kGJ1tPmzQjXxlrQHahv+7ejVkoZrn59wZrB2MgL2RGHOnoINNj9K+J8O3G4Qgcb9Np3CjYY/BtD+86hJolQ9VvTiThch9H+PSxzwgNH0bzTN0WGwEmDNGCYk6RQB1dwEP2s6t7pecRO8o5UZS4VKQLLIvyBuKhckbzHb4PlO1FQmFN/IM6XajKCqiBX/F4JdVW1YPReitaf8bbHAwPNCjo928wZDArMVPTK2vKq2RDpvj4LP03FiudWBWsKezMFziubB56L/DT2As+qpywyO3aIDYKQm9CkU+l2wGyyMntI7Ddl2KRJibIhetxuyCbyRXbiq22b8dJ7SwGLkROzkBZ58BU3INqjgAaSQJD3vSTBZKTAPxkenY4zGP6dfQjz31uKPfmnYDQaUc8Uj8dGjkGnhi1hkQELMQsUvKy0g8ejpFNXrPnIoo+C9kgmsPPwPhQVFyHOEoUr2naCSYYC4ukWItaCgBNNlASQBBDnFhEBjEpdVnicyCktRHZBHn/ebrdzOvQGtdORHp2EaBjY0k/yeFjTXEmBjLt+xcatv+L3Q3vZEs+sM8Lq9OL2q67FrTfdgtOlhZg852mUmsXG4opGbfDwiPuQYIzF9zt+w6vr30e+oxxW2YBLG7fErFETuR3nfLAQ3+34A3YTWKowuOs1GHrTrYjSWbD8s9VY9utGToyToDNiwqj70TqzCd795ANs2LqZrRs7JtXDnIcmo645XmTcpLvKglFlzkYGCIiXwINNh7bj6RWvodBrh9FogFVnwPB+A+F2uHEk9xR+/etPOGU3l/2S9EaYMOx+tIithwK5DE+8NQ9/Zx2CR6/jJDczh4xB73ZdYWaNuITXNqzCmp+/QanRA4vegGG9+mBEz35I4l6lx8GSbExfOB/bCk/BGGVFimzGs1Omc3bOlxa8jmJi0j0yOsRn4PUpz4L4YZL6/HpqP17+cBn2F2VzH0s3xmLy6HFoU7cpvv/rF8xbvRwuow5mt4xbOl+Jx/uPZDkMncZszdqH1z95D3tyTsBt1KNdg6Z4augY1LMlc039lXcYY1+exUA82imjY/1meHbc47x4jpo9CScri+EyAmnWWDw5YCR6Nu3E50SnKgoxd80KbD60C5JRD1OFC4/fOgwDul/Ppc2hE4TXX8Ch/NOocNiRbIrC3PGPo2nd+jhekod5by/EzjMnuJ+0iKmFaaMexCW1G3JgJ82L1GdNxDjQgs9ZlAXz5k/lBFoHAq2Foda3auREALIo7LyuzFX+QDYSsOa/Nge7RzhQHAyIq2trMAAcCogHW5f9127/zwUqg/9zgoHVUHUWrh0iwTDnU7/n266hNh3hcFOga1WraHHSrcnToq7B1Hf1ekgc60axRyKHCjPTkhsgMK3YIgu/XQ/gcQMybfeJklGwCRkK6IziVwaiZWhxp/XSKIC4SbiNqaemnOOc8nMYRbIwnnl57VVcxJQT6VBAPBwuU4F2sP4aCIgH678MxAPtOsM1dLhBGClYDARs/SehSAZsTZ7nD57Ddc5Qu8lI6yESIK6doMJNxBdSXjFmBKvO6gEGCeJnAksCfAom1jfBKf8QEgmNFkT5t5YRZ916BEA8YEdXd9K+TDTnqmj8Fz6tswdvtH26eiHjIK2/JLn56J0TvriFkwgvpoq2ho+c1RMCpV4IQGrPLvyfy1URxIbPd51Svz6pj1qnim86yT4I5JLmVWiaST5CmmZKM05BlRReKQztKfiR/tPpjCiCC4s/+wAfbf4WklEHvUPCnT17Y8LNQxBD2QsVfThbEjKzTWwBOX/o2OnijKscn//6A9774lPWLPfp2hN3XncLalljEU0sujgWYV01S3aUoGGdLGwQ9XojXLKXPZtdygkD1Rb5O0exDSPg8njg5hMWPYq9laiUXChz2lFUWsKbjtioKNROTuF3o8ftO3EYG3/7GUdyTuJ0wVmYzWbE2aLRpWU7DL++L2ugKa081ZNdZ8CO4uN4atHLOFacBwcZ0shAlGyEzelF365X4/a+t3Iq9glPPYkCvQjg65LZHI8Mvw/p0an4/fBOPLtqEXLtpZzavVlqOl6b8DSPh9c2vIv1v26C3aSD0e3FLW0uw5g7hiLOFI2Pvt2AN79bx37WUR4ZD95zLxpl1MOit5di94kjiNab2XVj2A19kWyMZjafe54CxNXNJkmLykmKcWQHnv9wMY5VFMBrNUCSPDBI9HmRvddiJHmMhFSTDbd27YnBvW9DNKycnXLqivn49eBOOPXC/3piv6Ho3/VallOQO8mijWvw3jefwW7R8WnCrZdejTF97kRDcyKX86izAOPmzMBxbznKXQ5kWOIw6/GpcFRU4rlXXkQOHDxuMvUxWDTzBWToyIRQhx3FJ/HSB2/jz+xDvNlKkgyYfN+D6NqkPbYe3omZS1+D0yDDIgHXtrsMUwaO4oRKtAXbU3ACz69cgl2nj3N/b5CUhqeGjEb7tCY8Xo84z2LgjEdYmkLBq43ja+Hlx2fCqDNh4suzsDc3Cw6zjn3hJ9wyCDe2744omJAnleKVte/j662/wkVt49VjzLW34q5eN7P2nLJvTnhxFvblZsGjp+BdE6YOH4POrdqj0F2BFxe/ib+PH2THlYbRSWyb2Klhc9bW0/xm0OlgUlIcy3SS49v8h56NtWtpIPDn/3f/NfF8WPZAwDTcmuH/nECbh3D3UNcWLagLtsaHW9dr+vxwmMX/3UPVazjAH6x+AxGXWkB2PmA/UJ3XpKyBgGKkuEX77KDt5XeETKenso5oJErKQkkNKYGYYKaZfNMLMpxtC2hd8bihY/ZbAiQH4LKTp67wV+NTYoMA39YYgOYQ2QgYrYDexCCesLlgvimImzOjsFsYO+IRUPfZANOKJjYEYkYO/hVoTGrxWSCsFqjvRzJe+F6BgHgkF0fSoUINpFDg37/jhhuwkbyvfyX5TxT+lay9ZyTHOuE6diQNG+qZwSaGYDvySAYqjR+hNed0MdwxFf8NBubM3Gk08qLD+NW2shop65MiV9FkYySGXZu2XrVB1EQxV9t0VDVMNX2376QrQGPT/WmhpC9m5DVAnNOe6yimUey8PS6J/03gwWA2wC2L1PC0+NJCK3YnWq1+9YDgcwavn5dwIOAecCJW5D7UTsxYk7e3Xo+z3kpmaElSkVdYgLLKCm6LpOg4ZKakoUPTlrDpLayL/nTzt3htzbtwG3WINpgx+Po+GMlBcRYG7hSw5nA5YbVY4SVZC7Uy5xYiv2sjjpXm4I99u9jJon2jFmhaOxPRHmENpzfp4fBIzNDT6QFz814vSzNo8jRIMnQmEzt/lMDJWR2ZjfbIsJEzs97ApyS5rjIcyTuNXUcO4MipLBSXl8HucvJJgNlkREatNHTv1g12pxNrP/8Mx8+cZk9y2lzQaQppy1OMNvTt0B3jbyMnEQMHXh6pzMdXO7Zg4WcfMiij+TzWZEGqKQbxshG3XX0tena7GkVwYuyMycjxVnC7dkxrhMfuvh9N4tOx89RBzHjvDWRXFMHg0aF+bDIWTZnDau53f1qPD779HCXEoDjd6NmwNR4eNgqpUYlY9/M3mP/FR/xcmwzceettaNygERYsXIiiinLUssTgoZvuxE2XXsEOLLQx5YyXpFRS+ib1EwpmrNQBf+cdw6SF/8IJVzEkm5Ez+OrcMrczBbkanW40iE9G78u64foOXdAwJYMTOJE8ac7qt7Dx799QqZdZBjKqV1+MuL4/oiipEbx475cv2GaQNOKyWxInAgOGoX1SfR7tJz1leOiFmThQkc9OL5TZc9akJ1kGNOmpacg1uaEzGZEiW/DalFloFpXMOvxTUjkWfroKX+z4jWMM4pzAQ0PvwXXtr8CR/CyMn/s0nEZwYp1r2l6KmUPHsM0gLYOnpGIG4qpdYLTehEkD7kb3th3Z0/uUuxhDZzwKr9nAm6om8bWwYMoc3rBNXzQP244fgMti4Hvf16svBva6EfGwccKlZRvXYuVX6zkAN8Fsw8Au12BUv4GcXZM2Jk8vfhm/79sJg80CudKJCYNG4NrLr+KkVGu+XI+sgjOIi45BZlQienW8HA1T67BDC80vLBFTTwQVaYpItRX6KxAQ187bgebqi72+RrJGXigQD1aO/+lA/ELwRSTr7MUG4pE8MxCWOB+gGKjtqoFQZrc5kEg8kuN2CIgTsKYTTz0novN6jTAYST4iTpIYEHtcMBGg8DiAylKgvBAoKYCzuBDlxYWwl5fBaBJ5L2A0Iza1NqLSMoCYJCA6SYBxzrVApBrpwMGSSqJ1yCBBYBfljF5ZmDlmyxejpcb4iT+GYrADjddIGPFIxp3AVcoTggHFYDcKtPOL9KH+nwvHOIcaKOE6ZbBjgyq8V2VrE6xMkQDxUPUU6h3DHV+EK19N6ty/LmhQiMOfKiDu02BrmF7WU6sp0xXJto8UV4JFGYgrGTbVo3eBjNXkNGKgskbcJ89QXLGDBI5EVDYlcEq11/PZ1ylstSijzHIGShtP6cYJiNPnCACTPEXViPOiGugYuLo8XDniCiBD0chs1EROygjnb6pEh4l35WfloI7BZY6jBN8f2I4vf/8ZWYV5LLVwuVzMllPSlMyYJIy8uT+6tekIC8w4VZ6H+SsW40DWMWTUqYt77rgLHeo2QoKO/EvI/ENi5tlkNrP+nNxX3JKbk9+4yOscJC/xwO11w6IzwuzRIdFo5vZxcjAkSSdcKHCVITf/DPLOnkV67bqon1YXsbIJZp0ZZ5wlWPXZWgY+hfkFSLPEYNjtA5EcG4+CyjK88/U6/H5oD/IqSngDUFpaCrPFwv2JmBMC4wlx8QxyCvLzub+QVpmCJOk7/RzjNaCubMWUkQ+gW9O23H225hzB/FXLsLfgFN83WmfCTVf0xA2dusPq8KBObAIS4pNQABcefO5JHHYU8OarTVIGnhg1Fq3j6+NA3jFMXfEqssoKoJNkZEQl4M0pzyLOEI0N23/E8g0fI8dRxg4sl9dtjEfuvg/14uvgi983Ye76lSg30oZEwq19+rJecd3addw32tapjykDRuKSOg0ozygDOS0QV/u1AOJeHCo7i/GvPYvjjiKU6yW43RIap2QgyRSNujGJaFuvEdo3aIyWdeuxnMLKzLIeJfDi5c/fxcc/bUS5QWZ50h2X9cS4/sNY508yoO8O/cXuMKc95bwxq2uIwVP3PYQudZvxWDyjc+DB2dNwsCKf2yRNb8O86c8gxRyLaXOfxfbibAbUNkmPBwcMQ/8OVyIWVpyFHQvWv4+1f/zAm1myf7y73wD079YbZ93FuHvGo+zyQmnquzRuhRmD70emLYFBq1tnxEdbv2X7wxKTIAAaxqagZYPGiI6Lxcmis9hydC+cTicHoGaYYzF30nQkRMXjpZWL8e2fv0KyGhGtM6Jvu64YN+hu3vDQEvzx5o1YtPIdeCwGjlMY1KM3ht7SH2aanAwGbD6wA1n5ZxCfksRSr+ZpGUiNS+RZsMRRzoHPJE0h9j7VFg89jRvCCko+LhqLPJb9Troinf8DrSWRAPGI5sIL/FAgIH6Bt/SBm1DlvtD11R9gRvrOwdbe870+GNYIBcQjfdaFfi4Qtom0/MGxnjgeF9a5YmeqYnKdzs1J5RgIe4jMIjBNUlEiuSk3gQSdZAecpUDpWbhyT6A06wjcZ3OAijLo6VRQljm/AeeeMJsgR8VAik1EXL2mSGp+CUCWscZYSDDBS9mo9eQxRQny6CxZnNqK91ID2MjuV3EmIyck5X3PPXOvXtvB2i8SIB4pfvu3AfFQwP1/KhD3b4BgG4JQgyRQZw9230AbFK2P+cUajOp9mJXzeRtXD3hUgaTah5UYJZ++lcae6tesLky+zY1AneLLD4hzRkUViLO937lBuDUpp9p3WJ4SQOtNmT/paKvM4wD9mxZrks0QsxVvsYkdtBJgQvciGYvPQYZ3DqoWXLwV69C5bCoPJnYmPsbepwmvyqqqRKkI6K06LihAnK5zyBLLDA4U5mDOysXYe+YkH9nTcRvptK16IycZiXUBs8dMRPdml7DcgZjlYwW5+HvvbqSmpqJ7u86gtDFG1veTLo903cLekMA3TYrkLmGEiZPS0xRK6crpENHMPLCMGI+BGc9y2Y0Kg4wj5Wfw5S8/4OjJ4ygqKkJiXAKu6HAZerXrjERbPDun3PPYgyiSnTCbzGwJN+ORSWiWUh97cg7juXcW4XhZPkrcDuiNBnZSIfa/3GmH0WqGi44QqR+4Jdh0RqTGxKNRg4YotVfg8KkTKPO4mJ2Ns8sYcNV1GHZdH8RZ47HxwB94eeXbyJMqeAK+tHErDL7uFnRNb8OOILQVIT7mNMoxcf4sbC86yX29SUwqpt47Dh2TmuB4STYmL3kRR4vzuE/UtcVj/oRpqBtbC5uPbceiNStxpCSPHVDapWRg4t33oWlyfXy7fTNeWPsuinVuBmrNmjSF3mjEvj17+V1vpIyON92JRuZkrlM+HKVTBjXuWOkjBO7Iy/tYZSHGvz4bB8rOoFInIc4Wg0HX9kXbOg1ZjtMsLV2kWpfBEhrK+uuSgVKDF+/8tAFLNqxGmVGGRdbj5taX4/Gho5WgSi8OVeRh5sKXsa8kh082oh3AtHvH4cZml1PEAI45C/H4S8/haEUBb1abxKXimYcnIzMqBQtXvY11u7fgrLsSURYbujRvi0duH47atiTurx/99Dne+fpTjsMgN5Vbr74OI264A+VwYsi0h9i1hQJyO9Zvyox4y5i6HCxF6s9dhVmY8vLzOOWp4M2gxaOD2WCEwWSEU/agUpbY7jHJY0T9qETMHP8oMpMy8Mba5fjy502AxQSzB+jdtjPbJqbaErh8fxzahU1bNiM6OQEpcQlonpqOjs1aiXoDOICVLDyNBtoi6VhL78sKrIxJGgl0VE4JkMysMRVEBI1jwa9VJQipNlcEmLj85/9IgTjPMEqW2EDkQKC14nwBqW/eDhLwX5P5ONB7XQgjHu7ZF0IIRgpEw71DsPpT2+P/IhAXZfIKe1722ddkZOZNqmDEBeMiRg2tvl6vGwadC/DYgbJ8/q8s6yAKD++FtzAX0ZIDMXodkxecBE7FEAaSI+pRTKLLpDqo2/oymJu0BeLSAEM0JErDptPDSBOt7FFik4zQk4yFF2iSuBAQp1WY7H2FFFXsq/2P+f+XA/FIJgxtEcMdCakDONznIh0ooY7O1IlPO5lFAsTDTQThdqKhJoNgk3igOgz0/sEma/X3DIA0GnGFsxZ/Vi1hFO2V2PuqAZFVoPQcEXW1DJzC+k71eGHenfTFijMI2/EpQNxfb12tL/npUqgdfe/iA8WaQBEV6MhePlKukN1sefbxlxuw++AB9LqqB67rfAVivDrE0OEZjV3GqUKn7ZtY1eBPTUX6xq1v7Gq8sNXTOZ/doHKhCBevLnlhnO6FS0+JcbzYeuIgXv/kffyVn8W6awIlNBGRNIH+M3mA2uYYvDXtOWRaE5j9JMBc5nHy0R2BafIQj9FTSJ/MbDo5rBDwpn+ThjivrIgT1LgrHWjXtAXX4aHsEzhTVICcnBzUT62LPl2vhgUmDoT8eucvWPHNOhwvyoPd5WDAa/AA0ZIOg3rciMH9BrEs5f4nH0GBzs3se6YtHtMefARNk9NxuuQspr71Mg4W5gBmkmjo0CqjIerVrsug/Mc/f0O2vZiDBMnlIyMuGXddcxO6tbmUM1ouWrMCP+/fgcKyEiRbolEvOhEz7h2POsm1sWHbT1i4+j1UmsSm6r4+d+LOLtdzMKFBIqClZ7Y5H248seBf+DX7ILOa6eY4BuLdardCbmU+Jix6gd+Pjk9TTFH419jJaJ7WCAdKsvDKu0uxI+c499emsSl4bORotK7VGJv3b8Psj5axewfpEE0cvS/al8rYIiUdj902DJemN+EARbNGksKfU/oD9U0XKKmPC0PnPIYj9gIFlOoxa/REdKvXhr23rTJtlMAJkyjgmKM3DEZ2XFm9YxNeXLUU5SQD8QLXNmmP6feMQxqsPO4oqHfB+g/w8R+bUOF1IwYmDGQf8r4MKA+V52Lmq/OQ7Shh4NkyoTbeeHwOEmDEiaLTmPnOm9h9JguwmmAk6cstA3B15+5weN1Yuf5jfLN1M0vIyFbx+su6Y/ztI+CEhFFPT0Kesxxuj4S2mY0xZdA9aJ/SECYPwWUZLoMRX/z9M95YuxL5rgpxQqQknlKddkjjfXmjlrip29W4ok0nFkhtP7wfR0+fhNVqRd2kVGTEJCIzOQ1Wo4k3BF69ARVe2l7SBkiHOL2Z2XBqF5ckwWOkMS7sPel+VEfU13yBwzTm6HCbsrPSSRJJ25R3o++czZVkRhG6bWnXk3BrTDAQGwrohVr7ImXjgt1fC6DPd431Zw2DHfH7r7vqzzXBFOdb3khP3AO9SyDZkVpXNSnr+dZvpNcFIzvDXR9KmiLGjzgSN3iJOdLwUyQB8THiHnJKEGyE1w44SoCc4yg+th+5B3bD5q6EzVuJKNkNs9cFHY85vchETWsyW766IVOSOYMVpR4T3NZE2DKaIO3K64CE2oA1GR7ZAD0nV1RNFESQphjAio0w4xElYF6N8QqzAb0QRjxc/frG3oUGa57PYNW+XLDdsnYgXiwg7j8pqhNjOKb7fDuxfzm1E16gQRpqIq7JhBTsuYEWAkFOi2DNKslIdSDO9RagRwXdTPoipgXoqDJbVKwClcXMH4ir7VNtkfMTXasgXBG0Cx9z5RlqnapuLmSZJBsMLK/47I+f8OmmjTiWexr162Rg8t2j0SotA3GkieZja9JPE18nLAWF9rNK/6nVgVYrN4mTFWtA7X6hup+8hj1XmXSvyMhKzhB53kqs/P4LfPDD1zijc0I2GRDtNSDWYEbtxGTYjGbO7phstGHuxCeRrI9ixtclueE0yixBIJkNAY8YIwFxPSrgRomjAjkFZ3Ey/wz2nTyGE7mnUV5ezoBt3LB7UFpWhuVrP0Kpy47i4mI0SkvHvInTYYUZ2Y5CLP/8Y6z780cOSqRWpEBRvcvLadhH3HArbr/hNhTDjQefewJHKgr4fUhiMH7Q3ejWpC3OVhRj2tuvYe+ZLGajEyxRmDzqAdRLqQ2zyYR1332F1Zu/YXcPnUdGyzr1RIr1uHR+3tZje/DsigWo1HthL69Ak9S6mDL0fjSp0xArf/gMq75ajwqDh5n0R+8ciZvbdUUtWGB0emA0G1GhAPHpS+fj+yM74TXqkaq3MRC/OqMtCl2leGjBHOzNP8XWWWRn9/yYx9ChXivkSIWYt2whthzfz4mNMiyx/O6X1G6KrYd34ZmVi3HGU8n2i7ExsQwEc3NzYbZaYHXJeLjfYAy47Bp2J7HQZkqxSlVBHY05AcRlnIUbo16aiv3FFBrpgdklY+qQMbipbTckwogorw5GjpdVBFiUaEzWo0TnwZeH/sDsZW+i1Cgzg9yzUTs8fe9DqMtKfaAMXnx/6C9Me2s+7GYdTDoDLm3ZFiP73ckp5f84tBtvrXoXRa5KxJtt6FavOaaOHCeS70DGKxtWYtWmL+GNtcItSagTk4gWjZrwJm//8cOcpZLGm8XhQa/2nTHprvt5BI17dipOFhdwGRul1cFDtw1G98ZtESeMK7nPVZjASXR+37+Lg3hLK8oRHR0Nm9mC1LgEpCekoGf7zmiV2RAxBguD5yJ3BQdak36ejqBj1JgFPgESwcgetu0UfgjsZU+WlwpIoJMLkqfR+KTPUL80cHCyh+MavE43tzdFk3k5RkITsO2TwSpAXAs8Qqy4wcCaP9H075j/QwED/zXmYq3t58uIRwpi/IFvpNdp1/V/an0NhzHO57nnu+EItNmJtK4CXUtAnNZKhrsqEPfJU8hkgAA4acElwOMEHGVAYTbcZ0/BnnMcpSePwugoRzTNeV4HDB4nS0uEK5GBTVE8Xg9LXCxm0pp74fYaIOmtcOhssEclolanLjA1bA2kNQH0NiVfhqIjYx5eAeJK4j1izcWwVd2Ogkd4BNtI+f9e24ahNmYhx57X65UDDcBwDRSM6Q13Xai/nw9jXdPn+T8j1NGhf6WqE0pNBk+kgyYY2D+fhtVeU5PJNBCwrvZ8WpQUmz1y2qAgP1rM6DtZ4AlXIi9/hhjPaqBZaShfqmgFtaoxHup3nri0AVAaIE5HYeyAQoOTJCR0ACaT3zYNeZE0idxCKH06yQnoM06djAI4MW3RfGw5tAeSiYK8gOE9bsI9N/dn5o/kBPSuFHRmoKBJVk9XDWYCQNQ+BDi4PlVGjCQttMgr5qfEVnJ2R6MRXknUjVbao/qd81G4R4akl1Gsl/DL4Z1Y8sUn2H7yCFxWI6KMZnRp0AJXtOmIlg0bw2aywOFwwFvhQNuMxog32uD5UvcNAAAgAElEQVTwuGE3ePHboV3ILy+BVOlglvyqDp2REp2MY2U52LDpG2YQD+eeYg23juwMnW6k2mLx/BPTcSrnNJ5d9AocBopsN6BJrXT8a8KTiNfH4Ps9W7D4k1U4Un4WOosJqbYYtGvYFCanF4ZSB4Ze3w9tm7fjup302mz8deY4XF4PSylG9b0DfTpdwRuBp95biD+P7ud6iDdaseTpuajF6X5k5LqL8fC8pzlYkoBPo+TamHjbUFxerzXDtVzyKF/xJrYdF1ksiRWffvcDaJbZCO9vXIdPvvsK5QYPog0mTBs+Fr2atkeK14RoGDmDo8uoRx6cmL9mOdZu+4kTzKTobZhyz1jc2KgzijxlmLT0RfyZdZBtHYnpnz7sAfRs1RWlsOOFFW/gh4M7oDMakKwzMxDvktkWO07sxZwPl7FshdwzUpOS0aNzV3z/wyYOtCWJSKe6jTBz1Hg0NiewbIOi+cl60mA2MUtMfZNdckgbDwkTljyHP47vg1uvg0XSYeS1t2Jor1uQBhv7kKsZg2k4UFwHueGS48pP2bsx9fW5KCHK3O3BlfVbYcbIB/m5qoVhPlyY+MYcdilxeD2w2WxoUb8xp5PftmcHcvLOcF/NjEvGQ33vQq/mnRDNq5URf+QeYp3/z3u3w0UBoSYzB4oSKKdTDvJxJwbbUO5Er7aX4qnh42GAFy8tXoDTRQUc6Fk3OQW3XXkNLmvYiuU11P/Ja10y6FEKN/LtpcgvLkKFvZIdWhJi45AYF484UxRrv1neQ24IvFEWbBc70CjB1dptrp9iTPzIyWWrFlzfJpnmMo3tajXJGQeVidMuTkql2WX75qcIgXgkQDHU/F+T9SbQehhqDQrE9l0IYIt0fQ30jECEWE3KHq6cwcrl/9xIiKxI2tQfhGuJMPVdalI+7furzw91oq4tx4WSiYGwEK+4OhqLtJ7xQGFJOI0bEqAZac1xVQLOCqDgDCqzDqE8+wg8RWdgtJfAKDlgpA2wLMEkS2ADQsXK0KMz+GSc7OBGvuLK+ZVHZ4SkM6PSaEWxJQYpbTojvtM1gC0JsEQxjSYse4V1oZgDBHOvSkOFT5fP8PCcYVMTcvaiAPFzvAuVV4p0QJ0PUAwGnv8dQDzcRKXtsMEGaE0Gz38CiEc6SWgnBgbNmgBNtYzMtBqFTRD1aAJbOgWQi6yJisaSrvd4BZvEHvtqcprqcmoBtBWFtbKQqbIXVWutLp7VPqcGOxKAUfa0lV4XnHrhTa0MMz56J07Y5JH5XUjrXK4Dpi15CVsO7Ua55EaiJRoDLu+J+/vdyfIUMwVusD5ctSQjr2rJ59pCmmZ1GaeAP077rhxrUVZBAuA+m0QPQSTFrk7RnKuR4j72gIC8R2Z7NwKKL65ags+3/wa3zSR0urUy8OiA4awRJjAVxTIDAl9uxLFIgTy0PSAhw/h/zWSnB73bi2Z1MjF20HA0z2yKLYe246WlC5HvsaPc64beaubAOQriqxOdgDlPzsCZ4kKMnzOd/bAJiDetlY7nxz+OOEMMXl61GD/s2ooCnRNRNhuubNEO991+F+K8JpSdzEWDhDTEJiRwZsjpb72EH4/tYV17ot6CwdfcjCFX34gKlwOzPlgsNkAeCfE6MxZOew4NbalcrkK5Ag/Pn4WD+af5WkoJP7HfENzQtgsH2hXBgZnvLcCm3dsgW01sXTht+Bi0b9way79YjXU/fsuMOKVgf2Lwfejd4nKQKpsCW12yBKdBZK5c9OWHWPnL1+zskmSwYeKQUbi5RRfOrjn1nVfxy8FdzExTVsvJd9yDGzv1gANuvL5mGdb99Qsz6ZTIZtI9Y3BVgw44cPow/rV6BfblZ/NmijT89w8cil+3/IY/j+zj9qGEOQ8NGIbbLumOJNnEpxDsjOPjY8Be6ZTAiOQjsz5aiO93b4XdKxLo3HppD4zuMxAZpjh2ZjEovqFaIF4BGfvsObhn6qMotxFfrEOHWg3wzOgJaGlNhclDNp0G7ifrdmzG0s/W4FRZEZ+40LEv9WXa3FoMRrZo7NutJ0bfeDvqGmNgpf0ty1882Ft8EvOXvYXjZ3PgJGmJDrDYbIDNjNMVRQxWKQNm10at8MzIcUgxRGPnoX1cvrjEBNiMJjRIrMV9V+dRHILYnlNkeaVAZTXYmkC6KImSt0CTUZU3wgKNCAcaZS6odmimyf9Fv+cxp4BwZsEVYB5g5VXS+CmSUiX43Ie/NUHqPlBfQyAeal4OR8TUZM0Jt8ZpQdz5gNNg63ck63og0HKxNyHBcMS/u6z/BBCPtG39P3cxgbj23rQWUhA43IpLCemw2QPcDT3LUErhPXUURYf2oPLUURgqCmHzOmEDBWN6OHEPxdkQeSb8xUUsE2VMpnguWpOJEdcpQJxmBaLJvDojXHoTSg1mSEkZyOx+M1C/NWS9FbI5io0JOL7OUDWXCB5c/RJbepptquK9gvfsQHhY7U//NiAeiv3+vw7EA02ANZkU/1NAPNyOTgXE2qBKdZHzn7CI8aYys6+1nhY2sgzyQpIpgYqBWWgDaSt5cRRAnNlyJaFMNcbKB8KFFIZ39GpApL8+W818qgRTktRE1XGTvj23sgQ/HdqFU8X5sDsdsHh1bOFXyyBSvdOXCzoGdGTxRu4eecVFyEypjdH9BqJL8zbM0nrcLpiNJmbNyKmB2H5i9LmOFJafnRMY2Oj5P3Zi4UXeAIeHjOJkmA0U5iWyURLL7iUGlI69qT6UBCBi7RZep3bIyEIZHpg1BVmOErbso8Qyfbr2wIM33ok0zukoWAK9jpSsgkkn8oE2IMelIjw4/xmcKD7LGuv02CQ8ePsQdGp6Cf46tQ9zFr6Gs7KDQW600YLOLdogwxTLgLh/337ILS/G6GensPTEK3k5I+bcR6YiwRqH2UtfxZ9H9qLM6GEHlAduuRM3tuyKaNIquz2INdk46K4Abjy/8i18tmsLJ3AhXe+Nl12Bh24dzCcMsz9Ygs37d8DldiNBb8Erj05Hm6T63D4lsh2TF87D1qyDnKWS3FEevnkgbmcfbJGiffbHS1lW5LWaYJP1mDp0NC5r1h7Lvl6Ntd99xdIckqY8MeR+9G51OVIo7NQLBuIuA7W9hJU/fYG3vlwDh86LeIMVY+8Yiv7truY2m7V6Ib7Z+QcqZQ9skg5jew/AHT1u5v69/MvVeO+XryGR/MSrx4Sho3Bji67IKszGix+/i79OHILHRAF/ejwwYAjOnj2LjzZ9xX7plJSndWomxvUegO7N2rKri1HpQzQuaKEgTTMdlZKzy+xP3sK63zZBZ7PA4tGjW/3WeGzIfWgSnQIbWWvyka3ghEjjTNu9Suo/cgkGPzoWZTZxAtUyKR1PjX4YbWJrI0bWQ3K52Y/7iKMA73y9Hl/8/jOKJAe8RgOz8mbSSzsk3oTdf9sgXNmoNRJ1FCWg5zFFFo2S3oBdWQdxJDuLpU7EhMcmxMOQFIvnVizk/kVJjy7LbIqnhj2AutZ4sW1WbEspLNJK4FryiERPNC9wqgHlGFojfdMeFAt/A608TPy1Ki+eNv6kevC4sFFT3YkEAGfnYK1+jG6mZgL0TYginkOcsIkvn0Whf7bi8wTi2vk1HCgOxdb+U4A4GGCt6fPUzwfDCMHWKC3eqMlaq32/UMBJBcj+73e+z/Kvl0DlDVfW863bYH2pJuUP9+yQGEaVodLSTOYCfELtBtzlQOFp5O/ZBunMCXjzsmCylwgZiuofTtbBpBsnaM2nW+r2u0o4Io6i1JT3NKeIYEv6DdkWug1mlBhjoG/QHmntr4C+TiPI5ljojBaRNFCRpCgh1mJN5/+riX1ona86/Q5WF/9xIB4O7YcD4sEaMVCn/ycY8WAVGGzQBiuv9vOBNibhOnO4v4djRPwnj0CTXLhn/D/23gM8qrLrGl5n+kx6IQkl9N47AoIUFVQEURRQ0IemiIqKAhYUG1IURUUFBZEmoFIEkY6AFJUmRYpIL0lIr9Nnvmvv+5zJyTCTmaDP/37vd/25rud9JWVOucte99prr+0/VqWFh14Gir64ogowXgpU3ByL/JtJc+rAtbwsLgBMiU9CFBm0ed0caAmUEzssmCrZDUUp+pRvrpRhKgXiHDTlgij1c3EnQm4mI07bpBcTRdgSHG4XzuZmYOqK+fgr8xpLYqgw7qMJk1ErksCLSGW7qKARDmQ5irBu80acOvs3GtaqhwE9eiMlMpaBLkkGyNKQgYNWkb4QsPGwNza15KWUuXIPxMCLxjteFHjs/C5IbkAylXgLORproXO6EK03sW6XxpZtFHmvUVh3L4rgxp/26xg+6QU4ogwoLilB9agEPD94OLrXbIoEDam1qcGLk+U3LAdyuIhahUOScA1WjP1sCo5dO8/PT9Z2Y+4bjJ6tuuJU7gW8+clMXLTl8XUrGSLw7vMvoYElEUYHNdOJwWV7Doa+9jxsRg3cLjdSLDGY/uzLSIxOwLT5s7GPAHSkHtFGM8bdPxQ967dBDLTc4ZIOHDQfCOjOWb8CS/ZsZrs66sLYtVFLvPLwKGg1Okz9/itsO/wbg14C2tPGvIhbUhvDQoy4qxhvfjMHu04f4cMAaauf6NkPj/bsy0eQQmKlN36Hb3dtRrHGw5r5iYOG45ZGbfHt7p+wZO1KuE1aaJ0evDh4BO5u3gnEtdP9EZCmQ1gO7Fizfwc+XLkQNo2XG7+QdGboLXdzgeuH6xdh7b4drCc3uSU8cssdGNX3YbjgwvLtP+LLrT/AZdDA4gKD7ftbdkd2cQ4+WbsCPx87AKvkQpTehBG9yUu8FrdJv5KbyUCOmtE82K4bnhnwKOKY4/fwe6OxEgdQia3/CiUvZm5YjJW/bIZTT/YALrROqYNXhz/DxZMWLvaU+V15Dnm81JjJy64wQ198GrkGLzPcDeKrsAa+WbxwWuGeGBogBw6cyLqMT5ctwl/pl1EsOwtE6g28Dro1b4sHe96FVJa0AE6bHXqTkce4xOtg6Q4VaBY7xXw3mC24DisGvvwMA3293Y32NRrgjUefRHVLHBf8eijlLB/UmfHifYWrlrnTHmeOuH21ANeclVPAL0vPRMOs0uhZCsRFQFU1q1aYcCW9JgNxpb+ACLdlgTjfjgzEfQ5n8voUmYvS8C32SvG9YICtPCa2PLCm/syKArabja/lMdPq9x4KnP4b8bUijHg41wsGToM9V3mHnVBEmv/7CRcAh3vACud5Q12zvPkVzrwM9g7o++TORQ3pvFoioDzQkBbcYwcyLqL47+O4fuIAzLZcmJ2FXIypp8M3Z5V5NNhKijy/xXG7FIyXSlWVBS3WnliCJBEV8JyIeIcpBtd1sUhq2QUx7boDhmhAYwTJW7TceIudxX2OZ7yWJWFxCHZ7KQvEw8GmwQ6LN42HQ0lT/gkQr8gmEWjxKBOoopuTenJVdCKHA8RDAd6b+Xk4QDxQEAi1UQR6F+pnZEDAiSQRehR7LoWHYl22pIHV7WCGcf+5k9iw+2cc+/s0alSphgnDn0SyIYo7+ZE7AbeRly2/iPHi9vB82pU7eSqBlmVbcto4BBAnyQtrar0ewUJrtMx4ns5Nw6uLPuVOe3SNRK0ZM8aMZy9tcnEgQQlZoRH7R+C50GlFoc2GKHMEorVGbuNOBVk6rZ6f3upxABpq/EH9LEUxB+muoyQj4HCwtIAOLASCyb7tz4wL7Pn919WLyM7JgcVgRMMatdGv+51oVClVWM5Rsbi62QHJX+SumlRst+XKUbz08XTYjFq28GsYVxnTnn0JTU1Ubic2H3aDkJ1mBBSRYPW4WDYyaf5H+P3cCT4YREp6DO3ZB31v641LhRl4Y9Z7uOYuZuaRGrV8NmkKGhhEq3hq75OGYgx6dSzytC4uVkwwROCNUc9yMeT7Cz7F3lNHuBEMsZjdG7bE+EdGIREmxMIIh8MKo8GMArixbPcGfLF5Nbe7J8lN+zqN2K4uwhCBD9cvxbrd23mjJvnCK4+Nxh1N2rN0I9dbgvfXLcX6Q3uR73XA6PRiaPueeOq+h0GN4clqbtGejZi/fiUKJBd37HzuvkfQo00X/HhoB+Z/vww2HTW/cWNIz3sx/Pb+XKwZwbOYJA/kg+7ExmP7MHXpF6yFp/qAh3v1xZM9HoITTsz7eRWWbvkRJTpwF8i+zTrixcGjWSyxeu9mfPTjcj4kmN1gD/dHO96DElcJvti4Gmv2bEeJxs2ZmP/06IP77+iD7Ud+xedLv4bdoIHG7UH9mGTBNDdoybIgguNlWV86zNgxb9daLN6yDgVuBzQuoHmlmnh15Fg0jqN5QGyuCCf8xU5cGn6eTNgx7JVnkeYgoQpQM7oSM/ftatZHtFcHjdPN2R2rTmRgMmwFOJdxFacvnIfd6UByYiIa16qLyqZoxOnN3CSHpCqUcWKNtJz90Ug636oQ+nQHrngL8eDEp+G1GKCzudCWWtGPGItUQxwnfFnXTrUSsmsM7QuULlbqKMTklp+J1oUsDeMZTpFW2R8oahPbJnfbpQMH7VtKzYayx/nXuLALi/yyhXWkCojLxIMCrjncK3bDSiW4Cogr8UlIxtUjWLrDhhvvygPsFY11/wT8B4uv/5uAeLgxsTxpxv8PxEPP4YCYhjNeIi6zz76rBHqPDci8hoJD+2C7/BcMxZkwuIqg9VihIScvzvCSOYJeNlkobSmoxLay1/ID4rT98ZYhJCc0di69GTmSGbrUBkhq1wNS1XqAKRYeclGhPYNryATYpqy9+CrVnPtLU/6vBOLqiR4I7Qc7AYR74gsEFNXfY6Dox0TczGcHnEjyN4M9F30/FHPgCwL/0IP1ZoF4sOcKB6Ar6WFijQRzJBRT7PUtp3B0khZFthLoTSbYIOGl2e9i/98nGIhaNHpMGDoK3Zu1RbzOwv7VDDOIiWYAL7oJli4wYXYkllHZfLSaEfeNr8yIc+GjVutb8JSaIqh8Jj8Db6z4EgcvnWGWMcqlwbTRL6BL7aaIcpNOnHQUBCA83GWQHCnIRdvpdXJBH8kHaGMgn22SHxBwO3D2OH49cgi5hQVIiIlFsxp10b5RM6SYopnx9mg1yPPasePoASxY8y23V3cZtNyVkO6TgEyyKQrvPjsRjZNSucujkfcaOXhTy3fZpo2A+LKjP+Oj7xahSPKwTSExoB+Mn4xq1EPS7eJxocYvxEyyG4QXzM4boGc3mPdXLcDGg3u4lTs9z6Bb78Rjdw9CpisXk957F38VXGcgXs0Ug/eeexltY6tD7yY3GT2ueAswctqruFiUw0VwsToTXhr6BFrXbYafdm/Fsg0/IENDb82LSKeEtrUb4qHuvdGuXlMo4h/KCmw78Ts+WL0EGbZCHtfmVWvjrceeQqw5Bp9v+Q7fbv2Jx0Hv9ODxPg/igVvv4CLEAtiwYNd6LPn5J7YCJG1334btMHHI48wgk/PLysM7uXGP3ayDzuXF4736o2/Xu7D5+F7MXbGYx8Kg0aJtan288p8nUU+fCJPcFZY6exbAhe0nD2LKkjkoltxswdevS088d8+jPAGX/74Rc1YvQ7EOMLiAO+q0wOSRL/C8IPvGd5bPg1Xrhdkr4aHbeuGpOwYySF/yy0Ys/Gk1bAZA63Djofbd8Xj/oaxffOrd8ThfnAOHxwWLS0KLarUx89nXEAUNSzhM5M7BC0EUO1F3zZXHd+LzlUuRbS+BxiWhqj4aL48ci1tqNWIZj3BFlxlZ9iTXwKkBH1Dmrl7K9oXR0dGoEhGHzk1bIcUUBRPb9pHbAB1GNShiq0sD699ppVJGgJ6TpDX0fOS1TQdvj9vDBcckLSLfXfotG+cYxDymtUT+8RuP7MX7KxbArdfA7AQ612mCt0eMRRKoYIpWmsRFloJ1FkCaXRDI0YSyRJw9ExIw2nMUr27f/kB/p5aSyLaPZfZ/jtPy3yr1Jz5aXXT15c9T2Hjfz2RXMxXjXkqmCxcpNegWPxOsfiiWOFBMC0XwhNr/K3LNisSEQPFVDEf57H958dT/Z+FihEBxPtRzB7rPihx0/s1nrch1/1vvV8FroVjyUO9VGcPy2HCOaEQK6Mh9yAnJWQhtcR5Kjh/E9d92ItaeD6O7CHrYueU8i0pImkb7H/scCKkp3zOz66UH3NJlXypL4cv5GHEBrGmfsrrccOipcDMW5qYdkdTxDsCcAGhMMoWugYtjvRqIC19xgUQCH6wDrWPlezfLiAdbN76GPuUtnkCDG0ieES5o/acbxb85idULUXlO5XvhHABCTehwALH/dQP9O9AEUP9esEkTaEyUe2Kds4YAKLGHwnWE3CrYeUQuwhTTXTR+oaYtEz+cimNpF1CiE538hnTpzS2mk83EYYrCTfp8dgKVqHuVqt29zHxzYOSXXHrXCntVZtOWnRGYOSdmTmbEFZvBCyU5eHXhbBy+cpYb1hjsHrwx/Gnc3qAN4jwaBsD0u+T2UKzxIs2ahyx7Ceu2DVYX6iWncmMc2iJyvVZsPbAPG/bvxumrF4XOV6NjAHtfl554sFsvtu+jdNc1Rx7mrl6OLb/vYYBD2m5ipMldw21zIFrS45bajfHMwEdRO7ISLF4BSBh8yO+AWMF8YpP/2IZZK75GiRb8O80qpWLGc68xY0z2bBeup3Fr7gKnHQXFxbDmFyLBEoVOjVrCpdPgi83fY/XebeyTTgePPi064umHRqAEVrwy7W2cK8lBidPO1odvjhmH7pWbQs8QTIN0FOO5j97Bn+mX4NZr2XP5mX6PoFurW5CefR0zF8zBkZzLsBJbrNEyY107uhKG3H0fWtZuiCRqMwwJx6+fx1uL5uBifiYPaP3EKpg26nkkWOIwf+cPWLrhB25XTkC63y3dMLzPA6iqiYYNDvx4ZA97Sad7rfz83VMb4e1R4xADPWcx1p/4FdO/ngObScsyn8duuxsP9eqP/ZdPsM/3NXs+H0xSJAuee+gx3NWwA3uyEHtMzG0eHNhNdoOLPmPWXeeRcFvzthg/cAQiYMbGU3swY8EcWA0avr8uVRvgnadf4jWw68xBvLboMz50mjzAPW1vxcT+w8kDBSsObcdn3y1BocbFjPi9TTtg3CNP8Lxe88smzN+0hqU1lCGg7MzUMePRsWZjtu8jX3Ga+gQS3V43nFottl04hM+WL0J6fi4i2TM9EaMfehQta9RjIE7P4wPiDG5FZsUmuXA+4yocRh1b/1E3zijJAK/LyV70YvlKsHrpbQJ6iYQnIhVM16b9gdYoHeKoBoIYcHIlorlKdQl0DKPPz3PbYIiK4MBJzXbOXL+K9Xt3YP+ZPxlQR7m0uK/9bex6Ey/RTkCN9GTvIVlaRu5DlNEiGZgozJLV3qogTOuVmS4K0syIa0rjpBy0mSCR9yVlBxHNusSvclZPlYXy7TKq/UYhx3m/keOwAsQ5i+fTjgvNOO9PMhD3FY2GEcL9yRz/eBNqXw8W624mBgYDiuWB2VDxLVgsr0g8qog0JRBOCSUPKS++qsfDP1bezLMHAsDlHUTKu0aguRPofYeDMcrLCJQ3huUBcf47difzwqtxQOMogufcKaTv/wXSxVOIhw06ou801M9DUHvcG4MXFDXdEcXkjAd4DxB3IrJTygpXnFQUCo/wBR2whU7cl/WSJGRrzXDUaoGavR8EjAnw6Cg3yoEZblnqpnTeli3e2K3r/2ogHmzDCLZxBJrsyvfKOykGW7Dq64QDiINNpmAnQ//rygctOeEhGAFlw1cmsdIAR7iFlAWSyu8oZ6twFofvI5R2yeKli89WtX1Xk0LKfZeSPuKKvhijFE+ophcHNvkPOfhLXm4LTk4R1BCm2O1AkdPO7dRJXkL2eREmM/tXE/g0SgbmkgmQTJk/Gzv/PMSFdNSZcvQ9D+LeW27jokczhV7Z3pAWGLFr6pbQyjuW+bEybJfw7xZacX58OaByKskjfIHZFslXgCXhqqsAry/6DHv//hNWyc1yk9F3PYDBHXuze4ae0t7k9KIFLhRkYdnmH3Ho0t+w2mzcAXLKhFcRLRn5mn9knMWMeZ/hQmE2HHrB6BO7HWUHOtZtgldGPY0YQwQzgQcuncIrH8+Ak4ortTqkpqYivnIy/r50AZfSrzFgjIMBo+4biEEdeyFS6eAngwMu3mQg7sGiX3/CZ2u+gd2kg9fhQpP4KvjgxbeQAAvOXD2DD77+Apm2ImTbilk+Qr7InZq0xIsPj4TFbMHSX37Csp9/wnXytHa60atRG4wf+jQccODlGW/hRF4aj7XJ7sGUsRPQrXpTxMDAjiEkK3npi/ew/8Jp2HUSa9uH9+yHB2+7G26Pg4shF+1Yj1xq1qOlpg2imU+UR4suzdvi8UceQzTMuFKciVe/nIWzWWkMLmvGVsLMMROQGBGP5b9uwoIfV7IXOPtcN2qFsQMfQw1DHJes7jh/GNO+noOr3hLepNtVqokPnn2NtegSdNh09gCmLfic3V9oLg3ufAceufdBpBVmYeZXc3A86zKPVZRTwyD/yfsGI1GywOt1MYizwYPfLp7E619/ghy3DVqPhNa1GmDCoBFIikjAvsvH8NZnH6LEoOHx7pBUG+88+xJLSH49ewyvL/kceR47DE4Pbm/eDq8PGs0+62uO7MKHS+bDagB7uneuVh+Tn3yBNehp1hy898187D99nA9e5PbSNK4qZr40GfGSCRI1i9HrOMNB+0YxHDiXl4GdB39DTlEBKidVRrWYJDSuXof126I3HB2dStcGSVNojRCYVjp00q5E1okE/rVKIy4fiBR/qxywnQ4ne7nTGmUXEkrfyr77ZAlK2m7KJJHr0M7Dv2P28oWIqlwJlugoWL0uXMhKR0ZBLtxa0UgoRROB0dRUqX0PyuUIxwJFPkLBl9avjwGjxl6qWhJmxMSa9+11sjWhEIPK0hTVnlgGiNOeJhdDK5k8kYKWd+NyCC9mzMv8XNaSKmy8wsIHAeKhOmuq42J5sa6iYFQdE//t+KqO/aHAaLjx1R83BLpGsDgfLLYH+kxffPSrTaqoNO9DcAAAACAASURBVCXc+B1KxqDOOPjPhWBAu7xrh7pesHcVKuMS6h37/1y5R4rLTocVeq0LcBQgb9925PzxK5IdBTDa8yFpnNx908WYiXp2KMbAtD8IEowO5f7lkoyChPZE9jopy9p5CYhzMSa5o1GNkxNFxihkRFVFwz6DgZR68OqjWMLHIjnZP9xHAKobFvrNlUBrNtg89x9D/0NX2PMokEY80AmuvBtR33g4Fw51Cgw0YYNdIxAzH+p3y0wqObWpFCuWnpjkeUD6ZPnURhOD/G9JoyyAOPkva0SDCI0IjAQayVeXGR0ZWDLrpNYWytdkTaI8mZSwUaayX6Vb9DkFyPNR0T6W+tuWhiZqgS161NAJtPRpGQBKXm6gQlKA45fO4nJGGi5eT0OuvQRWq5VtzCJ0BqRWqYrqSZXRrklzJOqoJFPoyLcd/hXrdm1j1rhaUgrGPTycHReidSZ2TuHn1+ng8Lr53VDxHjPqZKGn18PNdoii3TQFfHo3wndUpIm4OQ1ZG0GCCTpo3R5mYxW9qEcj3FsoUZ7tteOtpXOx/cQhFGrcsHi1GNH1bjzeawADOSNr1j3w6HQ4k5+GGYu+wL7Lf3G6vao+Ch+/MRXVtHG4UpCOVb/vwPfbN6KErJe0GuglDT+TweZiBnX0gEcQrY/C6aI0rNq5Bat2bWF2sFPD5uh5y62oUS0VJy6exfx13yE9L5vBSW/ZPYTs4EgKQ5Z9Cm1Hsol8cvTYvwWfrFyMfB0VhmrQMKISZr30NuJgxpm083jls5m4ZitgNw27w8nMZfNqtTH5P0+hUkQctp74DbO/XcRacEq/d6hcB+8+NYnZ5tc+mYrf0s/zuCV49Hhu4H/Qr2Vn1l874WLZxrRv5mDr0f3I13r4ANa/TRc83ncQ68AvZF7B2v272EP6Yu510D0Tl6lxuNnT+4lBQ3FbkzYosBdjyuK5OHDmBAwGA3eonPnMS6gZVw3fH9iCL1YvR7bWxVrzFgnV8OqwMWgcVYXHfe/lEzwuVFRK0p6GUUmY/co7qAwLj/PPl49jyrzZyHAUwajVo2fj1njm4eHwOp1YuXk9Fv6yER6zHhqrE7Xik/HEg4+gSY06yLueBYveiJSEZPxx5QzeWPw5rpbksSa5aZWamDBwGOol1cLRvAt4YcpkbnZDh9B2SbUweczziDNE4MilM3ht8WfszsOuIDUb4P0nJsAMPbad/B1T534Cq1EcUDrXaoyJo55Coj4a1LR97e7t2LJnF3RmIzdZqhWXhEF39UX12GRmtslFxqA3+OZ+scuGwhKh5zcZTIg0WUoLHXkJy1IBBYz7Z5Nk6QRLwcowvzKjq/yd/FEKYFWQr9iLSpl6+jlZK2a6S/D9zs1YsHE1ckkQZqT6AlE8reyB5MJzX7uu6N+hG2d0oiQ96891eoNP0ELAmF1/ShkE31OpcXDAOKN00lUBcf8YUQZQq3zDg7GRwQCbQhKUIVpkqo6uod7HwwXAgUBOKOZUeb5AbLUaxAb67HDia6i/CwWKQ2XEwwV2aiAT6pqBAFKw64T7ftXvMhBYDeegEQyk+o9hIFzzT/FLOFgtEB4Kdt1g2CvQM/JS1lD2yAnJbQMK0pG7ewNsZ48j1kp7pg1eKoqUXPBoqDEPSUOo3wiRdGJfkhig+Kg532WUnJeCi0qP6MI5RSnVFguSsnhelOijcd1YCXV7DwDqtICTgbhW4CAuzJQ3H9kikdC/+FbphhnO2ikvcxJqPIJlb26QpoQC3MEG6p9OKP/Nxf9hA02mYN8L5/u+EZdTkKTDpeEgoCEOYqoqfwK2pG3Uk95YTBrytuQEuFx8RNIJ+m+9hhKywkebWVyZGfJNKLlwUZl77KSh0jbKcL709pSmEjJrJMrQSoOmIgURzZoJypIntuxC4iW5g/hwkndwoSHcOHT+NDb/eQAHz51CRk42d7VzSB6+V26dTqlvjYSEyBjc37M3et/SBUkaMzshZLuKcC79Ki5kXEOluHi0qlkfsRoTJI/sJyqXlImaZDczhA63E26uqhaNpW1OOyC/S/ICL7HbkJOfh/yiQuSXFMFWYoXX5kDdqtXRpl5jUeBGByLuuCWaehAQJ//l975fiB8P7UGBVgDxh1rcihceHMaMtE5+99TU52JxDt5bOg9bzx2FWyOhii4CMya8hlqRyTh4+hg+Xbsc53LSmWFMiU9Ej/adUCsxBbbsfNRKSEGHxs0BjRa7z/2J2SsW45o1n5nHd596Ea2q1GdZTpanCF9uWY2Nv/3CrHu1qHhMfGgYutdpxQV3BPR4zlCBiUZiRnr10Z2YumgOSiJES/uGlkTMHP86qunicSHnKiZ++h4u2/KR77JDazCwjrxpSg0uikuOiMPBSycxc8k8nCnO4o2uRVxVfDD+HZ4N0xd+gm1/H+M5G+2QMKrPAAzsdDsqacmE0MvNVD76YRHW/r6LbQipSK93k3Z4esAQVNfGwQE7igDsOLEfR6+ew5Z9vyCnuBBGo5GLAGnsxz8yEkazCe8t+wq7jx1iCRED8WdfRu34VGw6tgcfL/8aaVoHs6I1NJF4c9RYdKzckK2lDmadxxtzZuGCNZcPWzVNsZjz+lTUlGLhgAu7007h7Xmzke4o4sNth5oN8fyQEahhTsDZ65cx9uN3keWxwWgwAA4XaiVVQY2kyrDlF6JBai0M6N0HF7PSMXX5fJzPyeB3nGKMwssPj0TrOs1wyZGNp14ZD5te4kNjg8hKeOv5iagRlYJDl07grcVzcD4zDXGmCDRKqoZZ415nq8jzWWn4etUK6ONEV01qa39X526IIl0iJFwuvI4rmRkMxCmzRHOzZlJlkTWSD+gkEOJYJvNBNPeoMJneky/DpgBev0hYBmzLP6soMFSDTTqcqjNvtF+QBv2v7GtYunkd1h74BfYIPYrcDmb56dDmtjsQaTSjY6PmePT2e9EyoRZMTicsbB0G2Mnthxp98b4qdNrKfSuNcspjlEOxeIFihPKaQsUj5fdCBc6KgJjy2Mpw7jUUKFRPgfJAazAwEepZw425FYqv/gjO798VAeL/9P2Gwjb/k0A8GP4JdRAI96AWai2ph6W8uVpm3chSS8njgNZlA/KuImfXj3CcO444VwmMbgLibhmMUwUW7QHUk4RqURTJGZFxvlWruo1gaSxFqSDvVmx8QBlsDaz6KGTq4lDnzgeAeq3gogY/8u7KXT7lpj6ijFzpsFkKxMMB4YH2l2Dvq7z15L8sJOqsWd5aCfVhoU6xoQaVwVWI1EC4m0557EfAa6gOQwTERfJEzlTKVftcHaBixMlujDSCWpeMcHWi1bhGL5p1KM0oKKwRw0escJl3oGRL1Ycz+XxXZhwUb21V4WSpmFFNh7F5N/9IKUzytWp3e5nZVbRXBPpzHMX4dsdGLNy1gVlxCqrM2Hu83FraVlzC3f+INTdp9agVU4mlBF1SG7MzCuluRbEXQUovTCy7EEdLAt/k1SxKwahEQ7TqYPabiiKtVlTlxQFuX34hOwPXbYXcGTIjMxN5BfkoKChgEE4SiEG9+6J/lzvY5YM1ZOIILTPi1DHTgdkbvsXyXZtQTJp1j4TbqzfB2088j0QSWshtqym9nu4qxszlC7D2z99Y150kmfDa0+PQJLku1u/egs/XrkARnIgym9GhYTOM6DMAdaJSYKandDgQbYhg4EodGj9Zvoi9mKsnJuOrV6ehEh9RNMiDDVvPH2XJAgEWsnQb3r0PRt75AMtTSDbA71s0/+X241vOHcDkuR+iwEIOLm7UNMTg/XGTUN+SjPzifCzbsRFXHYXYeewQSjwudlapn1AFbw57GjXjquBozjlM/+pznMxP57lGHRU/nTSDweLn3y3Aj0d+5W6NZpsH93fuiVG9+iPVFMvznORFC/aux+JtP+K6vZjHsVvdZhg3eDhqGeNZclECJ0rgQZqrEJ8uX4Tfz55ATkkRH1jJavH14U+hapWq+HDlItbY0/PFao14/+mJqJ9ck8d55uIvcd5ZwIxrgl3DDWd61m7J43ms6BomfTYTZ4uyeF6kSGZ8Tu4u+kosh/o96xze+vITXLLns4a5SWI1PP/IcLRIrMGz68XPpnONAMuJZN0xMdQks6EmMuOGjuQMB409dRh12R3sJvLa8KfQsVEb5KEET417Dvn2EkQYTKifUBnPj3oSdZKr43zWVZbVZJcUIs4SiRoJyfhPnwdgJsYXXvx1+SwiYqJh1hvYmjEhIpqr8qnIkYp/RXmSqLmgWgTODlEnVgoPBuHUww4g1LTC55gt1rayX6kLmMoEywC7dqh99IbNn76h6LfZJVRm3WW1Bu2JmdZCrNm5hS0ec5xWrhWhwmmqnzBr9WhQtx7u6NgFHWo1RoxXy84wNNCUKqZn5DGRi6S4YFL+YhtSWgv+yhD55+GAwmDskhoolgEO5QU6VcayooAt0PUCXfefxLqgTJq6wC1AHA30yDcLHCoaX8t7L+r3Ew5IDPdwEWoNBAKuwfBFRcbLH6Cp33uw96Y+hKjXfJl17pcFCjaFy1sL6nEIhdf8n0N97/7PQcuZyBRqtqMlx7GcK8jcsRbO88cR7ymBgVhyruYUYJwlKB6h2SaNt0BcChD3B97+/1ZjHrGHCkZeCxftq5IWJbpIXNfHoW6PvpDqt4YnIoGr3sSVCMALE8NStl1SHQJUVqmqlxzqQF/eGIaDnX2ES7hAvLzJFGig1QMaaHGE2BP5xxVZoMEWYHnX9jFCPtcQv+YNSrW/oiPUklsHseMe7txIneecbmJ9RIMOUVVfWpxIQdSfuVLbafFkkoNRqVBRbrusbLAy817qwSskMWImyiCcX1aprl3YgImJzOwbyTNoQWh1rPNetG0tPtn0PWwWHYObapWScVur9kiOiUdRYSE27voZF625DKAtDi86pNbHe2PGCzs06sjHBY7iCgT4lCWVUZiLNGs+ruRkIjM7C3lFhcgrLkSRtQR5eXlwFZZgQLde6NC+Pb5atQLbD/+GIq2HbdhYbuJxg7SrkZIO8S4dnn14GHq37IhIWXsuPE6EJRmNA6XK5+1Yi4WbfkAhSTvcQPv46pj14mRUImGLnJUo9rqYPf/w24VY+cdudnmI8+jx4sgn0alma6zetR7zN61mnTnpdx/o0QvD77wPVaQoGL0eBl4kl8mDE4t2bMCiDT9wy/jkiBgseG0GX4tGnxqs7Ms+w8V/V/OyWM5wd6O2eHnoaMRzx08NdybUavX8HOQj/lv6abz4wTvIMXlZ61zVGI3pY19C6+jq7Dt9xZqP65Id0xZ+gdNXL/F4pRLT/uAwtKjTCGcKrmHqvE9xKi+dmdSqkgWfTp6OSBiweN0KLN+zFU6dhq35ujVpjecfGIo6lkR2x6G5sOrEHsxZuwJXi/L4/jpUq4dXho1BDWMsu26QdpgaJ2TBhr+K0jFtyZc4k3aZJUaUdXhn5LOoV6suPl67lK0cKdsQ4dFgyqjn0KpmI5zJvIRZi+fjcPZlbgef4NJh0rAxuLNeKxIe4URxOl777AO+f5pQdED6cPzraB5dlYsiD+dcYCB+piiTgWKqOZblUF1qNeX5dyT7EuauWobDF/6CXQv2lycJDPmQk4vOwz3uxq2dOvPh6PjZv0CdUE0uYPi9A3Bv117Muq/44XvOdpFLTpIlGm2btkCU3sIFjgRESR9P+nSLVo8kfTQHF2FwKVatOIZ5RCESBQYqQiJnAHmNUDbNqCGAqkQPKm5SzAhl/2y5JoX3DKVQSSYpbgAhQcBrIAAZjDGTtwwG4rym1Iy43IGS1hkXCrsduFyQjVx7MbPcTpLVQIMqlZJhMZoQbTAjHmZQLgA2B88ZcslhyZ7cGMtfMsN2ZyptuH88qCgQv5n9P5wYVNE4FAyAhYqRyt+VBwoDfXYwsBjq2QIBjHDeufpzb/bawcY6XMLN/12psYYIizeeUgPdayh88U+eL9zDTiiiMtQ4hvvzUM8a7ueU/T0vqACb61eI/ci5iuyd62A7cxhxniJmxMUuR2BcbinPtS3kmiIYaQ17iAf6CgTEy4JxoubIPIG4DSoAL9ZakGFKQL2e/YA6LdnCkO0nlAJwpThcBuaBJDGB5mYwDKnMj3DHWj1Pb9irCYiHOk0FfE1B9Hrhgu5wJmA4kyfYiSXUxPK/vjoty4tZBrFepxsSpVclr2jcohUThCQC9F8EIPXUZhUuDtak4aU/ZmsuCkLCed435sKiS7bTUjq6ckAqpcrZTlCEKZbAsFzGn0HnGiZRxET/XzBn4jPI15P0nXSO0JFVmPwyCLzmw47v9mzFzPXLUWyUmDG/tUkrjO7zIFKNiXDCgWWb1mLFgR3IdpSwVIXA09K3P0CyNpLBxfX8bBQ6bdyAhlw8GjdoCJPBiPW7tuGXM8eQZStCTk4OcosLYdcIgE3NfmKhx5P9BuGOW3rgi3VLsWrbRrjNenZhoMJHySCa6uisLtQyxLA14m31WiASWmYaFeswNRD/Zu9mzF27AgV6L7QuD5pHpeCzV6YgAQaGx/Tl4A6Qdny0ajGWH9gBp15ikPbMI8NwZ+NOWL11HeZtXgMnNYeRgI6NW2Ds/UOQqo9mrbSG9e565MKBuVtWYcmmdfCaDYjSG7Hk9Y/ZpYPsmwjYHsm+gI8XzkNabhaD37aJNfDRC5NFx0dQ63ViAESvPso6nLdlY9irzyPT6GH3lXi9mf26+9Ruw+wigfVsuDBh3vs4cO40g8LKlhiMvXcQujXtiPPWNNYqn8i+ytKiZI0ZH77+Dirr47B6x3p8uXE1rFRQ55XQsnpdbrTTMLoKdBC1AjsuH8OsFQtxnrtzargRzBujn0N9SwoDK7vDxi3RCyUPMmDHlGVzsefEH9yIJUlnwWsPP45GtRtg7ubvWTtPTLDZLWHS0CfQtWE7pBdn4pOlC7Dz/J+ciYh2afDiwyPQv1lnvt4VFOHlj6bjaMZFXiYxbi2mPjsRnas05J+fzL3CxZpHr19iZjvGo8PTDw1Fv1ZdWe5QBA82Hd6N2csW8uGIfa8dTgbi9ZOrcQFnx/YdsObnzTh66gRiIqOQEhPPBa8tGzflMJFbmA+LxQKjltonASZqRiP3VmT3H+EFxKlNk0SNatw8T7lrKmW9NFQMJDM01HhKtu6kwwo7lxBAl1su88FbKxoOCSmbyKHR57GcjQoc6fOoAFFujqUGcRUJFP6gJNA+L7JMpQ21FHJCkcDRwdGro8JNiWVton6DPPrFAYQEaDRO1LpeFInKdoR80BC1KvTFbLiqk64gJFQZyDAAVLB4EAx8lRcDKhI3wolDFYk3ge7XH/SV96zhPO8Nh7cg71d93xUF4v+b3u/NYJhwgHgoHBNsXJUxrMg8DDRWFcVb4TLi4bwvNvQkIE5gmjaMggzk7l6PohO/IsaZB4vXJtZ9KQOhiHDLEIXBRChl7oFbXJdVApA42M37scT7ToHGiNzYKqhz+31AahNAF8V9QcTNCTxUivOEdavATEGOAiGyEeEC8XDGKGz7wkABQL0hVGRCVWSTUE/k8k7x4TxsoIAm5knZEzTHDJmp5okk65JL4IIdEgq9VthLrFxwxZIUt5vT2gmmSFjIv5o01rLvNTFfrI3iWgEvM090QlP8tXkq+Jgygf4VIK4cBhS5jEiryF/yPVPQJyDAnWLlLypoJPBJYF4UQoriRwIVZEf246HdmL52CXI8dnbaoE6IL9w3BPWjq3CovWzNxcuLZmP/uVMw6Q2Ickp4d8Sz6Fy/FTKLsjF73lz8eekcS3KSouPw1MjH0bxmY8xfvQTLdm2C3ajh4lVKYztNOlHQYXWisi4Ckx4djZZ1mmDN7s1YvfknuMn+z6hFrtuGfIeVwZa22IFudZrh2QFDuaFJJBnzK+9JHhs6aFCx45rDv7DPdL7Ry0CANNazX3kbKRoLF0gS30cggkD05+uXY/G+LbBqPCx9IZnB4E53Y9eBPfjkh2W47iiCi9qg600Y0rMP+tzSFVVNsQzoib3Ngx2fb1iJ73ZsZvvG+KgYvPP0C3DmF+HE6ZM4e+USDv11gl0lqFiNfLmbxFTGrIlvCkbcK3dTdDmZmSXJB3UnHPrKWFz0lsBBHRwlHfp1uA3P3/kQEklvLOmQDivekDtQFrsc3HhlZM9+6NvlTmS58jF9zicMZEnmQLaH745/FfVjU/EzAdS1K5DlKOH5Vr9SVbw+dDSaJ9ZkqQT5QR8tuISpC+fgeMZlZpLrRSTijSefR6OYaigpyoPT5YIxOhJFGjdOXL+MT39YjpNXzsNhsyM1Ig5vPjoGjWo2wMLdP2LJT2tYmkQuIcS839WmG4q8Jfh0yQJs/HM/A3pdsQNj7n8Yw27tw2COMhWvzJqKo9fOM3tK3TVffvxp3FG/Lc/YtOI8zF6yAPv+/hN6sxGxGiMG9boX/Tt2hxHCXo8a1Ry8cBL7/jiIv86cQXJSEupWq4FbW7ZFnbhkZqrpoEflgjSO9Ll0KCLYzVX37Evv4kwXAVMdg2NibOTuj8R3s7+2m5kX/iJ2heoiFIBN61yr5U6ZbNtJv+OWnU5UAJRkKzodAX05BND6pWyaDMRpj1P2PJdc2Bxo31LWeiiw4J86vWEfl4G4sq+I/1+a1eN6BmL4mdkWlod0v7wvyu+Lj5UKEcD7kmD8ae5omYxQnlVkOZUidX4uvzAYDqsfiOW/6f0/DDnHPwXigeJduGA6WEaj3ExvBRsOqedSaXgRM6EicT1gfP2//P2Wh2FCra1wnvffBuI3Q5oGGsd/Mq6+uUeEAzktcbZdA6k4G0UHtiH7j52IKklHlNfhqwvxNQiUSrvn0n35pHdBsny+zcNXVV6K1zy0b1IHTZndzNMYUVS5Nmrf0R9IrANoI1myQtlJId1VuzKJFj9cNOoHxMPBp+r3F+wwVpF3/F8H4sE2If+AEGxjulkgHs51S/EvaZfk+OrnZEJhmxq+UHtsaoN9pSQX+44dxskzp7npi83pQJTZglb1G6Nz45ZoUakmDFRwpdUyUKViJfbnlrvLqYhvMQnVs0OOTMLdRMg/yoiY/AKX0haWDXpIfuJyc2MZYu3J8zvPXsKFkMSskR1htCUKeuix4cgvmLFyIbLdNtZ6EqCaMvJZNEmszuw7tcN++7t52PrHbxxQDXY3Jgwaju6tOzErNuvrudh+7AD0RgMStGY8P/wJtK/VFKu3rGO9MXUz1BkIaLoZ7JstZgZgjeKrYPJjY1AnsSrOXLuAP8+cRmJyEjRRZmw/fhDrf9kOm1cUXQ7reS8Gd+2FqnrhOMI2RjIrTu+Hm5nAje1nDuONuR+hwCxxoVtdUxw+nDiZNc4WmREndRqB9q9/XoN529exJRuxtv0698BzfR7DxYxLmL3mGxy5chZFkpPBGLUnp0zBnW06smc3+cYQg0zFmMt2bkKezs3ArFlKDRRkZPJYu8iH2etFlCWC9bM1E5LRvnYjDO7dl2U9BMTpgEKMrVanh0PjYZD9+hezsOP8n9xUht4/dQad/tgzqG1J5BFnNn/jCqzb/wuyHMWI0hoxuOPt+E+vgShEEabP+RgHLp8BHcCo8c7rY19A6yoNcfTiCXy4cgnO51xntrV2bBLeHPIk2lapx5Iicqi55MnF2/M/xd5LpxnI17HE481nXkTd6Mo4evwPrNr4I1p26gDJYsS6HVtxLjeD/44KIxsnp2LSkCeQmlgNK/ZvwfzVK/gQQlr9YXf2w4CefZj5n7/mG6z5dQfPTYPNjUd69cWoOx5gMEy6+vfnfsqOK9QAJ0LSY+TAR3BXu1sRJZmQUZyD3Yf34+z1a4hNiEelyBg0rV0PdeIqAy6SPug4K2WlnISXMi+03jw8FyKoeyqxrpShkjSwkyMOufDoFC9tiDoOcjlSkyJy2QwdcN1OF/Rk8ycXCxMglxEKM9eCKKfOp0S8aNgJSEubP2m/KVNFrDk5KCk/pyY5sm0hAX6fPE6xS6U9QeWXHQiI3WwwVgKyGsTxHqLUo8jOKz5gJsvalOspWnb+e1UWzuVwsG6cMoA0z5RCTKVg3V8Hznu6fJEbEtABbOfCkWsEAvCBYoz/98IB8OEC8XBijj/QDXagCnbNYEA5nGcNBf4DAYpgYKIiz1revakPiqHY2opc898Y14pcr6LjqoxFMBAXCOSHi5kC/V64c9j/uuUeejnzB3hd5IqigdZVBOfJfUj7fQvMOecQ47VD46H9V6Tc+B4k2h9EF+/SfUYc5G8sQBe9TdSuJqV/RT8hws8Al0d0WcjTR8Beuymq9+gLRKYCGot80hfdNRV/FnEAkCUzJJWRGfNQ81T985sF4v7j7dtbQ9kXljeo6oX9by3YijAi4Uyacl+uzBjTBPB1XlM1XGE22U2m83qkOfPx2+nj+PXvP3H4zElcz8thK0M+CTrdSDFH4/bm7fH0fYMRpzFywNdqdQxaaCopHSuZAZcZcaX1M9+jnCVRQLhLErppkpMoZLc89XwsklBbkY+vBANTbNRYRoMMZyEOnD+NI2dPIz07E3a7HdEmC5rUqY+2zVqw9eAHKxfjalEu30uS3oK3hz2DttUbwAIDMlGMGasXYf3vvzC4o0YuLw4ahttb38os6qzl87Dpz/2sx6VCxZeGj0GXui2w//B+bDq0D1KMBVqzEeez0nHo8t/MDpMk4dY6TbhFed34KqyxLXHYYDAYQc25v96xFot/Wg2YDSzpGPfAUPRv3Q3RpM2VBAvJ4yRbM5LrCIHrfZdPYfyH76IwgiyRvKiuj8LMFyahcaRoDU5Ag+7ZCuCbPT/h882rkO+2cxOWns3b4bVBY9gwccOhvfj8+yXI1zjZd5s1wdCibkJl3Nm2E/re2oPlKct2b8RXG9bguo4OGzqYCx2I1hqg1+kRGxmFetVqIDk6DnUrp6JWchUu8Is3RiBSErIH6nLI3QQ9XtglN3I1bizfuxnztq5FpquEgUyNiHhMG/4sWiTXkvXIOny1bx23QM9yWdlFK2pZbAAAIABJREFUpm+LTnjugVHsFz5t3izs+vsYSwiMdjdeGj0WXeu0wsWcq5ix7CucvHaJCwhrRifirUdGo0N1kn1QIycP0r2FmLb4C2z9+xiK7VbUMsdh6ouvolZkCjbs2IivVq9AdOVKgFGPtJws2LykGJf4sHRX+1sxvNd9iDXF4Pvft+LrNd+ixO2Exu7CgC53YMh9A2DSmvHdlh+wfMt6UcipM6Fv154Y0qsfO+pQ1mT9zi3cuIiyS1HkwtGyDeolV+NDIvutlxQhz1YMs8XCB0r6O73XK4NukoeRTpHfLjxukoPoGdQT0KUDMM1xmoN6vYHBsch4yZkqeYNggpfqMeRNmdlxWSLCwJGAOO/gGrhJ508HbBVoVMAljR8BeKUI0pdtY+JFwE4f+JALJZldJ3AuN50QtyQO4ey9rWImg+155e1z4QAKdbiTOW2xzyhWgEpNv1wUrrwbPiDL9y266Yo0MOnD9dy4R/Xl16k40D2XF/j/G+D03wBs/mNS3lgoP/OfO/7f/288qzpeVzSuB4r14TxnqN8JF4iHM4fLTrWyWW7/+wjn0FHRawYb2/LGOtChuiLXDWf+qufnzR52Al5HBcS9khYayQFc+AOX9m2A/uoJxHmsLCklME4NyIhfIBcVztP7mHHBSCt7Tek4KRR5sHEUhs6077u8Wri1JuSZY+Fu0BpVu94DGJIADSEAt9h3ZR9xZZ8j20SC7yJuhCWOCdht1j/jGO66vmE+BgLi/2TBBhqwfzKxOMD5tdutaLquvOtzAHaTzlNJX5TqGgkEEIgjd4mDl/7C598uwd/ZabDrwEw4y1LIW9nlRZxXj051muDNkWNZHkCFb9QgB3pKf8vFlCBnB5H+JkBA+mxOlDtdss5UYotBamdODB9JYfJtJSiyW5GbnwdKVXNaWJJQt2ZtBiTcqc/jZUcO+ttcyYVjGRcxY/EXuJiXCavTwTpVrc2FylFxGDN0GHQWEz5asRCnr1+BRy/kAO898QJurdWcJQvkL/3eukVYu+dnZsSpgcs7jz+HtrWbwgXg49Vf47sDO5nhjHdq8fzgYejTrBNcNisyivPhjTCy3IS8lL/espZ10TEOCUNvvxdDuvZm+zhK/pOfCi0FKrp8a9kcbhRU4nFyY54ZY8ajbeW6iINedCKUGTiyVqQvbjai8eKPnEsY/fYrKIgUfQeraiMwg1u514RJdrGhwwx1OWRJzqqFzNhTsVnzKrUwa8wriIUZad4CvDf/M/x65jgKJaoFEIW7VNiXYojEhEcfR/N6TbDu158xf91KXNXYOO1eGUZUjYxDk7r1UT+1JlrUboCU6DjuUqlzQ2iEZTbfwAV78vgTOIQHBfDgZFEa3vhqNk5nXoWVpCdaE5646wH073wHH4yoYG7DyX34+seVuFSQzUWDt9dtgQlDnmbANm3BR9hx7ji/Ozo0PTnoUfRv3QP5zgK89dVnOHr5HBeJVjZH441Bj+P2+q05pUigKR2FeP+b+VhHByvJy7aOL48ei2YpdfHNuhX4Ye/PKPA64aXiO4+bNdFROiM7pjw7ZDjaVK0L4p3XHNyOJWu+5y6e5JvdtnZDPPrgIMRGxeHAyT+w9bc90Bv0qJ6YggZVa6BTk1YsLXF4XfzMdpJ06LQwaKioVctsuYBxAjgrDiQs81JsRhXJh4rJVZw5PDLrqsi6FDWgAowp48QuSTI4LMvQlAkH4g5kQKrsPWIaivvztT336Tvk/1BLBNRMr//3g0gJlALsQIFUuUP1/hgIpAdjbnygwS8iKCBceV8MxPl3uBq8lO32/V1ZblspUPUlfIO0hA8W+ipCxITDJvoHSv8AGA6QCYdNrEiM8we15cXMcGJdRa5d3vOWB07LwwThXD+c65YHEsO5xs2Obbj4ItShIthB4J9imHCePdQ8vtk5XO7nUnaQNeKUGSTywQoUXEbe4R0o+mMHYl3U3t4LHXWy92gF402e4oQiZCDOYFqW8pUy4qUgXFm/yv1zxk3es/l7JDuEDg5DFEriqyGqw+0w12sF6CmbrBdForxBy94plB2lgSJfc3lfK62iCzzC6vlxA/niRy4EAuLBwLn6agGlKeEOqv+GEgrAB3rMQCfCMjf4LwBx/8+7YcGyhZgi6BeTQPjoEhDX4FjmecxetRQHzp1iHa/VYUek2cKsN6XzSXIQ4QAevvNeDL+zP8wuL8x8QiTtqYdlFCSPIHBtZcWy0KcSK0mAg4rD3OS1TS3cdRoGjecy07D3yEFcTLuK3KIC5BUUcEtY+luLyYQaVVPRt8edaJZYnTvZkTUatXK/YMtj5pQKMuleedI63Kxdr51YGU8PGQZjhAWfr/qGn6dY62GZxuuPPIEeTdoiGhake/Px7jdfYt+JIwz6kw2R+GjsK6gRm8y2bQu2rMKXP6+Dx6hDrFODZwYMwQMtu4IayopmOxpkw8qNan44shcOjxvxLi0X6d3T/BbEeHXMOBPIJ41vmqsYry74BAcunOa/T9BbMGfiW6hnTkIESHMvRoxVvjIQp4xBkeTFKVsm/vPqOORahPY0GSZMeXIcOleuj2ivSP0T6CIjpfVH9+Ct5V8iX+vmDEidqEpYPHEGt1MvggMnrpzDvjPH2Af8SnEePHp2ZQfyS9CpRkO8PvYl/HbyMD5a/BWu64mH9aBdal0M6NEbDapUZ+12rNYEs1fDRa4EvPmgpyTYqPBWkuUIcrbDDiDNW8TFot/t2ASnnvToEqpb4vDAnXejS+uOfFg5cPkE5i5fjCv52WzN161mE0we+QJXAMz5fhG+P7QLLoMWRjfQ79aeGN6rP5W4Yto3X2Dn0YMs+aEDw+RBo9CtXivRoMnrQo6nBLO/X4JVh/fArZWQCCNeGDGaDxSr1/2Albu2oEhyw+pxQqfXc7Onxqm10a1ZG9x1S1ckSMI3+8T1izjy10kYTEZEmyOQYolB/Zq1YZRMyHMW4Hp+LkxGIyK0Blg0esSbonjO67V6zo7Q3OfaCZkdoSJ8bgAjL1bFbYj3UDmNKWBw6ZdP5sEuIKWlOD7Qygyv7BIiA3F2OVJ9jv9+JNKZ4iqKx7+SMBU1GwKIs8xMoVsUlyW5K2Opy5H6ZuUn89fQ+oFy5drB9slQQDwkeAhyPTUQV7/X0iZkShJP1hLLI6VuPKYG2/xbyjcUcE/fVLxV5Rv9t4A4Xy6ANW6oeFNejArFJirX9I+DgYBUsOAeKvYpPw8Vo31z3n98y9Fs3ywQDxVfQ91zOCDR/3mCHVBCXSvQvZYHxEO95/LGVn3P4YD9UNdSzy/1c1Tk78KZw8Hm8Q1rg+0AZeE12yA5AFc2HH/tx5Vtq5HgKoTB44SesoQKECeaUSMiIu8lfFCXj/q+zVwJ+HKmUKmbkbOJ6sM1ZeZs0KNAGwVzvZaIbNsDUuV6gBQFt0cDLWmOxQYtN18RPi5ejZzh5JhQulOFWqvqta3sL8EIAf95HWwO8/sOZV9Y3sbkf1P+G1DIIBDGL4R7mgxnMvpfzj/AqFPHNEOo8CxbcuLTVUux5uAvzJSSvpOKMetWqoIubTsgISoG3hI7CtMycVubDmhRsz5LGugUSKc3csIgKQR5du84/Dv2HT0Eq90mGmG0aI1e7bvy71tEywuku/Kx8Ifv8du5k0grymVgml9QwE1UlLbY5MZAzVdqx6dg+jMTkaSPQJREzi0arD3+C+auWY6L1jyQD3CERs+dBhMMFsTpzBh0Tz9mxD9d+Q22Hd3PnQHJinHsPQPRt10P2D02brX91aY1yLEW8d/f26Ernu0ziOUITkmDb/dtxvs/foNCr5O1z4/3G4ght9zJTiXkoECs+TVPISbN+QC/pJ1hqUey24APXpiENvE1YZElJuTPTjryE3nXMOnr2Th1/QoD5NpxyfhiwjtIgol13lo5eBAQUtwcKFtBQPwiijB44tPINLgZ2FfyGvDykMdxT/02fD+U7SAg7tRosf3sYUz86iPkaJw8jpU1Fqx761P+PVr6dFDKhwOns65i2/EDWL1jM7KtRewhneTS49VnX4DRaML85d9gz9/HoTcZkKQzY9xjo9CxelN2T6FxpGSXizqw0ulbbipk0NGxS8EipfCRnoOkOdvPH8HMpfNxuTiXx43mT1xkNJo2bMR6+3NXL+Nq1nUGxGYn0Do+FdOff43f91c/LsdXO9bDpgfLeO5o3RFP3vsQYo3R+HjVIvy0bxfcBi13PBx//6Po3aojoiU9a6qLJRfmriYN904U222c2XlqyDD0bNcJhUWFLC+ijqHp+TmIT0xAckIl1K9SHTWjEhDp1bFLEG1s5BhTYC/hzppGSQejDKQVv2jK/VAWhPIWLCKRixOp+FFhYYUzvejOqlhi0u8pXR95Y1MV/vnWs+JYoiroZTchvwXP613dNkF2HFLvAzd8ZpnOt7K0RK75VwPx0iODKCZS/PnFPZQWP/K/VPd7QydMv3v21ZQEAVT/FIiX0caLW/UdTNSstg/gyBIb4epEv1v2kEIHG/8XX+ooI/+RCojfcH3/MQuTiLmZ/T+M8COe8R86hJV3nUCHBXXADocRD/c5Qv1eeUD833i/wUDOf/P9BnvmcJ61vLEJ9S7VPw8Hw/wb7zfUPPu38Rr5cvM5muXWxIg7AKkISD+Dv9YsQqwtG5FeOwykOHALFQB5irOvuEgx+rpkKvtO6TMEkKSoOtyKfZTINw2KJSMKzImo0r4HdE07AZEp8HqNVKbDWnCJN1mFKCGtOBWTy7aJvN8Fl6aEGjv1oUD9fgPtG+WOz//LQDzUQirDoFGwlFlxXhReL0o0XvxlzcKEj6bhZEEGW/ER40jWZ71ad8Stjdsggt2OPXAUlyBCL7romTR67jRJc5PA6qWiHCzetBa7/zzM4JYa5lDBXqRGz84d93TqzjZ5ZIGYbi/Ek69PRIZkZ6cKYubN1MmQGG8qijKSXY+YpFFeHZ4bQMDqVm48Q1KH2eu+wYYDe5DndbCUpUFiFYx68BHUS6mGgrRMdpNwa7T4fP0KrNixEVazkMc82KknurfriL/PnMGW3TtxLu86x9O29ZtgZJ8BaBtfgxv6kNPHt/u2YPqaxXBa9NDZXBh6Z1882f1+xECC2avlLp0XSnIxcfYMHC64xuxkdSkCc6ljojaaGXx2spC8KJGA3Zf+xDvL5+Fyfhb0Li861muKqSPHIQF6Zn9JF05fSoU1SxUkAWDT4cDDrz2Dy3RnWgmxLi2e7jcYj7TtjkqSiQvlSLtK2vnfr53Bc3PfQ7q7hL9XRRuBtW99gkpuA0tIuCER3CiEF7+ln8KMr+cizVHInT4TnFpMfn4CGlarh5Vb1mHF9g1wSh4YnB4Mv38gBnbsDRM8iOT/64bNTZ0qjcxus9c6SS9kdwmF9SW9OAFDmw64YM/Hws0/YNWebbCS4xJZxpF1nMcLk9kEm93OAI4YACnfig4ptfHRS1PY22PFlrWYv30drFovt5+/pX5TPPfgo6gSk4QvfliG9bt+hk3jgdEtYcLDI9CnbVdIDif0Bh0K6eB1+HdsP7wfkdFRqBabiPaNm6NxtdoMnEVDH3onTuGhz7Z1GsTByHOOtPbUTZbmHmUIOM3ncXPbd3KGEVuuaMbEhZG0/5K+mg4oWg0XuFIRoMI2CwcheRPmYshSIM6bm5900B/I+bbUG5he+RCkBuL8O/K1AqB2heBWihkF8CzLgvNGLENSdRBR7PnE98oCcfqZ4pqi2HIG3KRVgF29sfsH1GCpz3CCuz9TrQ5JQQ8oqmLLG6Q5/kBcRvO+dyk/qALyA4TbMq8iVCBUfjmcZ60IePIHUv82iFE+/38zEA8VXwO970AZif8JIB4IKAW6j39jXv2/Oof53fismCntbwckO1CYhgsblsGQdQFRjgKYnA7oSCfuA+Jyjpi331J6qsyak/9RZt+QSQBlLZKtgkOrQ6E2AvrqTZDUphtQrSHcxlju3ilrHNhekYA4X578yymmyC6rNx4Ayt8l/Mfyfw0Qv5lUoP8meDNpnWBpgRsGW44E7BesyFPkyv8CyY1t547itbkfIkfPxyvUikzAmAeH4LZazX3dEklmQWCEmvtomOHzcrGSR6vHsawLWLHtJ6zfvxsuk47nHTmZ6M0maGxOpGgtGHXfQNzTvivzyWSzN2TCGGQaia10MwCnlt0dm7dGTFQUdv22j23ySMNM2vQa5ji88sRYNEmpxbKXZ99/Q2i/jTpUjo7HmHsHolODZoiTzJC8bhglA3JgxYKtP2Lp9vUoMgirManIxk4fJD8oKC5i1jzGHIER/QeiS/3mqK9NYFU3AbK9F05iwvxZyPPY2eWiX8dumHjPY4glYEaLA14czjiP1+fOwt/OPGaFm0an4POJU5AMA/uCi2JFD/IlDzad2o/p33+NHFsxu36QNd1z9w1hrT2x4eqOfDSuAsiIBjqZcGHUtIk4VZLF0hz6+6E97sHo7n0ZiLM1HMuC3DiafQnPzJ7KnSqdBMT1kVg84V3Uj0j2CUhIs+ySdMiCE2NnTsKf2VfZVSPS6sHTQ4eja4uO3Fr95Q+mwkoZEo8bDVNr4enBj6F2QhUGxlQc+/fFi/h976/o1KwVurZqhxiNnnXpbPbk9nAhoVLQ55Y8yJGcyIQd42dN5fGjA4Fk1HORJYFwk8nEhzejpOVGOo1jUvDuhEkww4D1e7di9sqlcBt1oGlaL6kqXhwyErWTUvHriT9w8MRxJNeohgRi2JOqo1ZCCnQuuYacpFAeO6waBWRrqRUSJKcTOvbP1/KYX7Pn4+f9+3A1JxMlJSWcJejTpQcaxKZwNsbhdjJzSL7Yig0grSfFG1sIvYX8hBljGhWd0PWzcUdpNlLIqUSk9LHhCmBTgLgCoSnbIX+ED6QrfxvImsO3l7D2Qs6NBtt7VUA4ELvOe4wP2KtuRKWlVu5NzcQr8g6+BR+QvzmYGA4jHoiJVAPLgIBJnB9KvxQljV/hqK9PgnLwURV1ioFRvRc5E6L+6OBclDyuN8mIh7P/h/vGwwGKN/OOFTAYDOwFAnD+B49/Gl8DHTjCOXTc7PsNBN7/m+831BiHAsn+QCvUugl2+LhZDPNvHATCOXQo912R+USEoGLzTHGWXKxIhAtHLgoPbUPeiV8RmZ+GSJcNWnZPoQ1FNPfhaOMHxAPuBRTvhX7Fp/yje6XoZZd0KNZZYItKQrVb7oCuVjN4LZXg1kewNFzLf0N6dML7ooEQ3QdzBYR5+PqhqIDgM0iZO4GyK4Heufp7yjxS/rZcaUqwxRbowuH8bqBHCjXRQi0U/40p2IRSX9ufQeI0OVuNCV6Opgmxf2nOIm5sQyDHEWWA1+FCx9T6mDT8KdQxJDCzS8WNNJhOkkBQ2l1HmlfRea8YHqw5uBOffrsYdrNOSCeiYrloLb0gFyVFxTC7gBapdbhbYI34ashCEcZNfQMnCzMYTFPh2923dkefTt0Qo4/Azwf34PtN63G1JI9dCSw2LyaMHINb67VGAYoxdupkXC3MYUeTtvUaY3z/oWiZUAtGdm4RXuJkT7hs31Z8tvob5OuFRzBpmulAQcCA3gVJvkiP3a5hU9zTvgs612qMBH0ka913XTyKifNncdEjyWp6NGmDyQOf4KY1JLCxwYttZw7j/aXzcNVdDGqK1LNeC7wzYhwqwcBuJuRCQR01c+DCyoM7MHP1EmbISUs+8u4HMKTLXYghQCgDcWWRinSUkDZYJQLiDrz4ybv4NeMcF9GSbKNvuy4Y12cwUnSkWheV1eTOcbowHaM/eBPXnNQmx4sEyYh5L7yFhrFVuREucb7kNF0AO/t7T3j/HfyVl8HylmSvkRsAdW7WlqU342e+g7+uX4bHIHTktzRugUY167BkKD09A2cunEfW1XT0bNUBzwz6D+JIskJFuXqeMZwRIHBGMiOtycCsM3Xu3HfhJJb+tAYX0q+iwG7lDoXEjNM6oO6MNB+aVK2J5ik1MKzPYOahT1w6g/X7dnLDnFhLJBItUejeoh2SYxNQaLOiyGbja0SazMxkaz1eSG4P9HotbE47NHrRilyRiMDlhkVnFPPa64ZNAxy8eBpfr/4W6cX5yC7M53G5vX1nDL+jH2pEU6dOYRPIIJw0fRoNd2D0WfQpIFwr1y1QmtG3uQrGWAHgvOblBavIGhR2VpEm8b0KxC3epwrQCoztx1P7iO9SH1ufrrv0Y8RVVayumnH37Xt8kFB04bIU44YCTBUI5cih2vAVe8Ig9fqB9sTy9tdQjHgwkOh7Vj/M7f862L1F0b2r9fDKuxIRpvTdyR+gHgf/Q5HvbYQIhDez/5f7vKrDQCiQ5h9LgoEp/wAbLNaUF5uCjXkoacq/+az/Vlwv72ARKF7/EyAeLP5XZGzDAcnBPq+8taoGW+FcI9g69r92KMwU6F7/yTsOdF/MKqs6bHM9D2lBGGsXAZf/wOW9G2BO+xsxLitnSJmhJhDO9UDi74mhvmG/UT+AvPdQ3Ke9XgH/9N9WrQn5xjjoazRC5S53AXFV4aKqMpKBkjsZg31BNArXcDDGoc2bvscEUICXFWr+qscyHEZcmQfl7RNBfcQDDWagTaG8zam8C4e7UAI9RHn3Ud5mF+iaospf2ISx7RjrOyV2LDmVm4YP1izF3rN/snyA/JEfaNMVT/V7mG37TDSg1B1PR0CGm8jLDXSohA5IcxZiyuK5+PWv4wyoCKg93PMemA1Glqn8uGMru0VoHW7c3bIjnnpkJAPdlz95BwfTzrEfOMlXRt4/CH1adGKXlExHAeZ8uwRbTx7iv6ViuQdvvwcDu/dBrrMAoyaPR77HwR7fnRs0x0v9H0U9cyWA0kPEwmp1yIcHa0/sw7RFc1BsEtZudRIro3ndBuy+kl9chBNXzrNFI018smN8vPf9uL1tR0SbInEs4wLGfj6d5S9U6Nm5ThNMHvw4qpvi+fkJoK8+vAtfrFnOXuX0meSWMqrXAC4GNNBC9Hph1wDX4cCXW1ZhwY71vDgqw4QJj4xEr4btEEEHA5XVozhAy6uHJB0aL7LhwJtffYKNf/8Bm17iLEH3xq3w8gP/QVUTiWVosYki0jRPEUa8+wqu2QsZiEe6JHz63OtonFyTx27voV9hio6ANiYCp9IvYfG6VUizF7JeO8WuxZRnJqBVagP+rDW//YxFP63CdUchd5MkEEqLXMvnGi2cNC9cXtSLTca7z72EBpGVoCMLPK1gxYkdpt9zuYXvMnVAJdkPWTL+nXkZfxw7iszcHGTk53D7dZ3RwNZ99VKro05SVTRMSUWs1sIFlzRfi8kjW9L42q2LJkSiMIWen5xrqGEPFQfzYZPPAaIrJDVp0ZD3NW2sXIAjnkXxx/ZodTh89QzOZafDZpCwbstGnLt4ga0Ip4x5ES2q1+G5SZ9ABwsaM6WhFV2TmXDedcGdL5mLp0YQPi/qUkacf42BaikYVzdzUj6Hteeyg4paQsEZB/6Z2GLpb/nJfA2vRFMtBtLy4YH3GPnzfIlSBbjz94W0Rs0QkzTK55qiKuTkiyrgUm1X6Nt8/Lb+UJRwiEDhzzCGYmdu+DhfqkH8xO+fPhZKKVql2+Wg68sZK1oh8SA+51/f+ASwJpOlOUoADvUK/k0QE07c8Q/E4YCYfxrr1AHdP9AH+uxgAD2c51P/TriHuGDvJNT1/IGK8vvBwJ36WW/2msHuKdzDzr/1bhXsEs5h8r/9rOHM4VCHOv/3SnstxUJBRXlE8x5iqTwlQOF5ZP66Ed5TBxDrKIaW9ORKDwYu1BT7JxVKih0iMDNN+7iadGEgTn+h0aBYFwFn5XqIb94J2vqt4THFwSMZeW+i68Er2HDyOKf6OfoHGT/QNUWcCTV75T0xgO2qMq/DAeLhHLAqBMTVE8t/Qd0sIx7Oq6joRhzupqic6BQ7QdZ/krZbK5xLDl09i7e/+QIns67Ca9LD4pLwzD0PYXCn3ohgrazozCd0sCTcEJY4VJZGrPiZ/HSM+3Q6rhTmwKTTY+QDg9G/JUlQNLjkyMVrs2bwZ5v1BqRqIzF90huINERhxoJPsO3UYS6wowLJh7r3xn+634NKmmjkoARLtqzFgp9/hFuvhdHqxgO334Whdz6Ay3nX8Oz0yawVJqTVo3k7vDpgGKrpRFMcujebx41CDbDr6glMnDUNhWR64fWiW5PWGDFgMFL0sch3FrL14Lpd25DnsrHcoZYxFmMeGoouDdvhaMYZvLTwE34uvdOL9tXrY9LAEWiYUI1BXzZsWLR7A+av/Y7bycfqzXim32Dc06ozKsHMlkY0piUSdZZ0YPryL7Hh5AHWC9fQRWHKmBfQLonAXSmrqbTIJnkQfZf+TXZ7dKiYumwuVh7bixKDRAbGaF2rAV4aPAKplnh+avJ9pqJA8hIf/u4EX0Ek2TbOGD2emxHlugox/eMPke+0IqJyIls/XsrOgM3jQoxkQD1dDGZNmIxqpjh+xtP517B4wxpsO/IbSjSiITp9UepLNGny8nPXia6El0eMYXcbBYiTllopEOE5Rwvd5eEsBGUJeC+Dh33Wix02th4kIG42mdhDnHTzVJvgdTuh0xrkDA6d+YWXNlkkUmMbks0woPV6GfTzHRIbTl0PqYBGq5WdS3T87qkpC90Pvy9Zz04bbYHbDrtejyyUIMdZgiXfr8DvBw4gOSIGk4aNQZtaDXmDo78hpyDy43ZzC3jRgVF4cmv5++R2Q6Cfu1bK7KpvK/Z5fCsQTUBd/p8P+IlvKEBc+PPL/5ML4+VWDTwe4QJx5fN4bqkQqa9YUo1S6TX6cLkYd5/GXWZcBVlfar2q7HN+PH1gSiaMTTEQWPPf98IJAMGYaiU0Kq9WyZaUAeJ8nzKzJR86FMZKCatKPUSZZh0qgxnfwaecZw61///bIEaJc74xC7NYs6JApjzAGAw4BYu7YUyZgL/y3wbi5d3X//S4KuulvPsIdpAI932rAZt6ff5/SWCGe92Kzl8KcxRhBLksu085SUqyjQ4sAAAgAElEQVRqB9xZKDnyC3L2bEacIx8GrwNaAsaqL+5erGrSp2yxahpGND/TyHJUInE0cJFBgE6HIkMMopt1RkT7noAxDnZ9BDdTo8+kii+S4tLOTLIUl4y6uUaJNyeZ0AvFAoQY6FBAPNy9KWwgXh5L4D+AYQWAcGeyKpVY3uYU7gOrLyuAuIiFWk6da/gf1D2SiwjPHcO7y+fhQlEOW9lFQ4+XHxqOO5q0RwT5P3jdoFbrJGOh/zlcdjgLS5Acl8jg6PClM3jxi5kMZqvEJOC5IcPRLbUZyzdICz7r2wX46chv3Ao6xWvEpGfGoWFqPXy2/Cv8cHgP2w+SDWKvVh3x3L2DEa+LYBu+ZbvX47N1K+AhuzqHF7d36IQn738Ml/Ku4fnpb4rOkToDujRqiVcHjUQKTIjRUDMTUnCR/7aEAwWXMGbKJBQYhAa7S+0mGP+fJ5CiieZ231ec+dyEZfXubbzSSHv9YI/eGNrrPlzMvIbXlnzOYFXj8qB+XApeHTgCbVMbMBjL8lrx0foVWLN7G1xaDRJ0Zkx/YhzaVKmDWDLOowI9rZalOycLr2Hm/2HvPeAtKar88W/37RtenJxnCDPDMDCAJMkYALMoqMhiAJFVwcj6+xvWhAnd/eli2nVNuLjg6i5rWlkFXYIEUWAEycwAM8NEYJiZl2/o8PucU1X31u3X3VV9333D6t/L5zHv3du3q+vUqXO+derU9/zgu7ht08McjT183j748LnvwHPnrOAUFmIfoZQhOjhIvxeIi5smfSPgkul7qNrldT/Cd2+7ltlQSA8WzZyD0444DgPEL7pnBLWhURy15jCsPvxQfOYbX8EDWzdyGkuh5uPjb74Qpx16Ijbs2oxPXvb32FYdhj9Qxq6gyjnMdBhxblDEWUc/H+989TlMdUjR3HGiTnx6M66767f4/UP3YuO2LVzcicBtpVjC8iXLcPiK1Th25cE4aOE+WFgeRIEWeWRYCoJphMuFy+iiAj4qWqv0tEl9KN/gKqrSmDTLAyugoKU6qChxHLDFYw9MpigruSqwxfcPRP4fjd/D2zfhzo2PcMoT5Yg/tO4RVMfGcfxBh+E9Z76Ri1n1lnhF1+R45XupiLfGxKGALRswERNpbg8253dszjdtpRaujUduBaCUaSdayosCgq0zmeKbnNuota3HY2xss7peybc5Fgn2Kg3Y5TCBky7tGhA3ORrtc51PXQeEcfuvDpMrAJAmT7WnYJKDCbDF5asDD9O90z5PiormBU95QVyS30y7R9LzPZt9zdt2Wl/jY5eFJfLKN20emsBU3r5l6ZRNZLqb+psmz6TAaRIQj+Oq9r5R4JJrnIndTtrlpDontDs7vhvYtQWP/ewq9I8+iZ7GHvQXQw7ycAQ9pP8TEBdn70TkW6TOErAXJfxaCK0e0k5mCUGhB6ORC3f2HPTvfzB6nvMCgM549c5C4BSYIU34lQbXyqBUU+I4p912sSkqdmcLMiWmGenpcJBtdMcGm3YFiOuDbdNo3j5PlyFuA+KcwylGkVg/RhHipvX34PM/vBwbR5+BWylxYRvi2z519THw/QlseGITUxpueeYpLndfGxtHODyO8895E3qcCm586A589LtfQ9RTxJK+Wfj/zns7jl8owCoVsaFKj5df9zNWkL6RBi4+7214/uHH4d+v/SmuvPlajDo+5wU//+Aj8OHXnIcF5RmcvvBfa2/Cl67+HuoeUKT862NPxLte8xbsGHsa7/nsx5h2kWjtTlh9GD78VxdwPnuZIqAU6ytQCfsGHm7swvkf+z/YUwyZleR5+x2M//OGC7CyfwFHK4k55MbH/oBLvvNVjswTRePzDj0KH37z27Fzz2584nv/hMd27eAI6+LKIAPxEw44lA/6PRWOMQvKjffexQwZBEK/eNEHcMjcZcy8QkCPWEuIlebXD92B71zzn1g3tpMXL1TenQ4aruydh54IHNml/G3a1iqqCpsSiFNO9G6ngf+4/Xr8069/zGwoBJ7hhxgolDiVCGM19EUFvPKFL8JpLzoNX/2Xb2PtugfRKAmu73edfjZedPzJ2LFrJ/72c59mjvHxElAvF0SZdN/BATPmsxwPX7IcMwoV+I0670ZMIMKT/gjuf3w97nnwfuwZHWaQPXfWbBy55lAuXEPMNsQtTpVPeTUuI9OiQA0tgtoZNfLODXV9WjQjCzzoOdIUjVdMHpRvTTl9BKhqhQg/uf46rnpKDEB0iJcOcS6eOx/nvPzVOHrpSuZPp4JYxHPfBF9pRWrkAzcBrJall5WjaiOXpL7u7SCB7uzTdgm76WinnJpiI9jYmHUrl9i26emy/1ntdwOI2/ZPXWcLTpN0LG9b+vXPRl+z5knu9Kocnbftqw6w8kaK/1SBeJpdSgfjGhBnf0ZUwQSvQ7j1CWBkJx7/5b8j2vYI5kTD6AnHUYgCPh/lRh4c2iWl6uQq/9txJJCO4NIuKlccpvI/DoJihQ9hjoUl1HtnYNaq1Rg46Ahg5jKOhsPr5ag5B1Z5x63O0N6LCNKLtEuuWs670RKIq0iATeQlZVD3OhBPm/x5owQ55kzz0uk0xM3InQQEBI4oyk1ZxNc/shaf/4/vYkdjjOnoFvXOwMWvegNOPfRYBPBxwbsvYiAb9RBrhM9ga26hB5d95vPoKVbw67tuxWX/+a9cKGXf/jn42EXv44OB1MYwIvxm4z245BtfRrFUxuB4iDe9/Aycdcorce1vb8B3fvljDEV13vJ+7n4H4pNveAeW9s5h9o/frL8bl1z+NVQ9SmnwcfLhz8X7/up81II6Lvz4B/ngH1HjHb3iIHzs3AuxrDTIed4U5aTDd+Oei00Yx1s+8Td8cJGo+45evAIfOf8iHNBDRy4pNcfHwyM78K7LPs2HCINaHQfMW4IvvO/DTKP42Su/ifu2PM45YrOcEt7/6jfiZUechCI8PLz7CZbbA1s2MJBeMWshLv3r92H/gXm80iVgrbin//maH+Dnd92CbeE40xwee+AheOuZZzMzSPXp3ajuHsZRB67BgvIAF04iCjzKyaf9J2JJGYODGzbew+1tGH1GVDINQrgBFVpy+YcoBk849Ei8/rWvw09+8XPcdufv4Tu0iAnxuhNOxdmnn8Ec2l/91j/j8ae2YSxsICp7IO7vNfutxFvOOAvL++diHh3+pMOVboFZTeB6qPL+QcSHHikiruZ2n1vhrbE+hxKYIj7Iwjn6YiK1DirKEuZp8yLNKSmjaYqMZUWNVNScVJ/k0bRLEohTG8Rsc90tN+Huxx9BabAPcxbMx6oVK7F0/kLMKvTyYom4xOkV0E6HLL5gAzbp2VRKR/x6U7908GKKMu3NtLm4nUxzYt1w7mpsswCcklO32jON059SIMbki9Kc7HTpky0Qz4oSm/qU9LktONW/2w19UnPFdqe7G23a9lWNfTfatFl07I15k/UcprFNsmMUwRaH1il1UKTlUuoI+TdK1EV9GLUHf48d99wK7+nHMSMcRy9dQQEbx0XAZ6bUHq1kQyvI/G158NNxiqjBw7hbwZjbCwwuwILVz0HvqoOAgdlAuR9wy8wbzk/AFL/UmwanRBYcwgoi00Gc0xRA3NUj4p1MGvmdvQ7E0xTlTxmIN4WogJGkVaNVHUWer3/0D/jMD77N7Cmq1PuHzqbUlBPwTG03PvK5T2NzbYgPR7qlIqeRlEfq+Mqlf48lfQtx5a+vxpU3/oL5rZf2zcLfvPUdTB23/tH1uPnetVj7+MPYOj6MyA8xowa87JiTceHrz8MdD9+Dr/3sB9g2upuV+tBF++Hz570H+/bPY77mP+x4FO+57DOYKNHKLsIRK1bjA+e+DT1eD97+qQ9gT2MC9UYDqxfviw+cfT6OXngAeqOI84tpuTiMgHm3L/rcR7BhfBcjsAMG5+HjF7wbh8/dh/OPCcyvG3sK7/na5zinmuiJlvbPwpfe9xFmxfjqT76PWx+8B2N+ndNe/vqFp+PsU17Jm/3/fddv8O3/+Rm2je5huj3K2X7/X53PJdajhg+/WsecwVkYQR2fufxruGXdvbygoWhr2QcqRP4/WkVv6GKmW8bfXvRevGDlEeDkBwLCBY+jr2GhgN1RFeuGnsSnrvg6F+KhrS2qdkrpIZQvTosPYnbZd/YCvOvt78Att92Gu9behRkzZ2L/hUtw7AFr8NxDD0ef149RTGD3+AhXMiXawH0WLkMf10D1MYP+JaYRgo50kptPYouDKnQ2gF504JfapnxsuobTaXzK46bfHJahYOQQeW9kKGwKmsTtRLccMTuZUKSgtHKeBaMLRe/pVUfIOjfh0NIzQokWdGzIAi5sRfJgmihVdEnj4jc6MXXOT2M50fuatIhIcgi2QFx3RLYLBVMfbB17fAxN9zX5Br3dNH3olp7oi54/JyCetUjtZFynMqa2/jVrLEw6k/b5dPXVRr66PmU9h818tel/3r5OZUyzbNlUcVNSP+Ltqb+7tYMVtycio0ACWz7zQxFy4QtcQud0aLP6DIbX/gbbfn8j5kYT6AvqcMMG46VqvS6BOPkTAuIOGuRXOZhDWMWDH1HQq4jeRfti3gFrgPn7Av1zgIFZQKnMqJtKxEUhpYySbxZAPIqoBgcFhij/gO6ljhKp45+tip5Z88I0/nmBeNr9jJU141uf8cHNcpamTsQdY5JA9PZtV86mSdtUYm6QFCZkNgc+dMncmC4mEOKWjffhkn/7Jnb4Y6j7PvoDF+89/a9w5nEvwQRq+NgXP4sttWE8XRvFSEik9cACtweXfuhjWDQwDz+/7df4xjVXM+f3woFZOOHwo+APj2HL5i3YvnsnxoI6K96MUi/265mF5x12FM54ySuwfsdmTolZ9/RWBnSHzFuG//uW92L5jAW86ntweCvOu/TDGC8TuwVw8JL98LfnX4QZ5Rl4zxc/xrnbRAW4sH8mLnr5WXjloScyfR5RGBJQbLgetmIcF3/pU8yTTWkiy2fOx/tefy5O2fc5KNB2kVvC3c88jg98+zJsGd2NouNiv4G5+Id3f4hZXy6/9if4+e03MbUdAeY3HHcqLjj9HAZrX//ZlfjxH2/D7qiOyA+wavEynHTw4XDGahgbGkY4XsNZLzsdCxYvxrsv/Rin/oyXnWZFSQLvbiNEuRGhpxbiI297N15Cefmhw2XjaUVLue40pehQ7PaJIXzh3y7HA5sfR29vL6dO9PX0ouR56ClXuNDSPnMW4AUnnMSfPb7+UcyfM5cPyc4fnIWBMh29FakigmGFNsMcJmMk0CmnMm91qQguAXVRVowYd4h9RJauJ2DLhw4pD4UOiggdo5W4OBQsWCe4iiTnyoso+nS/UucOpWTFgbjMQed+FBw+LEpyLhbKoI1CkgrpOjOuUFEi+aI2KJ+fvyfpQNOAsy1ITPp+GqhNc25ZjsgETrLGJck26TYtbTcjyy5OcnYavV+SLTbZRBsbbLLD8Xbj/Yq3YQIJcTCZV8Zp9+9mu3lBTJqcTfobH78k/5rmz7KAbh4Z5+2rrX/Vr8uSg2khbWrPpL/q+7aLHVs9ytuuyQ51s12TjTTJJMsuNseLk1hFJJySxbmYG+Vjk08hUgWqtOkPo/bEI9hx1y0oPLMdxbE9DMSdcolBPH2Fg1TwQBndfrGE0CvDKfcgKvbALfehNGsuehctQWXBYqCf0lB6AIp0U1SdT15SznmRFwGCFZd8WsiBLgLz6uyfdPIct2ebJs8oJfXVdixsgHiaT9DbNQLxtAHRJ4+tsc/qcFY7Ng42y5jrn7U5Ov5AFPUIZElsBfKqCHHn1vX47H9cjkd2becIKOULv+X5L8ebX/waTki47rYb8YxTxy9+dzOeGH6G+aZ7xwN87kMfw8HzV+Cme3+Ly67+HmpFB2G1zmwX/U6RDzhS9HRwYAAL5y/E6n1X4LDF+2PNfiuwYMZ8bKruxMf/9eu4b+sGVqZVMxbgC+e/DwfOWcJq/3jtGbzxMx/AbodOIkdYvXAffPyt78Ks3hm49Ip/xB3rH0C1AI7Qv+qok/DeV53LHN9UCZEmDlWkIv7t93/l07h352aOei7qm4kLXnUWTj/4RJS5SmeE3215AB/79lc4N5goFukZP/e2izHQ04erbvoFvn/df2HCc+BWfbzm8JPw3jf+NRcVuvRbX8UNG+7nhQKtjKm/faHL96AIKuVsv/cN5+OAVQfgbz77CewMJhD2ljDRqHM0lioyUuScysUPBC7e/ppz8JrjT+GoNAFjOvBBUXGfafdc7KmP4/ZHH8BwfQKzZszEYF8/KuWyKLdeqaCPCvsgRAVU6dGXFH+ijLp6EdONIL0TOdtEu0dUfFzURka7SXfoMKYA2oKrmg6YMlNIEHDkm0lLCGB7Bf6MjABd60Pk6IvDmYIyk6PjklPaVn87cbBJDjFpziYdWNT7wASdtCtAiw4Oo8uDNpLXndr53w7ElVE02SwTgEpzdFlG12Tck4CC6Tm6AcRNbZj6apJlJ3Zffcc2EGM7f6ba16S5pL8Xfw5TezaBrqz7m/ptar8NDGjnOky6mtZunvb0MU6aN91crCc9r2kBYKPXefprAuKmsezU9ufV2aznaNeLFhAn8E3MWGJ7VVZDJv9MfL4Te4DtGzH0yH0Idz+FsD6BOlfHFhWkKdW04vWgVO6F29sPr38G3P4ZQE8/0NMHVHqBSg9Au9yFEud8h74A01QMj3LNnVB4V3bAnO2i+GoLDPabh/tl/qWqJpFW3n6q4xqfs6ZFc1eA+HQaCpMhzupg0meJQJz4MOUKiYEex/2AB3dvxed/dAVuXXcfH9YkMHnm4Sfi4tddwOd7d00MY7cX4HPf+SemOiSlqoz7+PCF78HJy4/E7x5Zi09c/lU0eoqcztHneFhcHsSyGXOwep/l2HfhYsyfOQeLZ83Dov5Z6C/1cA74tmAUH/neP+KORx9kYLNPZQb+4a/fj8MWLufI5JZwBOf/3UexZXw3k9avmL0Ql5z3TuwzZzGuvu06/PBX12BXWGXQdNC8pfjM+z6IxW4/H5SkoutU3GYcDj75L5fhxkfu4YOHMyu9OOslr8Qrjn4eg+V12zfitvvvxg9v+CXckoeeaoiXHnk83nfmm9Bb6sGP7rwR3/jRv2GCCtrUApy24jB85O0XY099BB/9wufw4MiTmCjTdlPEwJTqBnG+dgj0+y7e8vIzcfABB+IzX/0HTLghCn0VLnbDRWcGZ6C3XMGsnn7MKffhuIMOw9ErDwZxY3MkmTi66XCgpOCj9JihsMa7GpQuQYwxipFDQGtKKeGjqkyhRyA7pBLvVFyH0kzoCpnD3ajXUaIJz56BUT8XPNK3tsjoMOe8xpynouJckp0OmkjATvcmoM6Anen9FL1hk/fJ1v62XZdmKLKik2kRoUSgJN+kyD8bWFpM+A1eJBEAp9QafSHBixMZBVdO1TbaNxUgk+RkktpNi+ImAY48RjgOJpIARZIDTRunNHCSpiQmIB7/XqeR224BtryyNdn/NHDSjX4mOdM0UJMm57z9zRp/G2AYf4487ScBRdPcTJvjej9Mz2ACxEm6b5o/NkbV1K6NvE19s503abbZhGFs+pmms4nBmFiBLaNOcNRZFNrhyuQEgPk9QWNLgLcQ1QHCI09tBSZGmlyzEVENUtomMaGpH/IvlHJSrABeSfzQfR0HPvkdSXfIO9NMfEDpnRTcYu8qxKEqJotoWXPHt0WDSwEwCc4lQk/rp418TTJKWlDG/U5HQNy0stOVJ4+ipk24+EPrf5vunyVgxelLykJ5SaQ2XARF0vBsqu3G13/9E/z09hsZLBKn90nLDsQl77gYs1GRVSob+L8//BZ+ce/v+WDb3FIfzn7RK/Cq41/ATBx/86VLMUws966D5x58GF559Elc5GVJ/yzmme6ThyjLsggMFbnZgQl88vvfxK0P3cMKPtet4EsXfgBHL1nF1IpU9fGif/gU1u/ezgq1pHcmPvmmC3HY0tX4w/ZHcNkV38KGsWdQCwPOjz7tuSfgtae8FONP7cLEriEccfjhQLmEb//kB/ivu27hiD1FopcvXoajVh2MsZFRbHpyGx7bvgUjPh2VcDAnKuH8l52Js048jXnSf/XAHfjSVZdjV1BD2fFwxJxl+MwHP4ondz6FD33mEuwuhpgoUAw15CjyrP5BzJ85mwH/gp5BnHb4sdhv8VLc9cC9KA/0IfJcTiupFIqc+kLFawhU93klzCz3YobXS6Fm5gmlKVQIROpHSAVkih4XYKIVsTgM6nA0m0usc+BWFGuiqUrgncAwF7BROdpc7lYenSYaS5r4nLIho758zJroE0UKCr/IKEgw7nPeusgLVy9qk19koMhgEHVhEKIgI+yKbs8UEc+j30nzx3au6Ac3BY1hq3Il/U4LDTpsSv+yyaMUFGmERTeFRWNjHKPwy3IypjlvcsJJtiYLiMeN4lSAeBJIjPdd/zurL3llFAc6uhxM4CgJHJj0zBZQqP7aOHlbJzdd9t+2fXVd2nPY3CfvNVljOBXQkGYj6J7dvq/ARMImZumXCRBnyc7m/jY2JOlZ9flt0n+b8Z2KfKfy3bRxsFnMZOIn5STkQUiRJBKwn2b+bnKBnoeQdrDDGuCGQHVM7gJTyggFuAhkS/5DUXNegmfys5T2Kfw8gW61i9ys4Ek+pyh4w5u1JGSdEcFV2Lof0QIzEOf3ZUEhQa/CLxOYThvf+EIpzb/E9WeSvY/Ey0aP2q5RD06Aw2blaNNAmgPNY4jTHFpa+9Qml3SXvMIM8yIqqhJiyAlx1R2/xtf+8yqMeCFKVPJ94XJc8rb3YmWvKOtNNIRfvvoK/GjtzRijAqtuEa9/0Stw1vNejGq9hnf9/SVcXZLYSl541HF4/5nnYRF60YMIlYAYJ4pCOajIihOh6kTYEY7jyz/9Pqe80Htzy3347PnvwYn7H8YUQVS58n1fvRT3bnscvgfmcb7kr96GY1ccimfCMVz6ja/id5vXYcyLOBI7UOnFYfsfgOJ4A/4zw3jnWy7A0oVLcPWvrsG/3forZmchGRSJA9v1RLEdX77nFvgw5mEL98N5LzsDx+x7IEd4b374Hnz+m1/DmAfO2963Zxa+cMln8ORTT+LLX/9HFGcOYHDOTAz092Ggrx9zZs/G3JmzMHtgBub0DWJepR+9xQqqxFBC6Ssy2k3ReJGTLX6IC5R5rRU3NB3GoM9EqT/BgR1R3rtY/XIhGipaI2YXA3E1JRVM5lW1os3TdV+nMbJxIGJOt73aSqKrltva0BtplVu3mR95r1GOJMuYtjE4aX3hSpOxwivx9ps83Cl5zFN1HllzVn2m7E8SKO7ErplknOa80oITnT6DLcCwvS5LlnmfMb7g/FO2/3nGm+QUd7xZ38+6Vh8324Wj6Vmn+rnNfO3Ev8bBiXrOJL+eR75pANNWDrrc0wBVlm6nAXUbu5V3ztn2Kek6m3Ht5P6cnihfREIi8DAFxCQlb0jsaGI3mfIMKIuAfoTbJH5vea6qGQUSxeiaTlWeN6LUE97ZZopp4bvpdyY8aAbaRLXNBtcaIbpjquisQL0kI6AgOt+Cqi/LexnYEtLsa9L85TsbzvSk6sZUgXgehTI5jW4A8U4UStDaiAFuAvEoxIgb4saN9+MDX/486jMrCBo+Frm9+PQ7Lsbzlq7hvGOi+fvutT/G9265ljnFiZP7RUefgIte+XqUSyV88Ct/h8d2bsdE5GPfuQtxyVvfjYMGl2AQHopyzUaRUgKjdGiy4FIFwyq+8tOrcO2dt2HMCZhF5FPnvRMvWn0sCggY8P/td76E29bdi5oXYcnAbHzw9Dfi+YcczWknv1p7G77ww3/BHi9Ao+ii4BXg1HyUqwGWlAbwljNfj1OOOQk33HErLr/up9g+PsQLAaquSLnOlFtNz1NyC5zPfeCCZfjohe/FosIAegORlrF1dDf+++Yb0DNvNvr7+ple8PCVazgCPjQ2jEKZ0j5EakfR81B0iQ9cpIfQT5FlLcq9K1CsPiMZctVFWVGRDZ4cI3ouwQPaWgUTnKWKjfQZT21mJhGl0luVzWUBGbkKbhZgkdc2DYpaJDeL5IhnEaku4tWWS50BxJuOQhoQ/rKWE87FfTpRWIvv2BoKkr9Kq2urfigj4tw9xTAlf1eip5EQVSilUUupQBg3UBaPb7xEDwQkReGno031UGmgu6lDmjzy2Md4p20cvcmmGgXZwQXT5tgTFr9ZCywb+XTQvbavTFdf9Ua6BcSnqgvT0df4GGXNnU52HKaiAya8kaU7ncg6re9pNiJNdnltStq4TkV27ApUpEYe9hdBLyI6IJ9JP5QzLnaQmZWLDlCKkDRAPOLSvzP6IkdC+Ef5Y3a6RBQgKj5TTQ8O1hUoki7gPOFsDiTRmS4+v+XwWSwKzhCNMjGx8EuREVAQj325IFPgom5/jkA8a/WYptQmpTIZ4jyGNq0ttcOiqvBxRDwKMeZGWDexE+/+/CfwhD/CeeL9voN3ve5NeNVhJ2AWejgl4id33oCv/OLfmSWEorHPXXEQPvT68zGz0sd51L/83c1wB3sRVOv45LvejyOXHMgHJ4kYbzyqY2xsHLueehor9tkP/R7dM8Tl//NjXHndz7hsO0XZP/i683D6c07CAAoYjeq49IffwQ3334UJN+Dc9U+c83acesgxDGx3BeO4+AufxmNDT6FWdvkQJHGF03V9YwHe+LJX400vfh3ueuQPuOpX/4WHtmwUVSGLHhoNkTtNP4OlHhy1fDWef+QxOGr5wagQZ3TkMqge8asYI+7scglFt4QilVGXBxMJYNeJoogAt9tiim6Wu5bwk0GghOHiKglMVUS7OVEFgFXjpKK4PKn4TVrhtoNcFeFQOJn/1rdKVVlyBYblhTwvOU2pOYc1g9HSNmWDmIpQvt3E5Bq65tV7O3Rv3oRZWmS0vxt6nOXcU52O1k9hIFOeRK30VZRc/svjlgOI57URJvvAdtZQgrzbbX9KDREAACAASURBVOYB4jbjatPHtPuk9d2mXR7uKeyGxr+fR8627e4N+28DuJL6GgeOSfex6actEM8jX/UsNu2ra016bdKppLamCsRt+5ynn/H+Jo2jbWTe1G6S/uq6ZNs/XfamNpPGKUvHOhlX5R3Jfym/zOfBOGGXKA0djkoXCIjLdBDa+g9d6fWbPN4ij5zyvDnlNKRdcLGTHTE1oXCm4jc6axWhTmmeqjo1B/UEe5wnI0pUgbtEpBjNiJEI0onUGbWTrhzd5FBY0g5O2k5Q2k6K7pdM8uVrVV5K3tXoVB2ArdHqpiFOMk7q/gzuKE9OXkRAfMKJmF3kc1f+M6578C7Uiw7T6p186JF45+lnY/+BRaxjt264B1/8yZXYPLKLc4efs2Q5Pnvuu7CkMhe/uu82/PMP/xVP++OcyzyvZwAnH3UMnrvmOZzHvHHrVjx43wPY8dhGvP2N5+HUI07COOr491uuxRX//WMMFUP0FUq46CWvwdnHvxizUMQEfHzxJ/+KH9/ya66uSVHrj77hbXjZESdzasYY6nh0+Ek+tLn20Yewh/KyAAy4JayaswivPfVlOGH1ETwBto49g/vXP8Lc2RQRpzzo/v5+zJs7FwtmzMbK2YvQjyJHsImzhA5eMm2dXFHSqrToiNxh5sl2HNSJO9txBZ8202aHYkuXzzsLCXPuNlNFCoE3DzJqitHcsWJNbWFEPUrbBIIaQNTHue1UtGyrFdGVkW7FZy0RPhkF/Zrm5NWerQnE5XtNMD4p1aUdiKvnEWanvaCNzYTVjbia7GkOkOUsU8dSwWqavLMeRmNJsZ2fNqDFZBPSIjhZQLwTRxeXsY1jmyqI6aRN3dh3Kt8km2jSw2701TTW6nNb/TI9s/55HiDT7b5mzVUTAOhEl5+Nvsb7kdQvXd+7iSU66e9U506Wbk0HELexFW0+UMv/n2pfJ8tXeTKKePPRyWZ4rZVCKrdUuZy9uKIVvJIMKzJPnKLY9B/jA4qvMxe4A4/L1BOtNBVbDJlsYrhRxejIBJZR2iuAMpEk8C54yLvv4mCnANwExNleNvF3OhDP0k3dLqnrkmyEbpttbFNmiXubCTXVgTUp8XRPWN0I6AIldaki4qqSN6//Iz57xdcx5PigUuA9jocXHXkcXvviV2BWzyDu3vAQvvXLH2HDzh1A3cfB85biU2++CAfMXoqNQztw+U/+HTc/8kdOMyFmFQKjXkOcAKYtFi8AZjRcvOrkU3HBa89hNf3p7dfjWz/+AYa9EIVGiLec8kpc+PKz0c/c2RGuuPEaXPnfP4ZT9piN5YKXvQavPvE0eLS943gYiqrY41eZW/v2e9Yy88eB+6/AqoXLsHLeUqYoJDo/UlpiiRERYLo3QWxaXZIqR+ij/3OUvARaaRZc4vsUwJoOToqoLlHqi4OQRPNIqQJyp0lMAgmSmT9bj7jy7zL2nFISfVJkQoXDxePK8rgtLWpGwOnJiFJJp+SS39FTKwgOi+0qdcN20N98V39uLXda11+xcGiPkJNO0YKj9bj6akBujxnKwdtM5KwVu24UEqM/WgPN+EBaZLxl4cVvFGkwRMTTHLFNv9KuyQIt3XTsre62CySrjemyiWlRrW7L11aXkmxzt8Y0S2e7IV9bwNZtIK7LrM12GHZ1dHl0IuO0/k4XUNSfcW8C8Sz55tHrTmSc1HZWkGC6xjTp2afDJnJ/5RaqCF0xQ7cs8SOiz5RmqnZMRQ6k8r4qRUUkpIay5ganijgirs6+WQXvIgfjDp3JAzahgcfGhvH4li0Y2fYUXrDmMBw7fwEG6JwbB4mIUlhQCbuSxrAFxFvpKjqUMI13lu7sNSCeta3RDaOY5OyyDGA321Rb8U2FkgaRwBMfngTw+PjT+OS3v4qHnt6CoaAG1ytghlfBsc85EoPlHmx/5mncsfERTtUo+RFWz16Ej7/h7Th00UqObt/7xHr8w1XfwROju1AtOly10W0EqJTKqBNfdljAzLqDlx59It72+jeiUuzBr+/5Lb75wys5B72/XMEZx74A5778TAxEBa5A9fsND+GOh+9FsbfMtIAnrzkCK+ctgUfMHMRu4TgYRQO7oxq2D+3i6p4DvX2YV+jHAJeqibjUrODtLknOawEX6aCqiFGHKBHhi2TLoPQVsVIl4E2bRTKiSytRXtGKz2guEeimaCzDUpmrTVOAFh3MSKKOOgsGfg1UqxwRoRV6WkdzDqvrJchv0xWpTCJjRRbRiWVciIi6mJAqPYQxvZ6xPXnHqm2uJuFUBcRbpKVaOwqgaye1mepQ2YUEMD5pEZJhLabq7OL9aXZfsceottUHKu9d26kwOZ3mLbq88LBpNyma2Kl8s0Ci7oyzIpi2NswmSprmJEzOJetzm4WObV9tn2OqOmzbThpIzAIw09nXLH3q5iIrDxC11U8bmf9vGNdnA8PYjGsnuxxxmedZZHVzXJWHblGWCOisn3ziKhqKQawtiVMVgqMccgrotQ5hkU/kYj+guiMiNB5ELoZcFw9UR3HD4+tw38huPLl7N0oj4zjzqGNxxooDMTsKQcTDIvhN9Il0JFQCf/Y5koGgGRy035HuNhCPj0NbaorN6t8U/bI1cmmOMclZT2ebYpzU9kg7mwatyqpOyCXhf3rnTfjOz/4DT4dVhBUPjVqdo60EZAmg1guUD11AYaSGVYPz8fFzL8QRxDACF0PBOK757U34+W9vxKO7n0TdjZidxK83uDDNoFvGstIgXnfKS3HqcSehp9iD+zevx3U33whUipgzYxbWLN0fRx24Bv2OUK2hRhVVOhhRLDCs9nwfgx6VDAIagY+g4GDH6B5sHHoaG3fuwGh1An3lClYtWIrVi/bldBNHqwgZ+qIgDUdI+MiFwMYFn046i7qxREPkFj1OYaExcakaKR3uJO7PhphYxHNOM6FY8EQJd95mIuJ9cT/K5WoGwelTRYFXaE8HUXiPcsK0MxfMgMSfqQUT83SrSdbKBaNLiIZSpbeoyHhra0ryiyraPQUOY5FvjmbH2EPUPUVAXn6oAfemvqrnlDqmR/CFeZAHQVNAeJqTyzt3Mue1tkNHpk9k8LVy6eSmYisPW21EyEM1bSwxFlE93Tnp4CZPX9NA0XTaiW6BmKxIrO24xoFNFhA3RX7TgEA3gHgWQEga724AtrzyjbN+TWWnI6ltG/lOBbDlkXE3dDivfONzfKoBNttFp6mvOs7IAqd55KvuaTN3TIA4b7t5gaKtXibhsfa5qwXV2HUoKkJ1yJ9qbYv3BUhXL8IL9A5VYhZ54U0X6gANlw59UoqJi7ARICgUsct1ccuep/H9O2/Hg9VxREUPA7U6zjz0cJyz/GAsCAP0OA4KfMZL7ERLvhWJF1pAnLlZOPg+mTDBZIfj8zVPRDx1XOOsKaYtjL3l7DqdsPGO0t/qXonKJ0ESgW5i2eCXZOxgWkMXGEOIrY1h/McNv8RPbr0ee4Iac4ZTmgm9Ap+KnrgoE+91LcIh8/fBh859Ow5YsJSL49Cg76yN4qHtm3DjH+/E+ic2Imz4zCay3z77YcWipTh06XLsP28Rl7unWPRwfRzj9RpHoOk6qg3ZX6qIPG0CrwWi6gl45SgYSSjtQ6zwqIx93QnxwBOPc1rM5qGd8D0HjYkaA/ELzzkXK+YsRJ9bQkDReVZeyv8ORWoF3Vuua4mvm+mDJF83r24LMvrNQFtQC/KCRLKb8GFH4tb2iApR5IKTHHk6smyVnCktpPU9Beo4pUSRosRAcNv3ZZ45g2wVSJfpKoz3NSBOb+vXNY2mOnSog2EdnKpFmvyCMhaK1aXFpaKt6GMURmqxp4C42pzLOqyZ1+FlgRhbIM55/1o/2zcFWn/pKTht6xYL1pT4HOwEKKrv8GJQ8pYngfNOHGx8oZDkXLOAU9oiwWbRkdR2llM3PYdNm3mdTvwZp0vGe8v+60DcFIhK8n1JkdZ2oNLOUZxXn7oJ2NIWCkltpLWb5V9t5k6ecdV9d5Yud6LDahw48BRLrdPHL68djj+nabfOBIjjMrCRsQ1QNMtMt/7CyrdcZAsntegGJVUgH8LU0z98mZqqAXHJXMLsKnRTZkmTPPYyX8R3KNgXci0Rwk8TbgFPOg5uHtuN79/1ezw0Mca1X2bVazhj9Rqcf8BhWBxFqDgU3CM6alfUC5E77+LZk4C4YFHRX2bZtBME2ALxTF0Kw5DPa9LN6CfOy9tS1JhbbmIpNUjJe/lpkz9urJImmkmJbZUy7bq2CSf/YCgigTg/E4AqVaJ0IjyDKh7YvgnfufrfsH7bE6hRtnQYiohw3cfc3gGcevTxeOXJp2DVrCUoBgEXqCHJ0OFPus9Y2EAtChgs0/tUBbLkFFB2KLItCq2rKKQIHosVGwFQwastmQ4kgOSKkKoMOy0IKIrteaiGPrYN78ITE3tQ7yvit/ffjf/+xS/Q6zt49xveghcfdix6QgcesZpoeqi3Tf1vO6iozb9JzqYpv6SRbUVa5cFmObFbq+CkVA+lE01wqB2mTWxfA9N6Xvak8W8ygIgOmQzxpLSNjOfIiky0GUjZrp7DnmdOZF2bx9np91Eyazop+QvbAO1CNdPT+qpkmgRS0hyPun3WPePX2ADxbrSX9GxZAYtOwJPJIactYHQgEdfzJCeeV77KL6TNk+noa1P/OmTD6dTnmPQ1C4i3+ZL4QjxhstqMg8k26Z/rTZh0ySRfU7t55Gt6RhmHaaURTz720+xannZNdrjNFucE4lk2JavdpDlsO1aTfFhMp2zbTZ+vLQsvxCEABo8PF8OhrWgV7ZJgmyNKgcgFkSmrEjEIggauQE0VMQPm+HaI1EGex6KotThPJYI/xLgiqonQwkjuyFOKawjU6YCmC2wF8KNtj+Gahx/CVmKJADC3NoE3HnkUzl68Aos5yUVlqVNpP0lXKLewuQ8c7RP843wHuSiIzwmTL9ZthS0QT5sLLO3pBuJxA9WpEidNnCTlTFt1GB2yTBXgBZkC4jIPlqLS45EPv1DAMHzc/vDd+ONjj+DxLU9golrFzIFBLJo9Fwfusz8OXb4K+8xcwOXkiduSQDaBaAI5BKqJ75rSNFQKgOOLqo/0fJRnrbiz5VSQbCNt2ctthokqOlJlR1Isr+CJvGza2nEiPmG8A2MYgo87H30AV1xxBSo+8K6zz8UZRzwfFc7faj/QmKSA3XrP1vmkOTWTMcp6zjzg1AQustpJ6qP+XtZzqPt20r7J8WQBR1ujE78ub5vx8UsCija6ZivPNDlOp3w7ATFZep3U1/h7WfIw2T3T2Ktns5W5aW500/7bRK5MDjbNXyR9zxaI59XhJN+Wd74qveuGfDvR4TyAsr2/rYrkLZnbSDD7GpMd1sc3aVw79TWmduP236TDNvM3C/PEbWyqTWRALCkbGKWqM1+ywryAy0JsXHSlwJWiKT2VABMFGjk5lYM2YmeezpH5fgNFClQSsaGszszBPg5Ets6HiZxwVfnSYYYUejUaQFQEngHwEEL8y7134NZtWzHilVFxHCysTeCC407Eq2YvwjyiMGRAT4W3CG6Le4hEB3o/kBWzPaZL5KKdMmXWpHF5Fzp59YdzxPUouCrNrRQgKUrAmdQZEXF9sPMA47QVb9pESXLsaQJNVWgNbOu5yEx9w4cKuW43r/D8glidEX0gRcOJYYRelMdEqSEU0SYmEkpGoS0RovWjHCRaGfK6j5RUHlyU7JltBwQ5q0Iek+QJJPRHZjS07zgomajFK1eZ4sh7gMhxsX10F56aGMGWsd343QP34Ld/uAvjI6M4YP4SXPzmC7Bm3jIMOEWxKs1gLIkXSzEprMkR51XQNADQyXOkObcsQ5ymkzb9VH3NA2JMwCBNfnlBcfK8Tu6VrZPNAg9JDiCrryYHlAVQbZ4ja/xMzlEfg6x+pUVKktq2kXHSmNF7Jv3K05661nZsTP2fTvsfl5ntM+vyMM03mwV8Xl1is27gbzcBcdvvm/qq608nfc0zT+NyUm13qsNZvsQkH/UsSf034Zc8fTb1LY+NSOqvTT/T2uD3ZZA4cETOtth9p513kXbbILBaoMOSPle5JpxDbbquxwV1CBuJlEYRLFR1MWWGCdXPRMiVd0KUCrT7TnhIUBJy6XqZhCri2618bQL2tSCCVyxiiAOKwB2ju/Hlm67D0z1l1AtFlKt10Cm8C09+AV7YNxOzJBDnMGcAUJBS7bgoPhdG34TQmPFNFeqb/tQU0zhNAuL0BQaBEpylOWwTqDEBpak4uywnrLerT/TU55FAXC/pTdc2i8WQegWB2KPxaOODDgS6qCuCHUpNccWKT3FpM5+2zpKhG94mR3XEUXKKgqvouNgLErnMeh61bjTiRpzvQQcpeT0rJkQdEW646zbc+oc7OT989/goL/32XbwUz1m+ilNn5nv9XIRHFLBKTyvKAuJxI2Ma87TPs+6T5OhtwfyzAU7j42MyxFlja5JnlhE3zc+0eZ3kLLOewwYQ6zLR29XtTF6waNOurZ3I0ss0YJoFlGwWHfr3sxy7qQ+2+jUV+WbpRLyvJocT1/csoGirw2nA1sb+m563E3Ca1ccsfbLR6bS+2sxbW3to24aNHTbJV90jbTEZDwza9NP2+U36lWX38szZrIVyXiDeqb9Isvc8PwjaOIDvEimDOE7ZAuIOn+3iAB9RF1PQUdaQEAQMHHJkYgcKUNJPTYJxgtgEwglZEDqqcNoI4DR8lD2XD1RS8UCiWqYzaVzAh1ncQj6r57sF1LkmCvAUgPtHhnHNQ/fh9j07sNMhgF7CjJqP4/tn4ryjj8dR5R7M4oH3GfQ7FB4lXNSsci+oCEQOFD13QR7WnJwjnjR/s+ZO1kLHRv95DlBEnJgv6Gb04N0G4lkKawIacaOVpkxJE8+63dZIyc0XRUivpajw0kkcKqCCNuqQZhNIqOI0vEBs0fixgCcdBWg73tcmghYnp/geb+Gk5K/FB1hExkXp13E0mDv8vvUPw6uUUSyXsGj+AixbsAjL5i/iAkF06JMmhn74MY98bYywjZNNuyYLnFuPbYr80sBDEkjM01aSk7UBSlkT2XaO6HPABjxkjXV8TNJkoPQ/SZ7x7yRdIyIr8hRvjo7mBRR7U76mcZjKvEl1pik5yaaFTprI88pX71Pad3MM76RLTfN1KvbfZqGTxw/Z9tNWxqZFXSf2Kf6Mpjay+zT5dE8+cCnOpmWBVb192/4myTePzNXcsW3P1o/FZWOSlal9a6AXO2/RnLMExAloF5hXuIkJRGl6F74E4rSr77mEFyLUgwYaroOG66EKl8H3KAHmRg3bR4cx2hAEyAhC9DgFLJk5E/MrFfQDGJSgnM+yUYSdUmBoISDTdel9gtFEkEGR8KcQ4cE9e3DtA/fjgaFdeKZSQL3goOg3ML/q49xDj8KLly3Hcsfhe0ch5bIQmC/xCoMAvmA7JhCuKBNdBMQz3uJ4sZq2afOkG/6Fc8R1IK6Mmrp5kvFPMrym66x6mnJRmiGOOzWTUY3fnp85BsT5/IF2NE0cHpB51MQqQsBB2R7Fj8k5JYIvW3xfvDjrKp76oUqta5zVbQOpFaJJM1B6P3UwQ+3Wo4CVeqg61qxe2V/phRdGKLmURCNeigtcMa2kyTJtXG0BRZKhyAJ2WWOqxi8N5CWpj5KhjQGcKhBP62uWk8nqi8kI28wpE4gxjY/J0Os6qsuvW0Dc1H6WLUqST9pYmGRpAgpZix9lU5P0N6t/SbJV99DHNY9+xfs5Vflm2WZbG2Er+7gtspk73ZBvkszjY5rW1zzy1e+Z1ddOdThNzt0G4qbxbP98akA8j3ynG4hP1f6nPV+WPG36n2Qjm+9JIE6l5wkVUAEcDgFGFKWWUW9O0xVn2ShlpO5EqLsFBt+7AGytjWPDrp1Y/9ST2LRnN0aJ3piAbhCiHEZYNGMmDliwACvnzcfSvn7MBNAnf6hZAvgEkSmyTv8SsN+FAE8jxNrtW3HL+kfx6Pg4dkYBGj0Frn8yL3JwoFfBxc97MVY7LmYD6GVgU5fpxEVmgYuYklkBcZGHLiiVZcGfDnLEbbBEkj1Qi7tEnOL7fhOIK/aNpNWgrRInGah8EzM2TRPohfIC7jztN9f3ipVE8kiTcqp0EZWC0g6gRfSaKPMoyhc/XhlnmlDsJGnAMwkAp77H6F/koVNlS1K3RkS0hCJ3vcAFrRyg3mDqQTowGnkiR4qBuExPSXJsJiBuawjSxiAPgMkzjjroMYEWE5jopN2k9pPGOisiEl+ITfU5shx9p/eeChDvtM3499IWrPHrkmxYp/prA5Sy5s7e6Hunfcsj36mBOLMU0vQrzW6a75jviiz71C35qr5k+bU8wYc8PUxb7LWeJTltMU8bWfOQQVKOiHgn7abZ0bQ5/GyMazfbTJq/6r32dmQdef6QAHgrjEhwgYA4HcpkPBiK6DIRQIy7wE4qdFgdwk2PPIJNY6PYMTGGXX4Dw1EEv1CEWyAgHAnCiijEzFIRc4oeFhbLOGjhIhy2ZBkWe2XMkFFpAuGEWwiEbwlrWLtlE/64fRs2j09gR8PHSLmEugfUamOYjQirCz0467Cj8KJZC7BAgvAi556HMrha5AOhoSdQmyCRVjhJUCnyvBNv5lartKBTfA7bjqvTaDQmAXFlGEwgIcmx6+/l7l3CF7IMsW6MbTusN8FqJ+0M50pr1IHN4ZE53a0i8OILRCWoFixtOwoExrnSJK30Ra64UgCNiFO8l0IHmCb3JMdOz8Db+0qXaJsnFAVi6fYF2p6hwkHFMuBTmUwiJqfKm0A99AX/OB++lTyemoBU/3TZZq3qOh3v6TbE6rnS2kkD4t0Awuoe8cWtzWKyG+3rfU+ar53MG32cs55xb4GYuN7ZOtjpkO90yDhrXu2tuRMfc/X3X4B48uhMdRGWtdDrto9NsxHpSZT2lt5wJlVEK2Xecfw5pqOfuv8y2Ylu2Icsn9P03RaHd+0lPvnKLBynDlkKYgoJxBmEi0J6VCreDynA6KJWAPYAeJoYTEZ24/aNj+HOrZvxpF9HrVhAUCljInL4gCdRFXLwj7jAiYYwClAJAvQ1AsyMXBw4fyHWLFmK5fPmYqBY5ig1nWXbvGsnHtu1E+v27MLW8XGMUfvlIkYDH8WCgz74WBhEOGPVoXjpspVYBnA0vMyMK75IWOBUa48XEQGzqIhyQpyjwMfwxDsCguUH4Wn+Jq6vWXKfdA+iER8ZGeHJ0NPTI6K5Gqd42mG9FmuKxJTagb88zt0EOrMcm6mjpokkgLhAw3Sat40zm9+ULJfaAUsB1tvzt9sMiD6u+u8qsKCxzfCvKj1m8ugKKs+E/M82YMxbKzL+LtE3fc6HH2RKTRsDjNinkQc7201tHIzrRitpTE3yFd1rLVjiY5kGgNX3bA2xrgdxgKA/Q/y+nRritNVwUts2kzbNaSf1K80gx8fKpm+28tXl1ol8s+awycGYxjZJV0x9b5uvpgeQnyctSnX972TRkQWi43KOt6XPnSQbYTu2aTqWZcM76WuamPem/bfRpaTntNWnpHmSdD+bqFk3gHhaf+NglP5ulVZIObivzrnFOuQ3y5cnj7B6hta/rcIw0hWpGdZ2gzSbmGVP9c9sMUjSHE6bW3G7kRaUirdtaiNrrtr6ANv5qtriZ2rWKXG4YnUrmMe5KPINh9lLfM9jCsGNAK5/5CHcsuFRPBn5GCm4qBYLqBHILXoinYX4wwXIYCDOz0ZFA+ngJuWaNwKUAxEpLzl8bJIXAQT4G3SIk+qgeEXU6TCo48Cj7wZ19AY+5gYBTly2H16z5igsd10+oMkgXCSciAOnKsLKqTUi94AzwhmE0wJDpN6o+o02LiDLv+axYal2kID46OgoC6tSKTPliwJkFNkVFDBJBzLELZMmcJpjMHXY5FCyjFOS8hvb0zclkoC4uoHK/Vb53TyQcptDRdSFFTbvciTRPkrmlpglMgJxdUCTvqcfeVNAXBQDkguNNiYYNXZa+fgYS44+YZMMha2BSLtPlnHSHVon42oCMVnPpPc1DWgZ9SojDBSftHE5TmXuJM2PtMWOLfhPczYmOcW/Z7PoMsk1Pq5JjjGuO92WbxqIygKnU5k/SaAgDZTrfY+Pj61s02Ssfz8PEM9rJ+JjmtSPuC51Q75Z8rEB4nn6mTZ3kmSc1NepjG2SL9d9uKyzwo+ib+YSBR3XqJCsavw5eRfyjSlBxST72Q7MIxQKVD9Dr9rYkgJRBifJ1UbW3QbiNm1m2SeTHZ5OHU6ygQqIc0Vx2jnnyF2zB4iYzlCM8WgEjBcKeNhv4BfrHsb16x7G7koRwwTmy0WmZA4aDY46U/lCzieXCkSpsnRmzScGE1cU9KEoIXGME8AOg4ZISqEIPFfaLCByC/AjUUGcoumVoIHBRgPLikWcfviROHzOAhzgljjXvMS7/hRQbREnKgpGAlC+ZKDjiDhXyZZUixEFnO2tYhyIK1ub5ufy2mKHgPjY2DiCwEepVOIfMXCCxjC9hLSgOJwuIK4bZBsljiuy7cRpZnSIPYvWS9dL7cSxiog3LZW6TgHZ2NimbXyo8ub8nElAXC7XkoCZ/h7t/sTz0RU1fytbRV0hJp1Kw2HdjCmj7WLHVr5qXPKARF2JOwWmulFMA/0mB5unj/EpneYIbIF43razDEWSPJOAeN429bFNmqM2gK3TNm1AS9IiIg3YmEyyrXyzQFInbU8ViHci3yRQkCTvpL52Y+Ecb2ta7b8pd0Lu6mX1dSoy1m2TjU7HwZ6p7TSgoN7n8icsA702CBASQ5iMlNPHCoQ3n1E6Dk6/zHhl2m+H8IXkOXBduG77M5BDnlx5OL3uhf4Y3QLiJruQ9rlpwW5aTJrGNU9fk+wwf59Z1gRKoBRWwsMcvJOHG4MoQlDw+FDmowBu2r4JP1/3EDbWqxgihj2viLBRw2CxiEo9wAzHxYLeXgyWS3wAk86pDTeq2NOoY1etjrEIqLtF+I4HX6aHdyvTFwAAIABJREFU8AKArvUIJIfgAocRuLQ9gexi2EB/vYbD58zFkXPm4RUrD+Wc8J4I6G0etONDcE2SDQXEuYQP357Sb+NAfHIqrkmP0zBMmnyz/F+8LScIomhiYoI5HemwZrlMUXE1uVpKP3lCqc8mLys6BU9JkycNROngIslxWCtyc9kvRaMBcBFxbv5PrA8V73YsIp60vMrITOHG2BiK/JP2cWG0LI8RmFJT5OPpYFzwiYttGP2QqWhELDjSFoMmcKoe1Fq+qp+x/mSNqz623XDsUwHiSWDOxjhPFYgrGdi2bwsU00BNJ+Pa1OGUA9XTDcTVuGbpbFxPkxykSZezgGCWQ011gBq4M+nSswHETSDGZlw70adnw/6b+ppki6ZrEavrQppOq2tsF3VJ/Wu9JyLaKj2YY1ESdLei37r/E60T+OZ0SBmIy7J1mfJ1KMruC8IxBuIuM3PojKbt6SvCf9nOV9Pc0m1s2jjb2t94W1MF4rb2P4/+TsJJGhAn7vAmZzsHASNQrHrMcbENwD21UXzj+uuwrVLEU4GPQk8v0PDRRzSChSKWlHtw8PzFOGzpUszu6eFS84Q+nvJH8MSuZ7Bu2w5s2rUbO+s+xojysOAxhWCxUEI98FF3RX53idJa6g2U/Qi9IMaVfqyYMYjTVh2IgyozsRAOBiMHbkBYLEKBED+npIigokJS1B96CSCuMgYEWGdUxDhO0HWb9En3c7oM4/4nLt88dsLxG1FUrVZRq9U4DaVULqJYLMrVaXPJkZirnNYBG+VIMtTdNMTxSZZk5Pg9PRqtMk5iGSateLIY5maOuATmPAApyLaZv920oPKX1laCsH7xNiVwJfpDZQqTBjbJ2ChlJHkScb44uSkAPy986Z4y4t6Mjssb2QJxa/l2GYjH+5ukg0ngPQlMmfqaFq1K1aWEwchaSNiAYtNcMi1Us0DkJMOc4blsAG3cmeUBbGlN2/TPZhyT+mo7vtMJxNNsXtNcaHUETKBcl7/t2NrMn6w5Z9LhDJUSds1wtsg0/nE5xeemrXyzntOkX2n2IM3Jp4G0pPukAW6TXVD3StNxfl+mZpILDIjqjUC4/JfuTz8ulVVsC9vk2M+3sIeUfiLAtdAF+im4oqaJAOjiJkpNVOtZCxFb2cR9WNI4m+5lAnFKB7plh03zKenz1DlGQFyl/8gK4IxDODcbGIPDBzPvGd6Nax5fh9uf3IKnCPRWKihHDgbqPvYvlnDyylVYM38x5rtFzCsUMYP4xpkBhcC4iz3w8eT4GDYPDWHT0DA27dmDzSPD2FWroeG4aITE8Eb0yg5KQYhBr4j9587DcqI77O/Hsv4B7FPpxSwq01OvYqAkssLFS4BwzgvnCLh4n9jg+FMCOLKYkLha6jXFybWMjjS5muxPfI7H53aWfWqb7wTEJyaqHBGnraGCV0CpVOToeMtGiofXJ3eWApqUN8vgxAViEkQnhrjZD/pFC0bHq2uq6xRtodr80IG5HOfEcYydz0zOH1dpQLE7tAylBOJaBUxdvnHWl6Y8JABuVehs6S5NMvoRCjv5wCaLRQMA+t/xsTONdXzVmAYm4m3YLjrSJlDac+r3NTlYG6Bm036SvtvI2KZ90/zYGw4g7Rm6DcRJZvG2dEOYt6/TIV+bcdXtqGn+JF2bJAP9Olvjr+SZ5/q073Q6X03fM+n3VOy/7dw12Qnb+yRdlwWUk3Qp71jF22ybk8TdHBDLVtjK/5Ysb8oriNQTHXy379SK+6UlYE7ucVJgQoFxBv4MxptxIhSLAoeoH9a/BP+U5qNMY2PSL9v5mdWOqY1On93UtyS/E8dxFAWn56PgHNXm5t8dqhzuMEPKBkT44R/uwA3bNmNPbxkTpA4NH7OCCAcPzsTrjzoKK8p9mAOPC+r0B0ApovLyYqCIjpAi61R1k6pk0j131mt4qjaBoaCB3bUJVGs1TkUZrPRgsFJGr1vAzFIJ88oCfBPneDkE+l1RnTOgXRQ+t0cg3BURbwY09OytM3F0RSD7pOrBMMaT5wFFRDxbiqaxswHiaTqkf1dGxGvwfbFFRC/KEy9XqDBp6yUmi3jRw3ULiJuUySSINMNkMvDNvmhmRN/aaMulbvIMKo5D/cRx6wYio0QKMWGEm5FqrdNkeNqAtbQ0k6LwMSBOrdCI0NYLvSivSqwK1SDFUt5TFhxpEXFlHNLkaC3fvcCa0qkOmRysDVAztR3/PA5O4/PIJlqW1mZSf/KC07z9UfYgqZ1uAPGs51HjkzWOe1u+at4ouUzVPuk2N20R22kUppOxTuuXrT3I2+Z023+b5zHZCf0eSTpvo8NpdiIt8msDELPsF32fIuENP2KWi3YdUqmp8TNgyre1fEweEJ4lB4UvGJw085QJ0KnIuAToaifXZuAsrjHpl42cTc2Y2kizEab75vk8aX7yezIjgEAt1UCh9wIu1uPgSYqG18dw+c2/wSNhA8MFFyXHRXl8AkfMnY+XHrgaJ86aj4WUsy0rZjJqDESgj497asV6GK/InyoA+qkh4P+KcFGBJyp7AvDkQUyKfdM9GYDzDfm0JzEw8/cEEKdUFQHE6eAoXaGwENFOK7xKYykCl60UYxMQT5rbcTucNuezsNOkBWnDFznidEKVOkWc2ATEKz0luTWlVsB2QDxpxat3xkax05xnmkFMUuSkhUJW2yofvHV4U+YVqbQO4WFFU80KmvJvzvTQogY6II6lncTb4Yi1pg3q8zYg3sT/rWiELRBv5kwpHZbPr6e8ZDkSk5KZxjYLLKWBRN3Zd0ufsoCiCaxmOxD7aFASiDHperztLB3uBhDPAq5pckhzNLZAPGmuxud0PPKgZKm/b1oMiCksd5hSjsxPVb5ZbSS1bWMP9b5m/Z6kX/H38uhT1njHxyfL6ZhsRLwd05ywAafdXBjYAvG8Pic+lian3/q8BZxNhyVb49T6NkVBKRWFAHhIucGcGy5yZVt9FcCmNbdFzi95RZlCLI9PtQ7JiQ8cUDl08ZvETXLbuBWIkuUMI3EtfY1il/QF5p5uvqifBKSoDp0jQHlBPBODrxi9b5adzmu7TPMmrv9ZbXcKxDvRJ9OcnbRol5XFo8gXVcBdKjdf5Mj1FgA/27oBP7rvHmyjg7SlEnqrdexbKOLMQ56DFy5aisVctt7nnG0C08SGwgNJQJlSnhg/iR0O/TiePBuKOnzO2iYITnndRC2odIfvFAQMtYklkxh21NngMBQZHIRK6XMFxFWKr57CJDZ1xDuMe4hbvJkb3tRU/rwT+2/CSGmBkrb53gijaHxsAj6nphTkj4NiwUOxJMqDSq4+3r7iScCJWxoozMjzy3Kypo4nOR39O2kC6GQSNQ1Q8xClEBP3UotyC1zevj2nBJpn4jQBcgwQ5Aan2lZMy36Jw5o2L91IxOWWBHKy+hpvz6SAufua45Cb/iwmoJ31eRIATLq3jaFPkm/aezY6bHq2pLmSJXPbNtsMSEblW1sgntWuDVA1ASWToUwbOxNoN9miPHYizzPE51XaPDPNPxv7q49N1kKik77ajq30na0MiWa0JD0eG19npUa+aKdXM5ZtNpwBoojEioOM4kICAEJ2/P/m0KX5urR+iuvF91vX6EBUz6Fvi+5Ibmb5fAx+Wp8L6y/OBhH7CR+u1DZqA+KF9gP+TNTKoD5SzFFEGwWYlgVP5NZw5PgMkqLQEwfdKPhE/MwFB9V6FQ5xSLOyeMyYETUiFAm8RZT+4sMtiMqMfI1bEACNwBUx19EvntiRd8ICokCWWZGsKhwtD+lrDodKvUKBqe9YejwISQfuWjvNupxb86xFNjHd9j/bDosniuvIZF1q1wubuZNmU9T7Yn1EgxIgoorv/IaLKud1Aw8EDXz3gbtxy47NGC2VUPADLGtEeOmKVThj5Wrs5xa4MmZJLtH465KBR9y69cxxXyWAeCii5mLJ187+JvWLp5rkqm/NFlqEtc448DdbcWJ9iIXNEOtHKWdJc8iFfhSObZetuoGtfzX5Fxs77FT9IKpOVOE3Aj6xrFbBJc/j/Cw6q6HAuFJ6/QDHJAHHLJ4JiJuUJVuJ2wdav5dtu0nCTpsUUwUxU+lrkkPU39PvbTPwNtdPFYib+vvnAMRNfYwb2SxwmnWtTTtJ19guQprGOSVSnNW+qY2sOTyVdtV9pwuI28i82+A03qbJPpkW0lOVb5Kd6MYCy0a2LYcogF8zVbkDIC50pdVqU80ZYac8DTtx3ceI69o2Py1ZF9L7mxeIy+slYBYIQwP0raosokkZYSYsIxhRiKkkAvGC00E9Dqq15YELIE7f4wWQBOKhS5m+Cog78myRSCOhyxtOxAfl6HBe4Ad8WK7siVQDai+IfLgeQXdC2y6lGfOTiwTYEKFLRc6pJDoxUYuC5CLWLqAa4yhRh4UXQp5T4CirIHiLD2ASAIxf0x0gbqvH6TZSDpMRN6WDRdtniF/Hd+ThppB1KCtyO6i6HrYDuHbzRlz16AN4LKihQaA7BJ7bM4gLT3whDgIwX6aQqIORrfnaWhil2SeSB9s2eRo3bQQdeZi3NcZCN3kZ2L550jrJ0Np6aQPiQp/CFn3zpPMP+SWZhX+TghNpuNSp+mFUq9bgN3y4ks6FHoci4nxos6hW02KbiCeFBOxZTmg6HcB0t/unBMSFY+h8RadPHv1e/xsXHVl9NU2hpEWFDYCzWRXbtJ00H0x6bLuYzGrfBJLNkRhT71qOJE2e7CoNh3877WuecdWfYyq6pEtkuoF4kvTjC+20hXfeBblppJ+NvqoxE0BcC+uKAWTHKl6TbaApUhXXh6T+mxbOJpnl+VzIt9UPFYlvmfcWwmiNRfthSgY4mjgoWkggnFNRmowoAqBzDQoZERcBOJaImKuEeJtGiy6nFAKax6J0uTjkL3Jt634DTrkIKt5SD0J4JZG+EjQCCraiVCwIMggKaFN0noq1BEDRI2BPoW4Bt5nMKxBpJ4S8oyhg1gvCSyJeSqMtZOTx7r0DTxYEis/J5Ch4+2jsLfufZf862UlKsj959Ey/ljZFxA4PnRXw+fjjqOthPSJ8+/e34Nc7t2O0r5cjzvMaIc4+8BCcsd8KLAHQFwJlWhilbDdlAVGhY9pOhpra+g6TUEflYFrzXIuGixW6uFCqr6SE1gpNkS4xz7i4jlJgSAdb+VOdSq+V0qXukGRzbeywU/WjqE5AnFaxRFtD1bOoDClFxL0CisUCbwnpKSpCwPGtHyWv9rVNpw42SdlsHH3TdnQQ2UsSJtu0WCrKVCdP1rDbONlugac8Mt6bbSbJvBvjGh9f07iq1fxUddgElGwAQ6emYm8B8SxdynJEe3Nc9efQdaxT2Sb1a2/01cZG/Ln0VfVD+OkYEOeqjvqedHJAIml802x4/FrbhfhUbYToZ7Imtruy9gi6niOu64VI2BCAmyPSDMRVHUXy54q+TfAq03Ui/1blnxN6kc/D7l6UfqGUFQWK6YFpF92nQ58FoBZSBUXw36OjNTRqDYShC6/godJTRH+vg4oLhPUIFaIp5LOCDcmA4XF7BPioMqPjEgB3mNpO5IULAUUq6ZhKnxeId5yi4iJYmCSnrLm9t+x/lk3oBpaI+2Zbe6bSRxiissypwI+DXXBwH0JcdsMvsLY6jnBwEIWxKlZ6Fbz1OUfh5LnzMIdzwxXr2mTFNfk0nldC3cSPmtoEmPmsgOhFqz6KgtHi3VY0XLWtlmjibwbajFFbZ/rEHSUQpzwplbZibzYmiTZuHzoG4jU/imrVugDiFO6XuXCqylWlXETBo7xwLUMnK/fHuMViqyat60xgIu50pupk00DndEX1dInYONm9CYq7YSjSRjxLns9Gu0mG2dYRZ2n1X4D49EXEk+aO7YK9O+BJGv6EczLTpcM2NiJuE/9U+2oCMYr6Likirlx5fG4mycI0R9Pndwp6VhjWGBCanPqS1NbknPfsdgUZhsN+XaSkECuGhDYMwkXEm+VH0XGFhESir0RGWnRe7jyo3PGQDtk5lM7gwyn1YqQB1Bzg6WFg05adeGLTVjy+4Qn09gwyPd3CJfOwauUyrNx3Lub2AbPLQGO8jiJVVKS1VFhmYC7WAgEKHAl30OAwOQGvQKQUUO46PbKswklPTgc5PVWZsxnInxwQzOvXuxWIMenw1PBLO+NNbnRFdIUyb8kpUMVL4CkAd0RVfPnX12GdA0w4LmYHEQ4p9+DCI47BsTNmMJ1gH63V5GHbrDmWCk5p0RVX7CYgV7BZ/avqhSudFBBdFO4RNIVcmVMie6EG9P8Cp0s1X5x7TkCdG4+v3nKLr2tAvB5QQR+fU1NU8jrdXJxHiTgiXiy64sSqlEF8tZO2+pkqIFZS+f8jEDdu62gqMx1Odm8uOvZGX/UJY9In/fO/AHE725Ql3yxHpO7eqQ7nGdc/F3D6FyDeWvykAfHWHI7zYE/W5ySgkIWf2wFdGiBuvZ+m2yIHuwUSUg+UJuSlZ81KBt6ySmaj4YtS9So6KPNiRbsitUR4euXcFRBvgXGOgKtDeHRvps0VaSOB66AaFbBjGPj59X/ArWv/iJ17RjGyZwxz5izAMc89HrffcQeGRofgeT4WzC7ilOOeg1efciIWz3LhERbyAziNgqCu42IwFJcVOx3EaU3BTQJZhLEKkUhtkfF5Tm2honXEqEIR8taZNtGruH3JilhOVyBmOoF4+46Qna1uu4pZacQcoRz/OiLsgIP/GXka37z1FmwuV1ALQsz3A7x42T4498A1WFUsMV1hIWjhxCQdN/l1scbSKhlqkWlFJa32u+QR4qamcjCbU6REZgbpIh82ZYVWgJyuolQqRTrSrJ1IvZVrd7N9yJ5r7QeFpxYRrwXN1JTWTh/N5JABOLGnFL1WrjgJWBfynzIQTwJaeVfOUwUT+kA/G1HirGjQdEX1TOCsm+3mAd7x5/oLEDcbd5N8TWM9lQX7nzsQN9knFbVLskFp89o8oslXxMd5OsfVxiZS34l5ofUSnpyfU+5dC/lIsCl3e1U/0uy8sj0iYCYibuz4E9F5EhBX703eLWnvVzsQV5/Fnys+P5I+12XAqSjyUKZKRxFnUkVKisjuFv9XQIiBOu/WCyDTiooT8JUJAvJcK+3q0+HMBoNw4L5Hh/H9n96Km+56AOPMH+2g5JawZPFSnHfua/Cr6+/C7XfdDT+ooa/sw2uM4JgDV+Cic1+L1fuVObJaoVRxeU7UcUI+rsmsLhTRZG5rcciOgDhnUiiQragS6eBmgQoSugLMa3kP7fhEk5Qh5fRPISKerQvZM53GOgooJYV0woXvAFWHaAsj/HjLo/jhvX/E5lIFXrGMmUN78N5TT8NpfTOxDxXYgcMLJ4qIJ7PWJLPL6X5dLET1vBBJhSnPLbTPIombuV4KAW36odwmjcFPFSp01SFfwYxCpIrNjR61PHMp8Cz0q0mp0oFhjNvnjoF4tRFFtZrPOWTiVLTKxhMTkhSagXixwFtAQujtQp4KEDcpku5oklasacbLJsKWBUD1MUlrN82QJzmRtDGOP2c3gbhJtsrATxcQNwGBbvbVtGrVnZkJOOqfm4C4ScY2QClt/ph02PRsWUBpby50pgLYTPLNM676c9iA/yTgGdez6QanWfe3mb9JAD2PfcqS71TGNT4WWfYxa742AZl2yFGAAwXKWyCczz9R9Ez+y88Qa1gFmRTwppRMNc9ULnJLpk3vk/D4aRHx1vvxiHjWuGT5WB2E0z0JhJM/537KSHiL2Vtyg8u0FIomM7CVgKgJxJkPTtCUUARaRc7pXUpfqBcEaHtsh49vXnkNfnffduyuuagVqaiKi6jhY+Hc+XjJi07FXWvvxkOPbeJFk+PUUQxqGHACHHfIfvg/7zgTC/qAOSXAC4h3mmiUKZlAPFfB8bgPAePviAvX0cKA85oVkGMGDmKAAQNxsXufHK1tZ87RFm4pZ8FMNtZkn0zYYap22NR+ll8UaxUhR9abgosJB9iIAD94+D78YuPj2Fws8/bKfkGAi05+Hl7UNwvzEKBAi7Mw4t2IthoqWoPmiDgNILGfSPad5gKQrY5MKVG8g3o0mz4nbEp4VVxLX2VV5nwV0mcuZi+ZCzUgLk0DsfSIFHFZAjRpBlswInUNiFOOOKWm0MRlLlF5uEOsnwWZPk0MkaIiKIMUGBfPLoF7LFpg48TihjwOgOKOJguIZylcmvNMun9WNMK2TzbPktbXLJnY3Derr506u7ztxgG4rqy2/Z5Km/Hvpi3muqFPeQ1hkkM1AW7TmGb1Lw3I5W1T18u88o3rdJ6xTVrspi2UTAusqbSrbIXN/OzUTiQtXE36tTd0OO9i0kbOWX21cuAMnIgOr/2lKPqaQFSmVCQVvmlG3FJyQgh4t1JfpLfjNAjB2KGzmQgAL65hgC0PPcYjfvIK+dDqtJjeh7St7vZd6NY32nPM/SCUeeEChggZqXYkP3fzyzJ7NhGIE48J5Q9TykcBUUMeJiUAHgI1D9j0jI9/uvK/8Ju1j2K41o+gNIgqgSqKStMhS7+BgXIJjUady5wTJ4frFRE26ig06uhzJvCCI/fF+y84C/vPdNDD1ISU007Rb5F24Ibi+UMBTUQhFpmWwHNS7oA0x8mhXXwXnid+Wp8n705Mdf7YzM9sXY/rr75Qi5ihjr6vSrO37JBM6dAmQCc2PQiJpIPAtDh0O4wAW13gqnvX4rpNG7CtXKF4MvavN/D+l74Ux3gVzBdbEsxcQ2A8abfIJrhExXUILlPbTGEZNuBRkZ6Qlnq0qyGi1REPPOV6O+B4sTiDzOlXdAlV4SQ+etLRJiNhAWjQ+QVXFH5ymyxAcvElWVRi7OWtmaHZBJN/7YZPdwQQb4BI/gUQF8wp6jirK/NuiIJIRMVZDGyIhILlB+JpYHdvAHEbx54ENJLAhGm13GZeU+jbTBH/pElscnRZxiHuVNXEni4Qo9pLMnhpbeqgx9TXJBknjV9SW1nRiiwwYNNm2nNnRbZsDalJh5WumnQrj2x1/U/SmSz5Jn3Xtm0TYEtb5MXbzKNTafPHRoeT7IRNX5PGNKkPJtuUp5+2emwDxPO0a2P/4zrcrl8t8EnOWOVDM2DhiHfrX/FcIp0hEYynVGfkwBpvkYutd719AboF8G6WY9ffU+nWLbfOv4l7xAGhvjUvfGuSLJPXCq2ov4iEi3QO1X+FSrQ6l5MWLryUoeCb9swif1bsNQTMklJgsMOLHFccyhwBcPWv7sX3rrkFG5+uA4XZaKCMBoUoCYg7PrzQR4mKxTSqKPV6WH3IIVi/cRt2PrUL5UoFbn0YCyo1vPOcl+G1L1yDub10TjNE4Nc5naBUKMIRmAxUwZyJLgiP0Bk2TpdpLSwUEKfPaVw4TYVyxmnBFBuHuHxtfGzaNd0B4kkHLsVTMxaTBaTa/YNkuhFJCq0eamlYze8nRPuFpkVwiwXWFy8Suw6UWrQlaHA1zRs2PIZtRaqXCeznB/jAGWdiDTzMhM+7JATQBYfO5JctEKfB8onjknTFI/xJlJfEOV/knR3HLVFrYiFHrDzibLGIfMsCUV4EDLhAkdSWaecj+FEAr+zBV5VZxQwUxoIWN3JxmvTsef2rTV9NPqAJxH2ftnaIQkgBcWUUKCoe8uqSwDjzdspogA7Es5Tb9BDqu50AcZuJ0DKCyQqT1K5+ZRZgM/UtzYml9VV/1iTQbGrP9HkawMwCxaZ7Zn0+VSA+lfHV204DinkXLVORxVTnSFrbphW73m7coZjka/PdrPaz5l5eWaYB4anMz7zPELcLcb3KO3+z5rjN/Le5xjQ/TWNkC8S7LUu1yFJMXu26KHwqRcgUK4gC4qI/6mlakeSWwxTRRL6EgXhSWT55kEzeJnmetNI36d4UvSTf2B4tFzeQWEp7rnbAbQKDet/EHVspJhREEzsAMvNbpeaokvMJUEmJh/jA6dUOxPk4JoMVAj5Fz0PkAw0/hFN2MR4B654M8Mmv/gvu2DSECWcAZW8ADZ8i157kIKzDixoo1mpwGmM4cPUSvPass3HV1ddi/YbtiLwCvLCB/mAEhy4bwJc/8ddY2E8FfgJQjU4OCvqAJyOZ9HwCfInFjMsPrMEouVMvBCx28umnVPLErn5ztyJZ7vqCfqpzKs98E7socSCu8vVdhAwkJ8dtxZxo/ag53D4H2u8bt5Nc6ZT52qnEvCjs5HsO9kQR7n9mJx7aswfrRkewY8cO9A7twd+87nVYVSyjN/I5NYWyr7MONZuCWTx/5VwtcYCXCe954Gj95bsexkOgQQuECNg5DGx7ahjDI+OctkI89AvmD2LfBWXMcoBeyl3nzA6uZQ+fFuYFqkhJ4y8yPATnOS+zWweUDYbL5F+zgLiNf+XZXCPWlAmiL9SBuL7fQZYuAPWHo+KcgyUGQAx6e8J9p0oc7+zeAqpp7cYdbtzBmpxX0w1oJcDbHUnLIKSB4E5lmdchpila3vskXd8pELdtO01GuhEwTaSstnQDbftMNobYVn9s2rTpn2kBZnrmJKBgmqNJbdr0x/ZZsnSrm/JNe54kuXezXZv5b3ONSZ6mZ94bQDzZ3op3hY9pXcHRX1+U8uFDic1DmC1fpHRPlHhP3rXV20yKgqXJrXWtIDRQh9UEGBeRclGlmp++GT1XYFDJm+4jiuOp1+S8coqIti0gmpF10SdaiDQ5wvnrrerY3E4KUlJwROV+U8SZXpyDzdsHAoiHDhXjCVEkrm5KS4mAMQA33fsMPvyFb2FnYRb8Qj/coMCozimWEIQNwG3ADWqoNOroLwY45ugD8LLTX4xLv/gD7Ng1jrBQQKnoolgdwUCwG5d94h048ZB56KUzaVTthykNqQAQRUmlfBiMCyDOcVhZlEgPCTdTguROBlcHdx3eyW+lDk32vd2281k2Q59v8WeSGiO+zgC8mcatAW8BsFUalr5bonQzKUAQfyaSJZVpYr3lNKSIBI4qHFSLBQw5wBMTdTy24XGMb9uKV510IpZVyuji4RJCAAAgAElEQVQNCdASD7zI7856ZdkOnrdS7+r1BspFEQWvU+S74GAkAIYCYPsQ8PiTY3j0ie3YvP1JjIxO8O5WsRBhzowKjjt8FevOLBfoDUL0UODY9Vg+BMZZjgqIK6YgxTOeFBKPdcjkX7sHxLmypgDioSxt22JYDxiIc564R6sQF0q5RQpLK+KQOSKGD/8CxJMLB9muqLope91QTOW+wpa0Dju1G6DJBaGmq69ZEyn+THn63gkISpu0U5GzyVCocYj3zfb544A66e+0HYcmxEjJw7Xpd5qT3BtAPEtG0wnEbRcxttdlAQPTvMsDxG3lZXLeQldlDrC2+y6qRFIEmHKJeXNdQC4ZEGqfX5Mr3+mfTwImsfTBrGfUwXi7L2+RGXDcTQJzESnXFhStLJV0CnTtAfT8c8L+Iv1ELkRUOgrZWy5uI1NWEpMG2nslKpaK1A9BD6geJxB5uHSYjf71QwSRg4bnYMNOH/989fW4+oa1qA4sREQcGoHL4CykbX8up+nA8aso18cwswd433vPx51r/4hf/eY+VKMyF/6hdAQCTT3+MI47cA4+8LbXY9WCXgx4QEiVvjmFQBwUFalCIp1CnONUUtfThmTf1DjKFFqSfVFSG7ZsoIbuE4BXHj9gY8PUNUnzld6jfGmButtTfhlst6VbSVINLS3YSoESHpJVUOVKFyhFhfjbXdQaDThemVOQaiVgtBqiMT6KRTMHMeAAFRoL4g+nAWlWrEyWQprtEHNXRP6rfsi4kno2FgB1F9i0M8LaR7bivo07satawK4qMFoP0eDEcJGU5AQ19Hg+Brw6Dlo6iJefdDgOnl9AKYgwSAd2qQ3FVS5TqlU12Ob6QVbpNNmjNP8W903xgJXJtjb1ohaEUbUJxIuJQJxKzbq0yiAqQwnEKSouHkJf0ad3J80ApkXVTNE2HVzkmQhJkY+ktvR7ZgGRLMOeBEJsQYwOYuOTWH8208rXRhHSgFw3ZNwpELeRqy3I6xSIZwEQ27bjupm1ek4CBklyMOmwciJZ49rJ2Nrs3Oj6beqrTRTKVn91x5nm7NKAV1wWtsbUBMSnosO2ADurrzbytQEcNkA8T1/NbbagrYoIUkFFVSFS5UAzhtQOI+qySLKL6c8oQNnk77SCBUk+hu4ndoZb31VpLipxQoFvAcTbK0AywIxH5NIidFruLy1EBPOLAOKCGUX64rYIu9kzcsq1on2Th97Es8scccdFIyCA5qBQcjFUB25/cBsuu/JXuH/7GEacMpPZFSJCz0BAuS7EWOJ5CGuj6HcmcPDKpTjnnDNw+RU/xMbtVYw3CHQFKBDDSq2GQa+B2d4I/u6D78Dz18xGD+UrBAG8YoGjo4S9KQ+YD2rKgp/Eec3zltM6BBuOGA+ZxqEOzFI6AkfE6fBme4XwJPySZrPS7KWNfTJhCT2mHE85obz/5jjLKLh4Fm3BpQU54jqeNA/a7Bvpj5aiQsx4ge+j4HpoUMVUOe6eJ6poluiHdD6gXR8V0U6OiptsE30rIKTsFlAFMNQQOeoPPlHDzXevwx8f3YHRsBc1pxdBoReBIyLm9Lw8n+DDDarodWroL4zimIOW4OzTVmF+UVT9JK5zl6L3vHkiF+zNPSOhV6rwvWncOwXi5hkornCaQJxSUxwVEdfzr0gRiBmUwHjEYLxcKnJUXN4isy2TgVYTKA1cdBskxgFU/P5JE2uqQDwLJJj6FwcFtgOb1M80B2h6hrxtxvurAwKbBVYnIDGrv3mBeJ7+dmqIkx2/fctpYDFNn9N02L7F9OqYJvl2q69p4DRrfnaqS6bFubpvlqMz2b647E1OMw0MTlW+8bkTb2e6gXj7+LWQqDrbSFFwX1IOMlDRmBNaQLz11EqO8YVI0ngwQ0cGn3Qr8toeXVffUanJwpvGDmRS0DcIxLa47JYCi3x9JPKvdTCemKogo58tkCYPozKbhkq7aeW8NkGpypVPBPetiDBnVfPWPbFPEFuJkCXzhdPZNjo6Rjm3cDAB4Ae/vAtfvup6DLszMcFsFkWUorKgQC6KQj8RUR7641i+qBeveOkpqPvAd//1alSjARQrAwyi/MYE53AH47vQjxFc/OZX460vPwwDIdEWBly1M/JKLNgip0MIhg1ikKaIOgMyglIUgW+SRgimFLVNIsaXsJ4q+iNAnALvrltIWIC161LWPM5r/+N2Q+lX+9jKtF+ZLtIsxqTt/Ij7iHMSYv5Ptg5Z+dv8fRou+b3AEywjApoS800BTsEFpYzQwtcteMyeQ9cXJU87LzKVIseaTwO27e+HCMI6wkIFuyPg0Z3A/9y9ATesXY+wdx6GacHmlGjJxgeGHU434UxvBta0K8bVWMMqitEYZrhjWEyHf88+BQfPAwZoiRjWhTJQpScUWHfkVM3cL8rjX236avKzjqisWeXUFEERI+lixD6JPEhAxiRgpacVkwLiNo7GdM2zBcSV85oKEDcJN+tzG0Ca5QC70ba6x/82IG7SmTx9j+uX7nS7AU7jz2IyzEmTtpP+Jq3Q40Y+aVx1vc8jR3VtnkVVt/oaf+b43JkOIJ5kH+LyypKvGotOZKx/x1afkkB8J20nOaC9B8Tbn5jARb0eiDSMZmawpOTT0kh4+15GcImujBCaYDSRtWl4MDSkohJTBWlaKwuTL2lFTUM+GyV4hgkANIuXyJQ7lkv8nGesarYg+RDlueOyVZ8pHmadDlGk27Ty20V3tci3BGKtrogy9boeqGj9ZD1QeTEyB1ljH+GAtgRXdG9foF1+j2DaWAR84wf/g+/98g8YdQdRC6nNIgpRBUSd6JRDLtxDtHb9ZeD5xx+M15xxEi79+6uw7elxVNEH349QKhUQNMbhuQHKxC3eGMG5r3w+PvjmE9DTAMou3SeAT4c/CYhTkgzLWqQwMK+4wynNnFIhUpNklJgXa4KbWshDRNKJSYVpDQm9sXxVVcn0mRJfzOW19+3Xx5OYRJoV5+JLph/WlWbkWymTHhiVkdxmkn8ns1x8h8a6wCwjoFOyzDDCTIGugwadzoWgKAzpIDBd63oIanWUih5KZbE1wdkpMs+8LVc/tgpIsk+0K0IzcCgoYNOYi2/9+Dbct72GWmUehuoO3MoA41FeCCj+eEm1GVHQmAeRSxHBc2oo+sOY5YzjiGUDeOeZh2FpGegJG7Rs49UkHUlVCx+WqJJhightfF1cPzq1w04jiKIJPqxJYFsBce18hCpJRHsRVGnTdVDyKCJe5AOc6tS5vuJXyqQ7I5sUliSnkwUSs5xdXoHYRLby3lNM9nZeWDXm8b5OF5gwGY5O280ji7gDissgKdJpC06zDGXedpNAel4zl3dc03Q4j3yVnunP2um4JulL2lh0q69TkXEW2M+S4VTlq8bNxm7k7Z9+fac63K02k+7Tpg8cypOoMC2tQt4kyb6rw14CL4nDjvQi8gQiEBC8wSk3Zq5pkedKKRHMAiGgtOCgJufNhzWFx+ZkCwaagnRNAE1KkaDoGqV7ELAQjj9CHeWKh1qtiiIXNSFAIpgXqJQ6uUWuvcEOPvuVJZb0TJQmIm7dPLEh/U3qU1qMUtxGEP6J74jS9ULu6iXISGhx8v/Yew8oy7KrSnA/901EZERkpHdVlZVVKm+kMikJSQghJKZRI1tCEjCoWwwwA9PQQzdtZjQOmsUwTA80AzQ0iwaaXjLVMAwg5E1JKq9SuSzvK70N+92zs8459773/ovn/o/IrJIUoZWqMO+/e++5bt9z99lHUVN8AwZ5E6MIviEBdP/h05/H1588gW37r8VTzx7G8y8eh2FMMJ88gAvb9NC2PFx52R78w3e+FZbp4Ld//0+x0DfRN9qIrAZzG+xogCsv3o4rL9mFky+/gFtesxu/+JE3Y4YANulbmyZcSfeZ+DK1HrRKZa5bImMk8XZKPydAXKutiL64pDyn8cjnthStJb031dmDsvM/UeCRuuhg2xj/KCoTjTUa86REo73Zq7zaMZitmFjjTnYGsfKl+eL6+xQFf/jtqQMwMSRaTZKqHKZn6TmcvDl9m5pQmWmueohwOjTwlcdW8KkvPYwTgzb61iTLFTqtCbh00KMgYEpTz+CZDgvJfKehSrRpYAAn8mH2OrhoMsCH33I53nHDZmzlsdRHSGNYJYei95j6EiVzxikyZRk2XRePuM9A3IPvkWyMpDrVKuIsE6SucZgURNmr6HRq27BtW3Q6KbpD+ytUxs3VlR5ubd2NvWizK9qc6mxgVYZe68aefr8+ROS1d71ATN4A0XbLa+uo5Y7aV1Vl1rFvUf3X0tY65ZZ5y4vGTdY+de3LC15JcFhRW3U9ysodpa1FcyY7jqv6Nd1nqzenBCxU2StbTtXcWe+21rFvWVvH6deyDb9ojBTZeL3tW9VWnZkvcUFn9+1ymCpZ9RQ8VKCbObFBBJ+I4eJvy51+hMWYRkHqDwzEdS49SgQjQNw2FaCnTVrxtCVbpHh66V/f7cOyaD+z4ZPzjK7erQie32OPOB0IbKPFTijiz9rE9VZecQpgTOHY0SBRDtbWL6j7Tp3gJgFQaai9ujrplD7aK8gp7NV5isRPIhZj1pk1be4L8iYTOFrygD/4xN9jsbkNr3vLLfjCl57C33/+a4jMplBFjBDTkxYu37cFP/KOt2L/RVP4+p3P4j/d/nfM9XWNBgcCRkR19bp455teh/f+8M148uFnYfdO4xc+9AbMkgeeuCwsP+cwuhCwpcYCeWeVrIpwfzP4Qg05vtNXqjax7CHxxS2L26OpFTSXGJQrfn3+2lsMhofpRPIuAd5JDAH1RKJ3r+IdtPRmLq3kPIHv0UYoP521hz64EABv2ClFGgXI+TYqrr5mVchcTjtkaZSRAs8JF7j9myfx2W+9jIVoE3yHDnU+K54YdhshgfDI4vlssqxmEB+86fd0w+GFHRiBh0mnhXb/DG7c5uMXbzuIA5NAm7TJKSBWjROe9uTwVxMgb65VraNFTrtRsWm834wKxPk0QdIxCojbDg/3WLcze40pBeUdO9KZyeSpslNH3oYwCmCrOt3W8WyNC5zWA0yM0tYiMJFn4yLPqX62qu51gFMROBkFsBWNjyK7ZJ//bgBsaVuX9ct6t7XsMJae73UObUXeg6L9oWr8rXdb686dqnmTNy7LDldVtivaGMrqUTZn6rYzb90ts3m2H6sOlOLw1N5DLcVHmtgEVggQS0a9vK8YiCuOMytA8HZEwDIj/WaELL/HNiGPN3m3mTpKINMSCUDizDo2fPLGB32mMRA4Y/pAaDEApy922kteEARMO1nbV7Z1iZe3+L0xMyEF5nU9FItF2qpeUQTrGJ4oezFkMskTnjBpA5/Sxlt8YBkAWHCB3/uLz+NzD7yA2T1X4sjxeZxdXEHH7WDbjjlceeAi3Hz9Vdg1swkvv/QiTp1bxMNPPIdnDp8BnEkB1mTo0Idthdi6ycb+nZvRPXMMP/C61+CfffT7McmiK9I/fkgeeeXdHqLQKOoJq14Mt06zkASIJ47CNBgnRyIFIOpn0l7x3JubIafJaCBZlE9kPNO7yUsuiZdE5SbhideT2lzbaBv90/qgkgWfZHk66FLQpiRP0tT8RDkooTevBuJMdQLwxKkIf/z3j+LREwFWnM0YmE12WXOSevJi8/hUQJwcwjRC6eANCiQmZzBhyT6i0EXTbqDRP4dd0Rn88kd+EAf3SuAmzVw9EliLhzuDoCnxzVfbpO6+o8eNfkMVEC90JgoQdxVHXE5xShk1BtgSXioecT45GiQHJB7xRlOueYZPQKvg2arloKqh6Y1iFMA2zmY3KlCscxqqC5qyG/YobS3aaOt42LIbcdFBpOpkWLahp20wykEnD8SUbfBVIKbMxlUTZ9RlKzv+qgBbnbpXjaW8cVBUbtlhMq+/yvpCL0JVY6fIxtlFrK6ty96Xrm/Z+wsXxCLd5cy9cVW/Vtktr61Va+K4h466ds3bTLL2rFqvisZQUR3SwWqihy0ghRyZxA81SZ2rBIhraTutLy3liOOHWTPKB0SMBj+glNcUCEjX6YYChCRCQCDCQhBKCm32iBPIJik13xe5XuJI+xEch/i8AsZZo5zB/bhQXCOA0YBdukTN6V4FwhVSHwLi2WpyscpPqCgfEXue6Xea/05AxcAg8GA0HQ7W/JO/vB+/96mvoO9shhs6iGwbbtTHjTdcg/f/6Bvx8H1P4qlHHsHZs+ew4kbw7Ra6IQlBkM54E9HApShWGBFxe11M2h4agwX8o/f+IH7+tjdghnA/g3WJW5NxLw3SeueMVFLBqvH4SnnDZV0Ua+l7AlGfj5ieojOFa6CZHdvZOZ63DnMVVfelJSb1s75HOvfyL6agqLgCTvJIsoF5kZbqBWV7+ajzepzns6pAQ44X1uQO+KaIDzaOlCCJpfQNg3RIskck1BQKo1yOgDseW8KffvExHPM2oePMoktUFIMoYxZLZmogTma2+IZDuOwExEMitxMpynQRRT6vH+2wi53mIn7szVfi3a/djC2UA0d562lpUOGecjqKb1TUyjHG+l/kXKqDw/QzRgLEiZpCPBrStEydpE2RB5IrMHWFQzGsLAdkMRAXrdQkElk85DI6k8Gsh0Gx7vh6eMTHAeJ5G3vZ74qAeHrA5U3ask2qCjhlF4mid1VN3DygWKeturxRAUzWJnXARFlb8+pRF8zm2XiUttdZyOraV9ulCnxly1xLW4cXxPLNv84Bpe6h43wC8eE1RvkSUyoY58u+utw6B8y8uZq3yY9a17K2l42vqnFctoZm52bRwa7q92rbY3gl3m8NwjUlQjL9cQxSIUdcv0VDb9mnUlutbNgczEmgnDjdImfGes0hUU4M0chmz6sT8109FxgMgMXFBU5us3//FvT6pB4hnGXyppJYB6dcXwMQL2xbVSepv0uKehWrNfSZeuBee78pZTnv7wzEhVtPFB6mftChBAE800IvAj7xmUfw+5/+Kk6Q1lyLZOUEKG+encFl+y/Bk4cOIfQ8eJ4Pjzj3lOSHpFdIk5xeFhlomw5CfwA/7KNp9tDqnsSv/PQH8ZP/1bWsVY0g4kBMTnOuE9tkgHiV2cXbHe8Yqm+Vx5945+RIdBJHYhaQ1wFYDMRViISMVe35lv/GeveKhjIUKxeP72I2QM1hcN4eSwPxrD3kLkIONmRLOtiwV5ynhMoImklomF4/+IYFwP939zz++t4XcMxto2tvQmg3Efh9oUVTsCjNVVJNYWqKzHE5eFNSIYtVc4zIFU1z24E5WMJcNI933XQRfvz79mCHE6HNFGtRAqI6C7WJ6irOZ/1Vd39Nr/91xkm2g7LrowLiA+bB8URRC5csEHLFwJOVgbha+PhaTqKPiZoi1xJy0ok5WXqhSOma6sjvcRqbt+kUbQp5o7LO6SRbhvao1QHJZTOhzgabPmmuta1Zu6TrVhcolgGMtbR1VCBeBQrW2tYqIF5VfrZvi+xbNZZk7tT3rFWVm14o8sZTHhAs6te687XOPBml3KK+HeUAULRIVu1c49o33Y+jtLWujbP1Llo36o6nOmtTXpn6d/UAt9o3Ugck9ZuczJDc63yZTKAlK0oytJbFflLhiutNmrda9VkG+Uq9TK7OI5A2M21snAtDBURRiQS+ScGtswLcfddD+Mzffgb33HsnLn/Nxfitf/uruOjirXzHracpv0/rx1UNqNy/K8a25pnUekeyRihnv+y7qz5bF4grhrW+n9dAnANTyY4kXBzBcCShitGycfehRfybP/gveP7sAAOnia7ro+GIfGHg0fcOc+kbzSbzfDnVOLlLCXgOiGluwaT300nGCdEyOrh0JsT/+HMfwfdfsxWOF2GiRXx8JelBgbdKBzrtEa8C4unlVJQ9xEiiYENefwo2dFTsgFK3SVFQsnNrdffEL+Q/8VBSevdCPVGHSsGl8U1NvC5wXRJqUxlGqTU0ztND2Tke/xxrGYlEpMQNJpRjraZStCcODAPzAP7qm+fwd996AcfdNgaNaQRmgw9pbH81Bul2TCyY3G7o8R94REkhSlnAmV3toIMp9wTefesl+PE378N2O0CbblYo9kQlhSKuOR899ZVZxnajrP9lQLzunl4IxHW95EQkyyFf5ynCExVORrcsuuYh7zjpoYpXPB28MBwAkSwddTeA9GTI29jqbHZVA3wtHvE6Y79OW6tATJ2Bka5L3Y296gBQx77JWMlf/Ms8ojy5Vm3Q+b8rsvUr0daiNtcF4rwhDMmT1QfhaZvpeuRN+LK5s979mtePVf2abv8ofTsOEK+7II7Sr7oPs/2R3rjKytX9U7Y+VdX7lQbiGofG1/OZA2Wi0z28Nki7DOZjazoKK10owKX5jmVnU3pDOjW7yeBKtmv+TjMaBH3FB92Igi5JGlHhJNcDzp7u4fiR0zjy0gkcevhJ3HPng3j6qWfg+x1cefVF+Pd/9Ju49LIdLEdM3nDa9AmE2yyvt95fZWtB2gOfhuJDq395hYb4KmKbuHeUGzmWMbQMDHzKtEjBmiYi28QLp4Hf/tO/wRe/9RTOhRNAcxPIo866zgyIfOaVEyinm3PygHPcLd2cm5Sa3EI4GDC/GIYP2zuHdx28DD/7gXfitfvbiHrSg+ToY9URdjXLTTrJFjIWkbxBgsXrnTniG32NaWhskgIOcf8tW5ItJXO3woT65kVlImcaVCw9mEgQSqRC+l/yXu5J+qBSClrvUbRe78uu09pGrJZC/aNuhThxkmXFiZOoadqmeV3kGgZ7xL/00BI+ecchHO03MWhsxiAkPnjEFDI5v9CBUNSR+OiaGr9MIfN8NO0WAj+CF4SYNPuYi07iw2+7Cv/wdVsxZ7hoosFiQPwefqVaKwoGUBXeSu9t6wrESUZH5Asz1zkmyTlpsUkZUqQrSaBcKCk+i/KTnKGAbm2lvEjk4YWjqrF6gys6kRWBuKElqYDzk35mvYB4EeCuAuJ5HVkEzNObfx4gq5p8RUAxD4DUAYpVh5wsUKzT1qJ+HcW+WTtlx1JeGWXAscqu2Xam7Vl2EMkCqWw5o9o3O/YLvRklh5/s3Cg76OSBfW37ukC8bhvLbJzu7+wiWQWGx+nbOvOz6LAzSnvXA4iPUl7RvMmzL/0ucQinKAQxek4DymQrTgALAXHyUMuew7KCytmjZfjK+obezqnSmTtKWsPJDh1zz4l+wrs1UV+I021xkppjpzt46dgpBuMvvXwcTz3+Ah667xEceuhxdBcHaJhTCDwSV+vhLW+9Ef/2d/4nXLx/VvKCKIomgTh2eo52hk6apExSpHNSj7ZSE4VKtVd9xZ/W9BZ1fmFbamlI8kJapCNuwgsN9A3ggWeX8Uv/++/gHLaig0mmtfJYYEkK0oX0BA9wokBTlGcaDQRRgMh3meLjkDqL38HuKeA3/tlH8forpjHhKz5vHKmmoCxRCBjTK6cgeTKVtGGV+TUEEA+1ps2qzFAExk2Ls3jS2NOZUGW8p7oqZeYYdBNVhoN8yfutpRK1E0kODsyXVocIUQ2Rd8Z88ZzuK9ov6q5T5+s5TVNJ9jYNxMVZy15xOthwkHNSC9YyyukkksOkYM3HTgL/4TP34OlzEVaszeiFTTTsBgJS8mMWmSgiiVNcXx8xkQohqSHR2HOBBstihpiMlrC3dQ6/+OE347qtwAxJasKGwdxzGTaCbZJA8To2K8KJZUC8bD0d2quDMIq6PRceyxdKWLkeJOkAzKFKiHWUkDsFs1hoNBoq+YHilMfpf7OLcfXCUQTQq4BS1QAeZ0POA6OjbLCjlJkFTdlOrGp/3mAq8h6mn60CivrZ9bTvqIefZPLnedaKp1EdEFIFVssmaV7/Fk1Mek/2b2WH0aoDXLZeZc8XAceq8VEHCI6yiJUB2DrjNzsOqubnhbZves7WWSeq7Fs17rMHuarxlbVxUfnZw0xeu+h3aY+4OFMTR0wy3ocTzdAjvu/D9Yj0IBqCae5sPQCq+LhqYyXgKIBWwVr1M1EqbQrGJA+4RzQJC8fP9PCpv/4cvnrn/di65yKcOrWI00fP4tiLR7FyZgk2BSD6FhySO7T6+KF33oJ/9/sfx8xm4YRTqnRyRtHBoa7MYNEciUIfzabN+y97lC1bktGo5DQcT6YDzXL2ZvobB4+aCTdZf095PspuFGK3mOqyJNU9p/VjOipBVwoo9AKf+4o82sTtXQyBf/Ebf4avPDKPfnMbBhTZStm2mePjcZAtS0syQBX+ve/57Fkn1yRx9Z2oj6lwBQev2IXf+lcfwfYWQCT0hkrWQ4llNL2DlV24whRcS95weSh9P5Bv4zT+kO/j9T6mOcgnxaMrNFsGaSm7a1xEnxXVExGukPGf7Ekyb/TPOnZO3q/nlIBzLb9TZ/V89T0jNhR7aoc+OWxp7FHCH2JL8NqsADkHVWecojS2eiFw0gX+/MuP4wuPHEGnuRM9TMEPTFhWUySzaRwjlEMcm5f6nrzlol9Kv7IpaNP10ICHzcYSbtoN/Oz7Xot9lNSHj5BKslSpKcUC6hnTjoLX9FgaBYgX4RGhpvQ1EBfiejrAQT6YnPakoqI7KlmVAjgNDcTFI647iQZ0InCvB2w1EM8DLOnfVYG4omfHHc7jgpj0pC8qu2qzrtPWUdtVF5zkgZwsMKgLJMrqWHbAWOv76xxeyoD4WsrPgqS8cV3VF+OUn7cw1B3D446luoe0ovE+arnp58vadqHtO7TRpzaeogPPOP2bbXvZQXotdk3P9aIyNBDXm/FqIE57QOoumZP1SGAmexIZTA0D8VHqzN4t7XFTgZ1cGtNUKCiLJNYMeAMfMFpYHgD/+fbP4zd/548xvXUvLr3yepw7s4jjLxzBqZePwV/qwApNtKw2wqAP0+rhgx/5Yfz6//mLmJoWEEcqEbT/ifxc4mFL1zu7puS1iXdCFXtFzwsAVEFlimvMmUJXgYVEqYPqQICbcLAG3gwiFTCPh2Ce21glvWGfs0qGFGrqh7oFjzW62bsrENyAmXMAACAASURBVNMlrm0T+H+/8ih+68++jBN9SsLSgE+OPMthw5i+K1kviSNOBwu7rXTaXZikiGF6sL0l7J+x8DO3vQMfePtVaAeUfCVibeqBz8x0bqj8TxM8SF+cjwcS+Mn2KcMUww0fnm/xvUlsYQ3AiwATfV7/43KHgHc8Y9Q3Uq8YM2WAaBbojzLuXw3PapyXUHokQRIdZjjplRqHcrWyupcYyhNPPALufKGDv/j8fXh+0UTfmgGsSUSU3j6MEEQhe8TpEEgFyBnAkosXfyDyiQDaVgRnsIwDcyZ+/G1X47X7GtjqAA1S/FPeb1MPcN6MZe0Y9avM2VFnLc7FJATEuz0K1tQJfTQQFwCeBuLZBVWLHTo2yRhSps0inpU0VovcpzerKiOkwcyogC0PCFWVl7tgZq7xzweYyJY7alvHaZf0SeKt0j/rd5UB8bzPrqUO2TFxvm1cF6yuFSgV9atu7/kAiq+GMVzUrvPRrxcaiJfZNz2Oizwl486TonLrLP7rXWayRsh3yZV7ZmPTVBPlESMw53meSP8RBzQG4vUcNOl2iHSh8nKqTZ0zQzL4ESDuGCF73x2nBTc08cxLS/jffuP38JW7HsW1N74Rm+d249yps3j6oYexcOQoGkGACaJjcuKeEIGxgn/yyx/D//Avfwp0881X4TDhsJNJcU7z7t1rGFwgJHnXxaOtvdvai6gTwMT4TfFb069mijGBbpV0hw44HISq4rpWVyPlvaXy1XOkSpH2iItMHD1gMX2I9wkC+0QHigIETRNHFwb495/6Ev7qyw+gZ88haG5Gpysng7YVIgoHaG9qo+d66JNWHfHpwxANw4PlL2Nb08cP33olfvJHfwCX75pEC75kQiWERLQf7W0mMK6AHKUzZ6WOiOrLmjG5qjqZe1M1JlaDLp6jQ9cGiadX7395ewDbQ4252MZcRyl5eO7n9ELMGKgxUF6ljyT4QFgQ8iWqRCxnmArc1IT+dL9IICawFAALJvDFbx3DZ+8+hNNdA4E1hR5ll3Im4Bs2+7QDuoMiPj8d+EjlKPDgmD4suDCiAWy/g23tCG+59mLc9uZLsdPhWGC5mbGEliRAPKmFzuy7FhMXrfOjrP8qxf0AHqe41x5xzcMZXmDTQJyvzlI6kqS1Sjwr4Y3rxTCJVE4GZ/6CWwR4zgcQH8VA6UlV5Dkt68S8k3UdcLdeQLyqrecDiFeVmbXXWtq6VvvKpq0PimkPxupDSl4/j9tWXe5agXjdw2YZWK2zCJXVs8ouZTauKrvKvtqTWFTGhbZvXj3Sv6tqb/rvdfq2av5WlTdqvxaBjFIgzgYQvENcYQLGrGRikrY0v3HVtXUtjzLzwlXcEnlfY3AkGnLsETdCSZXuA73Axt984R58/Nd+F7M7LsPV19yK3rKLF594Ck/e+VVsarfQCgYw3B4mGg4sJ4Jn9vCrv/m/4MP/6J1Y7nmwHRMNCkR0JWjTI+oFeesy3k5tp7K1XoIQRW6D1P10EiPybLNd9D6aPujEe6v0LAcs6ttp9hCK7rnnuQyGVpefB8QpOyhrzmjaNSjwVTjiJGes9nRKeKQ85/3QRd+0sRyZ+F9/6z/h7kPHsOhNwLem4EcGHNPD3JZNeM/73o0vfe0OPPvyce57M/TRivqYtfp443X78a9//oPYPgE4QQAzcDk/CbeHMpoS/YcT3ijFDM6oSSGj1Nd01yFAPHf9Ub/McrKr5kOWSF9200d9zhrg2qSa9pAqROP89PAoowtV1+/V94QAcpnkBMjpn2NT0KbF3up4oKrxqltAQJwUdQLTwIIPDGzgZBe468HDuOfBJzHfDbHiW/DMJnyrwcl9LNMStRM/RETz1AphRj20GxG2zzZx81UX4e237Me+BtAOAVvNo9BUQFzHFqhOqwLiddfguE2pzq3au4bWeo854gNOcT8MxJX9Ut5gfcUiCydxbsiUdE6hU7gY3mkk/CDiUWnVlLyFKm9IZReOcYH4uOXlTuqaHvG6ZVZtzFUnrLLFoc40zX6+zKOWB5Kzm3FZmet96FgPGxeBjzywmr4VqGPbUfu2DlCs2+bSTf88jOGitpYdjsoOXePYdz2A+HraN22Tqnlcp71V86cOEK/bvrzNpGw95L9pR5jacLP11ZkzBYRHMQgXX7ZOeV3snCmrO+0/7O2SkKUYiMsviONMXlnJWR9aDk7M9/GP/7t/iYefOIr33PYxBK6Npx54GC8cegSDM4dx8dZJvOmGq/C27zuIfXt3YevOLfjyPXfg+oOvw2u/7yZYLQM+q0SYUPu6UnOo05N6P02e1Y70NDBj7zZRP7SnO4U0mQajPq4/o+PX6GcC8KI8Q1QVX4IP1bxPJ43RNmWPvDoIae+kxv/6gOOHxMsVdz1TACivH9FT4CN0KJEP0Afw5buP4ff/41/i+KLHeuNBOMDevbvxUx/9CXz+i1/Dnfd9mw8GZtDDvrk2fu5DP4K33XoAm2ygCWDCAQKXuOU21536z7YdpiaIWjV5xUNYEeENIDRtNX7KbR/HuxUg9rQ8Zs5Zaujl44DpuJ9SSQ/1HEmvXfVH0KvryfSFgtzo+AzEKRiXueLkmGXAIDcdzLNQRmH0SP1LsQAGMFBjdwVANwCeOzLA0XNdHD69gMMnz2K522dlFJLHnNs0jW2zmzDTdrB3x2bs2tHE1llgwgQ2EU0lDHhcMX2J6kX5cEiNXAFxOmDKWM8/RNfBpvqZqnW+Dl4z3JAya9YD4ukgBIlxp4bSzJS0o3QSJ4oKAXJeo5m8r06zVaM81fIioFi1iddp8DigMQ+g5YGQUTa8Mu/6enRs3XZWbeRVdalaFqqABM/RDEgs+l3691Xl5vVP3sRJP1fUz3XKyj5TdsOjn80D+WsZw3mfLfP2r3UMF9l4FCA+ypwpsnHZ/Kw66IzSt3XsWzaeisbfKHM1a/NR5u+4bc1+bsimVUBczW+hpATi5VTZ7NiZqHkYo1ROPZumpmhvOK8RvPnIJktAwA1DuIaJp186jX/+8f8DZnMbLtp/A06+fAqP3HEHwvmTePNrL8Mbrr0U3/+6q7F/zzYiYMA1Qrxw5jQuufZqbL/0EgwIDtpC5Yu8EM2GzYA5jfFYmEPXL8t6SP1eP8MScAS8Fdebfk8sUZ0unDz5scKG+lBcHnuIgVZTOOJMb+EMoCEaDZNBC91Qx+tNjo1jZ64KveODE71XOXpVTCTcwBdvNTvsgNCWRD8h/c+0cHIR+Ordj+PeR57Gs4ePYaXXhdNo4sYbX4enn3kW84vLmJ5q4+Jdc7j56v14xxuuw94tFhoaQnAeE+k86jNSwSE7c4LNmGwcwWZ1DhNeDKQqGOLKWIXsodThRubWcP8VDUvtCK/jcefqq5sLGZwJz5wcmN/JX1kgTiCcwDgBceKJk2c8C8SH1jC+VZAAXDr0kf5/YNggRLnoAr4FLHSApZ7MEQ5epjHvAFMt+dc0KVhTKCgTNkUPBGjR7UR8CqMxRLcndHAXQhiDcKUQVNf+Ret/FUaqs6cbgyCK+v0EiDNvL72aDNVSM/KUR5wbJl4H1uTkTJsExElTXM2r+L/1OIAX2iOebl4VeCoDz7yGjHHYGOdwUVXPqoF1IT3iQ5MuUzENIkYB4nXtXPegk65fkUe8bpmjjCVd7vkAinkLQ93DZLatZTcC6b9VLTbrOXeydr7QQLzMvnnjKW8O1F0rysC/7qsi21f1Sdk6UXeNiD3isr+tokKwlgkBzSBkEC45TjRPs96eULmeKY/4kDdX4rOYcmm1LAwM4KEnjuOzX7kXXjSJBx9+Ho/c8wAGh1/E2157BT7+Sz+Fizc3YHbOYqpBFI0AA9NAr9HG3CUH0Ny2HV2V2IYdTIpQHaSDvzKqJqvoxymKSdwmQwA0gQz6r+dJ/CH9fOToIk6dOoswJM63UDSEpiHGNuCj5QTYsX0zdu+ZVhKQAiZZo5uVQOTn2JNeYMwhzzB9XpVCIZN0vx8alEbcROiRc81GaIk2eEBZSenZpglOWd4HXnh5Ho8/+SKOHj+D/sBDq9XE3t3bceXlF2H/nhnMtMULTtKGRHUhrz39z2kC/QGB1gAt8pIGgeRAJNCtPKsWB/mSF57gllBlhkB2ZkjxlpwTKKjNwJkWU58po43EuC71fPytBtqr9jgV0Kt0xlkjKM2drhrcr/K/63GlSJ0xPcUwJXCTvNcST5t4xHWTCDPS7UfsuGWVHsnmSt5xngfqgEjjk2VO1Tqj7U7gm9LX84FOzSFebynwl884PhfH7yXnsaIPiSZ5wumvY+bsHpa3h9dZr/PKSoA4ccR1NrORgXjAQJzTnLKmuB1riieAvHrRzQOYaY/POICtyiNbdJpJG2sUEJNr5ByAXheYVHVs3fKSwT98R1fXo1bVN0UDOfv+rF2rwFxV/2WBY7adeWMm+5kyr3FRu/MmYZGN88ZS0efXAzytFYjXGVN1x2/d/iiab1WANW/8pPv8Qh90dL8WjbGqBb+svkX9UgeIj2rfsnUn1yOeC8TF5USUFALEAgglyJFvVLUCQpVRSv4uAXMJ0CQZQ6ZVqKhNkj7rBYDLQPwo/vrvvobHn3gZjz3yLM6+dBi7myF+5ac/hHf/wI2YDJcxaXpomD76/Q6MdhvLRgtbLr8K5tadWCaqJe36vLObOHd6CWfPdmGaDUq2rRwxxGsmEEHxUuKijsGKRoX8AkGIUUSShaTBLXKI5M12Gm2cm1/GV77yTRw/cRZBRFQPygIqYIJvFKidBDKiDq68Yj/e/oM/IBRRk67uLbiDPksKU+Kh9BzUcovEs+WxqvS6+eJeIU3OEULBcEaIRsvA5EwL7SmCOiFCn/Z58lgSrUAnNyJzhEIxoN9HwHIH6A0IWAcctDfRMDE3A5jkuWcOMQXdibyhxV5RgBSUKZ6TgLXDHHU6ANA7RSaSglojP2LZy14YMk2IsJam1+QPExX/E/9ROoRvYljVJRzi+CdAPJWJU9N3OMBYwTcOtuSMNurNyp7xC6TcJMGh/GxbpDDnSEZyZvxU46I1TI/z/tFhIC4jSgc+kNu22XQE8KoDz+rWChinOcCmMyx4ClDTJYm+MeKRpaRKhZdPI1i0xJlu4gUso+1RrIHywsuNmwBxCkbmWRcDcaVHX6RjmGO5cYF4ek8o6hBjEITiEaeEPuq0LQWKyeRUrwazukZMToYiYioZN6lhIWeoIiAuYDxxESSbo7yPF4Ia8jFlQHzUTatqVFaBtirwUfX+Uf4+6qEj791l3kzp23LFFP1MeiEfpQ15z9ZtV1FfrKX8qgNVmUd8XPtmJ2Fdb2pe/4za9jpzp85Bp265RfZN2yD7TNUYLVy4NPeVObtar1evU8ObYtFhu+yQWKfNefYta2udd476TNUcHte+ZfXIH8PyiWQ8JVfArkcBmqIZntbH5jE+aoMzz+ttn/Zi2m6IQyxud3EJcwCiRVQG4O77XsA//xf/BkdePIkrL7ocE6GLsy8/il//lf8Wb7hiN6bMPmfSROQi9HpoTEyha7TQ2nMJGvsvw6DRhEept2HD79v43GfvwMsvncPWrfuIq6Guul2QN9AyHUnmoqkPcbK7YUeISLB5fI1PXyLpaGKl6+ErX7sTkdFkGbcQFNgq8Fmu1AmoUuZKArUR3vn2t8IyAhihB4d0zumaXwmMxxKEqet4ubYXnWfRxSZONgV5DuA4Daa1hJGHZivEdTdcjgOX7VRUUzXXQgHP/HlRdFYHIs39H6bsqHNaHFzLZbPXU42ABHJIvbQiDoF7xSMgIL6yHGGl02UPPUvPsU20kbOjSXjBMdZVpxB9EOTxZxL9hWLZLEQhHQ6p3wIYJlFwyC7s76eRJeWohEL6hEXJiobex1XQ1BM6lOm8KnQrFKBhN1lDfXLKweRE49WeVHPM2ak1/YW+FSf3UWMuybYutsqOlLSoZNKjmmOUjpNQScSGgmS1IKHCr8xR06NvmHu0Xut/2f6S3f8L97MEiNMZl8+XGZ6UBtkJn28YiKtTooqWJQ+EJPghOcOEJJcG4jwBlF1HiVqts9GPOXJKP1YF4C5EmRqY1e3YcepUBhLXE7Bl61YXnOd9rqpeo4DRUYF4HRtXAaV0v2b7dq0LRbp+44zhOuXXsW+6XVUHrDplpm2WDggvu9nQtiijXNTpz8KFNOXZutAH9lE84nXtW2aLYiCuvap641OeTlZKIeAkOtn0L04EtBajpz4b01LoMlv4L7zFB8Q1NhxOjf70M2fxEx/+OZx48SR+6R//DG68/CL87m/9a3z8n34Mr798L6ygA6dtw3O7OHn4RTTbk5jauQ/NvZfAvPgAesSdYD5rE4vzAW7/9Odw5PAy9u6+HGFAQI0AXQ+GETCQpXTvDBeVvrlUN+NBDQPeKwmQd7tdWLYDw2zg3EIXDz78OCKzxfUnlRDhxyoAzUBcvICUqfJNb7iJpdyM0IWlNleDgib5FkJRSg1NbElShdP8IeDtuhLPJcF2ERrNKb7WD6Ml3Hzr1bjmmr2KUSQHX/ZHEnWAJBxjqcOs93915yqcGv9hNRAfPqiIveQmwHWBzgrQ7fURwVPl2gLGC2MNkmC8xMGox6fYUtYQmz3uluUoz6yHKPIk+RBHyQo2yvafNIQ6WMXCqehZKYuvZmKvON8mmA1OSjS5ycLUZIMPTWs9jK7TFFq31+g09HSQofGp5L+TbJZxTBjvDHG5eWtTnhc6bz8Zdb3Se0gVfqhjlFGBeF47Ux7x8YA483KURzzikyQFbQoQdxy6TpOJO9xw0QVlg1ZosI660eeBjyzAqWPcvPdUbbDpDsnb+PPKLdoYxwWn47St6MpF91mR/YoG4Dh1yJZR1v70+6smUp3xUwbgqt5f1da1AvG646hOPfIWsCIQV7fcOvatKjc9zsbp26pDRtVCudb1IVv/UdaJCzG+xrVv0ZgaBYgTfYFoKZReXgNxDSe5XlUDt+TvWls6HqsMesVTStQU+h/RX0h+jy6ou8vAj3/gY3jqwSfxr37hF/Hut78Ff/IHv4a3Hrwar7/ucridRdh0m2sBj337flAK7otveB2m9l8Oa99+dC1Kkx3BsdtYXIrwyU9+FkcOd7F75wHYVgNh2EcYzqPVkmt28UhrIKzAn/Ko0hU5M1Q5UY6Ac4K3zWYbAzfEmXMdPHLoKVJCR2RYYK42G4t9/Cr4T2k2WyHeePBGtBrkt/X5IBL6Ym/SRaStljzIBApJ9I8v9FlVhuglJkzDgWVT/enwYMAd+Oh1fTRbNiJjBQffcC2uu2GnJC9ih1uEKBSAJc5G8p4Peyzz9sI0CBfPfqr3Y4/4MBAn6o7BUoUG+n1gecnHwPUYiAszhChBGiTnDRZNEUmRKFiOUeg99FGhMFii585lkaecbhRcuXngkUSsefo2fZBKe3PT4F76PHleGACUYRSRjTD0GIjPzDSYx7yWObCG6XPePpoG4pLuXmg4cjuXFmfglVfMlOPIqLMu542zbMPO9/o/yvuL6rvuQJwGKgdtKq64yMMMm4Yro8bz+QLiRQ0u2vjKQGXVRq9bNy4QzxtwowDxccpND/5xgPio9k3bKNsHdds6TjvrAMUqID5OuXn2rQJs2XEwbrl5tq4zhscpr4590+3K6+sioFi2EKffU9W2OgtlDObKorUyK3xe26vaWrZxVIHydHlF82mUttbZ6HTfVHndY4YBe0cTjzglg/F8oT5kgfgQZXoMWKCBeNqp4zMVIOLsmPx7QVccuUXa33/423+GP/y//wAf+gc/io99+L049twD2NwOsG/7LNqOhdAPELoDnD52GEfPnMbua2/A1quuRfvS16BPWSM5tb2NxSXg07d/AYdf7mLnjv0qGc8K9u6dwJ49c2i32ykgTo3TQZYKdGswqIE41dmSVPeN5iQWF/v487/4FPqeZJgkyns6SU8s2xiFuPSSvfiht38fpqcarNMtoI/+32J+NSsom3QUEW11DeSpTkR3se0WiD5EQ7/f7+PE8TM4eWJJPORYwS0Hr8I11+/kVOMme3gJAEvyPkFRo+cnjD3h8cTTp7KsR1wQugbiS4seA3HD9NFuNYX+oyP4csaQ5mhznRkIivecD0p8W6I+RCnT2cgWU4UcOtRY5ERUkJo94vSVAeKG4uCzR1wiRyVAWWmMa0jOBVnwPZLwdDE5ZWJ2cxsNhe/HGP6v2o/IgYtsTTcNOtNmbOhavHi93tTBa1WGGGVNrFqD02Xp9bjq/VXOLp5Ca6WmaI8486JIcxR0xWXEPHGSItJJfvIAT50TTRlQKtpAq95bdOWR976qjT69KVYNiqK/ryc4HacOVTYuql9Ve+oAj7pAXIOCUdtXt21F/Txqednnq0FMigmXAoKj2K5uP4zira3b7ir7yrqcz99e69yRzVXsN0o9qsZS1fqQXSfyFuOycV1m2zoLd7p+VeOrqq3j9vNqmycBfxqMe6QdrtRSJNBQQLqi/Q7TQ+tWRD2X9ogTMKU02B4DcUqVbrIEH6mHUIpslwGoDX85wv/1a7+J+752Bz74D96O9/7QQVjuImyidAQBbPJL081u6KEThlhqTmDuNdegsXc/XLshwXmRicUFsEf8+HEXe/ccgB/00GgM8CPvuhW791Bgo0o5v4oBO6ziQTiS8P1gIIGP9DVwObEkXj6yhBdfPiwBrprewgCbRdOVuEKInTvmcNWVcxz8GHpgj75ODqTp0yynrJ20ihpKdqKye30w8JRJRF5n4O/+5kGcOb0A0/aEmnLdXv6ewJXkECFLaRW1PLUceZ2eA1R0HsiJ502BR1yUeKTiRE1ZmBcgbtkh5jZPoaHqXehVVkGCmikidRL7kEykR2OTlybhmQce2aOHyakG2u1UQhpNp03wpLRPqdJo/XYJAKVbIClDl8vAPwD6PVLG6aPZijA31/6u5IjLwZiJYTEQp+DceIBlb0MK5v0ooDjvFXWBct5nR1n/XzVAnCoi11008iRAgRRUOMGPLdk2JUJeXYmlgquqAPPqxX71hpt+Rhu1znvL1v28ze18gQldj7Iy04tanY16xD2tEsSMCsTrlp8HpIramv593ffXmWR1ANxayssbw1W/u9BtXa95U9WuIo/4uO09X0C8bn/nLdhl68Ra16V0vXTb6wDxce2bLS/7ntVtTXsMDfa0sv6vSsyiKQGEhtbsEVf7vWJHMM3Rs8ghZMAODc5qTexijygGbUf0tUMby2dW8Osf/5/x8J1fxX/87V9FO+hhptWE1+miaZhMq+x1lxBNTGC5MYnZA1fC2LoLA9PiTI8E6FeWgNs/9WW89NIydu+5BCSot3nOwAc/fBCtNsn6iUOKns9+xfVVAY5kG/I2MwNZ6WTTT72Bzypk2kcckys0C0RL5pHKCDnrPY+pJ6btMFCP9xWlNhHTKgjMK6aLT5kqOYkQIXUKWAQoB9JXvvQCnn/uKDy/h1sPXotrb9gFmEQJERUKI6QgPCd3mvA+r/6SBuKl+3QRNUVKk6ysHjA/78HzfFh2gB07p/igFdNHMlfvMjYTpZPYHkqrnYOI2XkoHmwjMjHo++h0ljE7O4HpmVaS8CUlgahTwchc0IGZiUIOAXDXE8lOfSAl8RqybXclgOv10WoBs5sn4Xy3ecS1/jyrAAlHnqjK4wDxvLUnbx0rAuxrAeKjrP+vCiCu73b4CkgHknDKX7mSoOxKmiekgbgYM976ZaqVyPjUAUrrDRS/U4B4le1GGVDpd53vQ0ceYKs6iFzotuZN5Lr2zD5XB7BlN6r1AG1Vc2e9501ev1b19YXq1wth36q2rkefZsuoA8TXo9z8MSwjfZiaQr8RADpwA9H/5Uwxwsvl+qs1fy38WM05VvchDMR95UHVQJz3JDOEb9NdLRAOSHPYwjOPHsIX/+qTeM9bbsJmK0SDQDr5mEm7mnjQjoHlMEK/PY3tr7kGztadcCmhDYNVE51F4NOf/CqOHOlhx869gNHFjp0O3v2+m9BoShAlfZEKSh4LWLeb6BH6xpiUZUilg9RLxLMqVArhX+vbBH2fQJ5pC5SEUgfDMYGD3bD0WQMmJd1RxQsFNP4hjtFi1ZDIY260z4otBmzTwle/dBSPH3oRQeji1oPX4dobt8K0CXRSACOdAMhbbCfqfakFr8qTmTsWC4C4tgG93nOB+XOk8EYHFx+7dk2xXKOoTWs6VNraWrFE/iaeb/me6FKu5ysevYmQok5BQDxAt7OMmdk2pqfbHLAqByctT0mxdEmfsndde9RVGXQD5Pvk+ZbM4vQvBuKdCIHvodGMMDPbjG9Bxt1XXnWfi4G45EOlWccxgw7Zr96t5ThtKhtzVUB5nPL0Z9KOoKL9pY7jdM3UFAow4WCTmEulIrIpQts0hCtuW6ygQs/pimeBuG5Y3iStAhNZA6zHxj4qEF/PjS5d/1cbOC3rp1EGdFW7xr3Wr1OHqvGU/nt2otV5f94z3wlAfD3GcB4QrQKn6zFfy8o43wtxtv4X+hD7PQvEYy+leGAJbAqXGswRlzTtpJTtM7Dm9PShRflpYHse+qeP4uRj92POitDwIjQpci8ISY8DfRsYEF9jeit2HLgC9swcOhRwSkLXcNBdAD79iTvw0uEVXHLJZXC9c9ixy8H7P3gznIbKChmQnK/yaKepzyoJDUv/qd8TbYG8oxLkSUlfiDrhsTOL+5eANUdHiloKgU/JUOowVYa8/SZMSeSjNLdN9b60zjqPVY3J1QGKqfSkBkNJesIAvufg2/efwSMPPQ/Pc3Hzrdfg6us2U9wnYHhKno9uwS2QfF/6i9fLgkUy6yUf/mA+R5wPKmQD8jIPgIVzg1jVZPuOKbaZwUA8laWV26e94fJ71iFnPjnZTLTt+wzEqTOs+G+eG6DbXcHsbBsTEw4DfQk+1BkiJbOoBNumxSboHUzQBcdFsEdcvPHUb0SDEY94xLrZTiPAzGxLPOIFBhPgOu6O8wp9bgiIszVygbheM+uA1Oz4ytsvL9FRFwAAIABJREFUXs1AvGhPTLeLgXivR/qpJMsko2J158toSCSCUiNHD0gKC+GRQ6NTJHtoxmsFlYajdF11hHjKI14FAKqAk25QHtgZZzgWAbHzvcGWgbUicL5eICZvsJ/vMtMgt8gzez48tumJUQSihiZJyW3NOOOryNZ576qaG1XlVy1059u+ZQfr82Hjqjmatdc49s0bt1mwn31vVT9U9WP271Vr4vno1/z1KV591TcaOYg3ljyPBEx0Rk2dcn095AtZh5qdkwLAiSMuoXIE3CiLHuFWUgIB/EhAF/3N9AO0fRfRwikcP3QvpkIfNqXy84FGq4kOcTNmN8FrT6AxtxPTO/bCaE9gEIboB7SntdBZAD7xF9/AkSMUoLkPMFawfaeN97yfgLjww4mewNhPmUQ7ZLO4ix3MKsU9AXKyVWtCMglSpSjWlLzfHIQpGij8e75kIK94aMB3KaW9ZAIhcEccZQLz7OhNJRVitkAK3LG3l26vbYAo8H4wAOW9vO+uE3jwgWeY33/LwetwzfVzMCzSHRcgylQO1tZOvnheZIDjqnmwCnTG8DwzfuTH2IkdGRj0gcWFPnwvgO1E2LptCk0nwbF5eFb44OpGQfG5qV/o4EIJYyRbqXzR56kM8ogTLWVm2onpU5wdMn5Oe8QF7DMEUgCfbkB4zHviYZd3C/ahPl5ZDvlwQxxxCtbUcQGjzv9Xz/OZ/stQeMgjTk5YccYOj5VR1uKq9Sy7vtLPep3Oc8Ssx7pfRn0ZlYIZe8SJdzUWEFdTUUd0x0R9Xn1C2ErKUANxMVhaSSW5cisaXFWbDg/yzOlhHEPHW0oqsKxs013PMtNtqDNw1ntjT9s+793r3Vbd3qq2nu921gGKaxlLdRbMotP8epRbZb+qv9epf9m8rWNf3gRfgcPOKGUWrQNlh2e9UOfZZ5Sy8z4/6pq41vKK16d41VTfXHggTkAoIBDOt7ICkljVgyAQA2HhawdRgCiIMElZHf0ecPYYjj90DzZFIWzXgAMbbhiia0bYct3VwOatQHMantVigoLVaiEwDASBgaWzwF9++ps4engFu3ftgWF1sWNXA+99/2sZd7mDCI89/gyee+4Igohc05ZicbKGiVBNCAYq73XDmWRwSLSFZsvAtu1tvOX7b5Tk3LGWtfLCst6eyDQSnWRhvotv3PEA+l3iObeEEsFZroluwjnjFQ+aviU0yonWxVYUmGp42LFzBjfdcjVmt7Q4cPTb9x3HQw8+B9f3cMutBMS3KiCuMhwyENf5OaXr00Bc49YYkOjRof6Q4ID4ycz4Ue+MgyMFiC8tDuC5PgPxbdum0KgA4lIveZckL5IDEoFlVjZJHyUi8boTR3xmuoWZGeHAJ23R36dPG/I9AXrC+5QciN5NOvJa/1zTYQSI+wLE2wTEJ1Ua9rWssq/kZ7PuepW1VFVJjo0JEI/lLkfAa0V7o2510c15Gojr/WVUDJO3xqbLGweIF63D6wDEk0kYV1yNfD7JU8rdhoOGbfMJXT2diiVPgHhRw0fddKo29vSmGtcoR32hqLOznXE+p0JeXfPqfD7rkC6vyrbrXY+y9q93Wen35QGs81neK/XuV8q+r9QYHsfOZetPFRAXIDC8YZWB4jrjruygPC4Np2zDy252RWUka7vAFwI65A2nfxy4pqTjBLjI15o44voanIga7HRUYn3MkZaMi5RBkpS7CCApPUM0gh6c7jlE547j1BOPYtLz0fAsWJEJL/LRMYGtN1wP7LkYoTUFrzGFAbVB/J9wrAZW5oHbP/lVHD/Sx64dewCzg23bG3jfbTexR3xlBfjc5+7C0aPnEEUNRKxDza7TVMvpXURj8GCZbQTkoqXsmEYfk9MBPvrRdzPNxYCrOPj0+STpnshBAs89cw6f+duvIwonYUSTlEhdbgno+EA55ZUWtpSvefoqsyV54s0AdsvFm95yI66+fgerttx/91EcevQFDLwBbuFgzR0wKPqVU40T4Nec7NU9qL3iMYbWu376In0okDI9EjSwzQwQ5RHXQNwhIL59ioNUY+2WlDc2PRaFJy9eaVLxYaDM1w2SKEhiF2R4DAYROp0lpqZMT5Mki6amkN66jDHdh8lcpfeYHA/gB77IdfKBR7KHywlMbmlWVlzOXkoBvTOzBMRXB/OOs0a9Mp+pD8SpneQZT2JJ5LNVDoIqIJ7X7rrrVZ11WNcxvS5nv69yJtbpG8MNI6amjO8RV0NeXQXwxk7DjrhRfEBSuuK2zXw3AePiFddLcZ7hihqe3tiqOjHPAHmbYtFGqz9f1LGvNIip08Ebz2xYYMMCa7NA0WaQ9nivx2JctekUeX/K1sSqNaqqzLKNLl1uGvjodZ3ADdEmKKGP8GeH5QvT8GvsHmIEJTrb7JekBDDMeRaydBSIagPVga7GzWgAx1+G3T0J7/iLmH/hWbQGAVp+A5Ebwmqa6JghGnt3o33xZcDMXoTNGfRCEyEnx6GG2OgsRLj9k1/EkZf62LuXVFNWsHmLgffd9gZMTAK9LvD1rx/C888fQ4QGIpWZUeC8yJiwxzB0hfsdEQ3CgO2Y8PwVzG628P73/yCalIjRVAGS3DLSJkzoFGTXZ54+gy9+7h5EBMLDNmfmZF8kvZvBs7olGNp2Q1FOCSI0HOKm9HDzwatw/ev2MWa9985jeOSRZ+GRR/zgtbjm+h2cml0Dk6p8kFmKSqzXPdTRKSCnQavCBUlCHPVMRImGiJoyYGqK44RMTSEgLvroatRlsKEe/xHdZHByKZXllTOfS/KetMd6MAiVakoL09PN+N2J918SI/FXpJL0KCAv7/eYzkP9HSsExcl8DKwsu/B8AuIGZmYnvieAOA1vHSc46sXnWtanqrWvaM2pwoh1gLieJ3XXtRiIE0c8L8V9eoHN5YjriaME86mSBMKZQUaeiMBX6inEETI5c5d0RjEQT1c+b7Or4zVaq5Gzdcjb7Mbt6Lqds/HchgU2LPDKW+BCAPFxNpz0Yl+0JtZZK0ctO98jrtdzzZ8Vj2naI77emTVlTWZEFfvWOXCPXaDKI6mpk6RpTOog/graxjKCk49j5diziJaXYVIWya4DeCGMZoQOeaA3b4IxsxUzl9wITO5AYE/Ct1vw2MHUwvK8j09/4vM4fMTFvn0HEGEZc1sNvO8Db0SjJVJ7x48v4MSJc4gIPFP2ac3v5qRHIiEo/G8BieSlNUjy0AgwvamFyy/bK0CcEXNC+eHYQbWDUjnLSz184+sPwnVJyWQS/QHJ+xHIpLivtJyk2s0VbZSpMeyp9bB5bhLXXHcAW3e2+SbjgXuP4dvffppVXBiIX0cecWHZp780wM7lZ6sHs35TvftLmh5piHimE1xQBMSX5kk1hTjiAsRJqVHTkYYzrSrPurrppvfRWHQpyyurLEt2TQXfBVcTbaUfodMl1RQC4uIRj2PfRHslhV2IjiJ4hrj9FJDpB+r9ZFnK6qrNr2IFVpYD8YhPGOx1T/OmX/mVbtQa1POIf7cBcY0Fy6gpFxiIJ4uv3L7KdJRlUTziQZASdXfkeoIA+Xp5xOtuIkV8zTKgr4dlHY94Xj3yOmrUob7x/IYFNizwylpgXCC+1lrnrVnZ35VxJOuUn/f5qs8VA/E07UJ2gfOZ4j6Bo5oqQU5KpcylvM7iDCIFL8D0O2hFXWDxRbz87c9gEsuYnmjBWxwgOmvCQQOeOUA36qK9dQpHTy9gavOl2HrRtWjuuQyY3gaPvM3mJFYWQ3zyE1/AkeM+du6+GEG0iJ27mnjvBw5KRkYVqMepNdKAVONNhecIiFFgJf2Xf0XOaaor+b7p/+JzhobeknhG4zveSSPgzJkuPI90y5tsc8Miby3xyzWGT3Ox9buEtuO5A7TbLcxuNpk+TlJ79955FI88/ByCkDjiyiM+IhAvG0eagMJQWGEHAfX6L6q+SdpU9ogLECeOOAHxTQzEY8yhDJ0cClSCKeWxZslC9lbTjYTOdJrUMgbixBHf3ML0pgbfDgz5DTm+TXeqUFvk5ocCQAWICxVGy/XJ+1WKFaysULCmeMRnN7e+J4A4Yb4iakrRGBlnXSrCaxoUl3m6y8ZqEUasA8TzaIQayKfLXKNHfGiJSUFwmU+S5EcmPVFSJMEPgfFUetwUT6iMh5M+YeQ9V7V5lHX4Wqgpdcsdh0ZT990bz21YYMMC588CRetNFTVlLTWqQ0PJWxNHLXOcDa8IiCc6wQl/mAEK6ypTcCGt+/K3NGQftc4p6BSnaze1agUF5BFVgfXqiActkNg2gIbfAZaOo/PcvXj5ob/Dnq0mprfPIlwJMThpwwybGFguQtvF7LYWXnjmOXTPhdiy6wrMHLge7QPXA5t3w3fmsLJk4/a/ugMvHOlj2669iLCkgPitrIRBIPr0KRe9HnnoiY+ZzixI3nBJniPKJh5aEyHmtjVZvURycpDqi7SBucmUSl3ntVdseGob/c93PdiNBntfvSCC7Rhx6vbYS5znlla4lw4ppEeuKOQMJO+64zgOHXoRvt/HLQevxjXEETf9lBdZAUzldotBUEVnDleDRsSoQJwU3iRYk4A42SubMVQDc7IjY2LS8eYgTZ+94sKzV7zwVH0FiAs1ZWazcMRZqpBd9vpgICcoAedyp0BBmjS+if5EWVyJ8jIM9Cl4WA5M2iPeblNCn4lU3Nz4s+CV+2Q9j3gaiCfH0upaFzlPqz45zpp2PoB4VT0LgLic4hOtI44y4Gd1nqwyako8ESkgh0+AqbRfSiWFgTh7xeXaRr+/yuNcBJTH7aghA6TSYxd1YF79qE6jUFM2gPgow3Lj2Q0LvHosUGf9yQen47ehbL3I87LUvRnM1qjOplXkhee9IQ5EFc3k5GcB3AlIIVCk6QDrA8SZ2qBAq0G8abqBZXyk1mZmdARo0D/K/d49h8WHvomF5+9HNP84Wq0udl5zCeDb8E5Z6Cz58MwADoGkbU3Mv3wY3eMdmMYsOvZm2Lsuw8zVN2HzFbfCC7bgTz/xJbxw1MO23RfBtHvYut3Ce953C8sABi5w150P4fBLp5lTTuBP6BdUN0kRT19h5MOwPLSnfLzh+27Avn1bRSOcnuX4UrpZNjgpkfqFIkjQO4hWQt5+C77nwnaEw04Bg6y9rW6mhQajDkdDXBKqiyBwyhZKgJxSvge+iW/dcxoPP/Qs/KCHW19/TQqIa3+zpiCpgMeagbdp6MY1UuMnS01JDmvJkY094gt9eHTw4GDNaQbiDLz1TQO/U1GW5C/M/yEvv+sRbYQGhQS8Ep0k/TmqyqAfJgl9Yo94GoiLZjnXj+OPJUhTuOfyfuoPovnqXE5SH3leVFPoBoI84t/pQFzQobaHAova6upvoprCmdatBPNl16E6FLq6q2ndW8K6+DHrcKnLEa+qbxo/Gj0/igYDF4EnCQJowsa6p3y6U4sHD3YdJJJw8qSwYRF/fZXDZlcecTqd0jWY6Irb/L3Oszu8iaQuljjrWJKNrQiwVzU4/fe864n0hlLHE5V+ZgNgj2L9jWc3LPCdaYG660beWlK3xWVgOm+dSS/k425kdQB82bqbPRTkreWiUkHBgyKjJw6dPFZxXUuprZ/2B6XiQR5IFkZhzjUwIB6xTXDIRSvoAgsngCPP4Pi9X4Z/9gU40VmEThe7b7oCaE8gODPAwpkOPDfC5GQLm/bNYuHpp9F96RwmzRm4/gS8iW1Y3DSHy9/yLhjbb8Cf3H4nXjpmYcfeA7CaA0xvDvCe225lRYzlhQBf+OwdOHOiC0RNkiwABwwSdYa3PgKDpMvtwzQHsJwBfviH34JLLt7KCXuYXxyIB9pkInHEP5uWzVxy07TjZEBkDUlepPnLSts6trOydSoBUkzrMVVCPuXZJlhFeuT3330aDz30NIKwj5tvuQbXXL+TM2uKfYnakQQspvsyPyhzdb+uCuZUtBwFndWNuqBqYa4kOuKBR0lixCNOSYYSj7gcwFgkQvghooZimPC8CAPXF4UUPjDqdgjrne/tSb6wH6DT6UiK+02C8rWGuKRJocyr4lUnO/BYcwNWYyHeuS5TK9rE3H7FS+dgTc/jFPfEy6fDzzpMhdEmzvl6OuMgp9gGkg4lFoRkVx+9qXXWp2xzyjBcnabXcXQUYcAiKkpVuUY/iKJ+30sB8VQCgkognvJqxyejhFOVAHEhSdGgJSBO/+h0pNcJ0SBX/HIVQFFEU1nLRqeNUWboDSBeNWQ2/r5hge89C1wIIJ5n1TKAvR5APG9NrNrY8rz/xTcCwtFmeorOLpMJkht3NJE3lf2xBHBVRkpbgSOPRAIIhKMPc/kUcPhpPP+1z2LOX4TZOw3fm4dn97Hlyj2wd8wBho3euWUMlj1MTkzAmW3CPX4KK0+dQHvgwI4mseib6M1uweKmPdh184/i8986hWeONTC3+3KEVhdzO0x84EMH0aDEOC7wzJNH8djDzwNKvjBkdZdAJYAhREs26aHRiDC1qYE3HHwttm1ts+Obtc85TSbRHnxOe6/7mxLUEBYkL6O+eJbAx0xWSw4QjaGt+i59U00oUygafO/N6JS86yRfeCoFxIkjvpNpFMyZpq1aZ2QqCN4s69O0o05KpmRMw5+Qg4WqFz1jphP6+GgQEN+6CRZxxNUL9fOxz57RtTgPXVf0vQWIK81zakzqhoBgiKS472B2ZgLT03bsMZd30iEqUk0nY0idSbfd9ajTlKc97SRW1BZhCJhYWSIg7qLVMr67gHgOS0WoycNAXHt546DfGufxUcH4ejhsNc6sw5IoWvtGcdLGQFxUU5RAvzIqc9XiaG+Z0PLyxCOeCa1Ipn2c6lQGK19BGXSSV2C8ISoqOhGQeipXV7LsanjcRTz7uaIyuO4p+kr251GMvV513XjPhgU2LHBhLfBqA+Lnc01cj7amKSq09BMIkiQqhIXEm5iRVx+jQ5MEPunELOQltyIPDb8LszePwXOP4fBdX8bMYAGNzhmY7iL69P2sA2trG1P7twMzTY62i3oBDJI9IQx8ahG9J06gsRzB9AxEjTZOBiEWWzsQ7LwJz6zM4fEz05i56Cr0wg627W7hxz50ELYVwVIeXLqNT6eUjz3GomDIAJS9ohEkPT3xxlUGSPbAGpHiRDuc8p4cWhJjJYBa6KT0HoHhDHBYjUWcZMKS1nBXp2ZP0A/fThDNUtNQ6VDjG7jvrlN4+CHKrNnDzbcIEKecIKbSguZ+zPRYEQ0927HDQFxpyWR07YqBOMkXEhCXYE2mpsSJnNJ1UuNLadl7TEthwviYQFxi3Zj2pMj0fIAgXr5H2uHUH0qyMG3x72EgLrcmYeIR1x0fU6bGuw3IW5+KnKvrhc/K1sR1A+KDAfGW5BpMzW+ZutojnuEBkeSR5nDRwBSIPvwVXz3Fs1Py+JpmxNcUjabD/02AuPaIrz4inc9NR9d6A4iPsQ9ufGTDAt8jFlgPcDqOqYo84mtZE6uuT9errZoeQO0mabeB6zFwIXrF+gBx8c6SUgWBew58JKen38eE4cHuzqP/7CHMP/4AGmeOwFo4AWuwCDsacKKbftRDOG1j7sBOYBuB7xD+cp8l/cypKeBsB4MnTsFadGERq8FuoAMD/YntOI5deKa3Bc95+zB94LXoGAHmdrTxwQ/cwhrXHGxpKgqEwsExDlHInPZOzvbJILwRS6HQz0zltEmDnfjQDu/ArEDGHnIPzaaDKKR8n0LbCA0m6aiMmRToKTQSClwdUpdhoC70jBiw5wBxpqY8+HQpEK8/nldD9CTpD4HbTIbLmGojhuPjlinp57WOOAPxrVPiEWd6UhaDiO2Jmy0ea6XfzvRakZIUio3CG4ptk+sRJ6Cvbw0yQJyCNMmJ6QdiV8ZQEmMrX7rT+Rbje8cjrnotBuJET0nLVmuPeBJ/WMM1rg84qRN8FYPhOxaIc4BwyiOuT9Z6VMmATDQ4w1VAPBmBGtTrd0g0OCX4MTnbptNI+N9FkzpLlJcDggL/mVN0FlSvOokXPJ/3zrr0laKrC132eg2E+ovexpMbFtiwwHpbYL3AaXqtqbM+rRWIV13rFnHP03UbhSO+eg0WHq0AcR9EqyD6g8T+rL2XRFhE+YIlvpFlCqeCFQxefAorj90PHH0OEytnYPfmEfSXYHKAYoTIMdAxPWy+eDvMS7YBvSWcPXKCVUh27NsDhDbcJ0/CWglZtISBnWViJWqj29qLx5cm8IJ1AM7Fr8WyPYHZnZtw23tvZP4vA2fa7yzdSEvAcST5OSUWk/jMQo/QwXzM9A5JB1xoIJRi3rEbDCQdu4mV5RWcOX0Wu3ftRKtJKNRj732ggLjcahvgYglgMyc9tScrAgtzmLWWS20gLt565UTnzsthJGQ6tbiTRY1EHSQyrrxhj7iowAxSCX3qAHHS+KaATBp3RI9i778C4nFxGusoZZQsEKfGkPMwD4jTUNZjOuTUrqIKxPheNU3QktB+YiDuu2gSNWXz5He4fGGqq9PdzO0nrEc2j9gjTv/So4XtOcS2yF8LsutT1TrM9i5gMKRLKFoXi/DaenrE88pOqCkqWFM2Cqmy6JAmPHAG4BkgLlc1CZ9LzSz+vA78lHfQl5zOTeocx4bTIM+InNyLvtYTiKc7KVveWjziZZvdBhBf+2a78YYNC7zSFqjaAKp40+NuAt+pQFz2D+Eyk2dY5OMCBkTrGbAZ0H5C0XScEIeoExFaUR+NpeM4fPeXYb/8JLYMFmBQsGZvAVFAHm/AthroewP4TRP2bButKy5GNH8Gp188wtlZprZOY8KZQHCyh6hDHlcblmGyOolnNNG3N+OkuQPPGXuxvPkKzDe3Y3rnVtz2/hs4oQ8D7chHaIpajE7gY/MhgKorwC0MSFXCHkqUQ4SSMArhBR6ajRYrmZAkntv38Pihx9HvD3DLTTej4VAgJ0l/hAjoYKOoKay0EmNv7XNMdmb2CHOaehWIyIcjeY7+FgYG7r0zxREnHfHrdrLYCANxBTTHB+LZW/QaHvEsELcpWHOSPeJM08nw42ncERAnWUYCy3TQITWTxFOtbuA1MlHBnXGwpuKIFwFxAtU0pumWh0F3KJKIMZaJQZGitLCDU3nEvxuBeGowpEYSK6aQhjjHBMZBtIqutY5AXK83eUA8D/eNitnOOxB3fQnWZI64UkUZAuKKwJa+ZmT9Uq2gMsRBGbqPiSWTUnHJOjRD5GwocDPOtJlsVXpTK+Nml4HqvE2vChCvBYjr8nJPOmWnjFcaXWyUv2GBDQvUssB6AvFR1qdXEohT2eLhU2FwOTeRVbeT5AGXOCNJFCPp7tcPjCvHGusWkqqIbQETUR848wKe+txfYkfvDNpLJ9D0luF35uH5PbRbbfhdyaLj2xFcM8T0ru3wOh1455ZhGRFc24NlmnB8B14vRKM5hcAP+f1hZKLnW+hO7MIRezdOTR7AcediNHfswId+7FaWL4TpI6RKsaeaQDJJ2pHWhsf7YqDkC4lDTnYhIElUFLInAe2VTp9pPLOzs8IhB/Dssy/j5ZdewEV79uKqqw+QuIpS4gvjYEcV5SWUCw0GU95K5UfjP2k1EEanMVeEDhvAvXcNA/GrFRCnoaA57XlAXI/tYd9anlc8HViaAuJ8jU4qMGnyQo5H3I6wbdukqKaQxzrlm5cxSWowBlxWNJGDDGEWDcSpDXpsJiCOAkJFNWVmuo2ZGUcFxcr9AeuSK2pKGJrqlmfA745COVgJLhGYI2PzewiIq87ndUNCcNFw6PaLwHhmmY1vbPKX33E80/HYW4NHvAhXricQz13/XS+KBgVAnPhldIWorxQ0QB+Wn5KBJl/DQJwWA5lOmv9NJ0e5FqRbIjot0fWaeMXTASTJ4l920qkC17V22NTgSXfCqNSUUcraeHbDAhsW+M6ywHcqEC+ychmA1n9bTyDOHmLOPkiay0qLOSuvN8aQEAUPxfYIA9hmhMZgETj7Ip793H/Bjv4ZTPXn4a+cgdtdhEMJc0gGMLThOE148OFFAaxWEwYBtq7L1+ie6YpX243QbG1Cr0fSgRYn66E/+J6Bjj2D062dODlxKY40X4Noy0586CfeCqtB+6CrgDjph1uIDJHCs8gjTpQJSugjYmIM3DizJntW6RbBwOnTi1ha6mF6Zg7btjVwbt7D/ffdjd07t+J1N14db7XEnY5FaLJ7cBr/KmEyDcQTvq4iNJ9HIK539mE4rsCaOkkJkUEFXuYBcRPoK444SS03FBAXCk+CQbTDkLzhJCdI0oKalkI0IF8dDLNAXHCGqKasrCxjdnYSM9MExCPuGwHiiupDGWMDk8fywHNZSpICNdNUK31rwFk4CbyH9HkTIl/4XUhNGUKXkr2IcB1JVZOtOUts9ospUclXXTxXhs2KgPTqotWtTE1H6fkC4rpeRuBH0fJyT65tQtJ6JfAtx5eACFZDiXdUkoCUDqxMnwIgzoEhAsalIbTIaO4QlRCi2aQFkRRUaCDL3wn8a0pKMTVFrjr0V9lVQ7oTqjhHeXtBlWe+bP+oO7jG2IM2PrJhgQ0LXCALVK0vRdSUqs9lqz/q+pReH7ObUJ2y63DEy+oomspapSOd4Gdo1Y13iKxXPK3ANepaqakVdJtLyeIY1fou2ugDLz6Cl+74DHa4C2iRckrnHIL+Mky4zNU2I5LQdeAFrng5DfodYAfq/pa41SyPSO8VcXKKhwqILE6/DRvom5M468zg1MQleLF1Jcy9l+FdH/xBOC3yzveYgkkuawJgPntMDT4IkPuaYGinA3T7JF/ooN0WoN5wgOPHlnH4yEmEoYVOp4cbbrgaTz/zNM6eOYG3v+1NaDYoKR4dbAIYtqRSZw8sIXmlyMe7rAiViRqL8o4LA0Nk5aTfBMkHvid65aS5PQDuv+cUHn74GXh+Fzffei2uvX4Xe5/lKwEx8c6vvkm2ZPVMxhme1hnnvJTqtoSUBZnEQ4cS0k6PYYVIDlJtXVeCNSmhT6thYNvWScWll89pKpSknZckPoPJw0pUAAAgAElEQVSBlyRTGuKhJxWjcce2NEy4gzAG4lOTTgwi+bwXJh5xSnpEVCuVu3MVEI8BFo0jeopl1210Vjy47oA54gT25WCnrFoShJgXi1Y1X9IUovO1TKZdrzE3nm0p4LvZFCzJ7th1wGs8+iqCS9aC17JraF7flK2HVYeEon4w/IA84gFc1xO6SRhyBDqJzjsNh8F4OrOmHGATFfrkSigNyLXFdVRyAsQ1cBdvC11dSOAmAXEN1KuBuDQne5jJO7VUXZ1WdWq6Y7LvGuWz52sibLx3wwIbFrgwFiib72Uc8aLP5TkZsi2pWmNGBeJlz9fZdLIblZbH05SIojVYExFY7o0T/NC+osMFixWzynqWcC7tGsSnhkUeUB9WGKLlrwDPPICj93wJc/15tAdLGHQW4feXYIXEEaekLJSx0mLSiFYVoTZwWnntNk6jDJZ7CeFbBNBN2EEDHlpYcaZwqrUbh6euRm/bRXjXT76f8vfAokyYvtBfGHibNnOKQ8+DbTvwPGB+oYOVbodVX2ZnZzAzPcGc5kcffRKO08LFF12CJ554Ett3bMNLLz2PK684gB3b59CwSXmG6iOZS9lrq9zi1B8UJBoZJifNY0VEcsKHEWzH4LIogJM1yKlNoWTupEycArENeG6iI07yhbccJI74LknHnsrEoylHAo7Unhw/kgK6GmgqRDZ0b650EEn1hTPDE7ebEhaxD5CcbRxkAFIHdD1gcV6AeLsBbCPVlIxHnINdGYTTGCPFFDk40ZFq+CsNxOVQQ55tdxBgeVk84gzE2Rsu7HuyDrEE6P2+Tx5x+kln3VT2i0GiPG9QjIDKk0LZS1eWPQwG1UBczzN9K5WuexWmuTCroZSSBeIcjM3OVAHijYYG4sOsh7x1repgUWd9Gmcd1u+tKr9sHc+rW1ldZM6kxmCfMmv2PR7cxIFzbAqg1INKLbN8sheKiQbisfzR0OWCXtSGgXhSng7MFG8DRYcTR7zZcNCgLAjaY04LgybGpSqcnHSqgXiVUfMGa5Whq4D4OGVeyEmzUdaGBTYsML4Fyrwdoyy6WTBbVqP1AuKjrk1la136XcVAXHtN9V6iAhgJn1KCH+KK8yMpp07Na+J442QKg7zCZw+2DxL6a/cW4D5xP84+9E3MdM5gwusg6K3A7SzAoiybREchkBQZaJo2rNSGKICNFF0kmJF3POYtE6AL4FvklrLg+A2EUQM9q4FzzW04PHEpvD2vwfd/+MeATZSUR+2FRKno9tGamBDWbAgsLLo4ceIkTp48hcsuvwwLCws4duw4Lrv0MjQaTTz7zNO49rprMbWpiaWlFSwuLnBCn317dzII990QdoMCPT1O+sMgko8kAkL1oYdApO8FHCxHkJE9v/Rf04JPCYMMkxLbM/AlYE6Jg5jTHpi4766TKqEPAfHrhoC4HOZU1m0NsnX8QIzOhoMh078eAm8EcElVR+FZBq1RBDuSg4Twsg1QlpNyIB6PCvaEExAnbW+ydyzXODTR9PgUUQqC2HxD4kVYXFjEzMwENk01uO/1CGX7RSHTWzxPApAVEhkScE7mLI0duXmgz5oGAXEfvV4PjaaBubkpxf9XcRQ5nt5R5+34q9t4nxw6VCmsptVSKEDTcfQRfXi88MxSMSjjlbz6U9n3VeG1UdbhojoWlZl9d9XhyeiEUdTvuYgoNRmdRn3RNW3YjkxwHdnKjgLl/9Z5WZWofzpQIo8nzlHFSteUEgLQwKfTOC0kdKOogThHv6euvYqvGMYD4kWnsDqbXfoEk3dNlO6oV/vkWa+Bv/GeDQt8L1lgXCBexyM+rh1H8YiPSntJbyZ5bae/ayCuo4HkubS3UUvUCpWQ8ClRxAmIU8r79QLiHmWsRECJ5DHZW0D/0D2Yf+hOzFKwZtBH1OkoIN4hoXEMqOZRhAnTIUd3ClBp76kGCgTYCRwSoCKPOIdVwglsRKENz7SwaM/iWHMXov3X4cbbPgJs3kLaheyl588R8PWBvivp0MnLffToEVx33bU4cOke3m9PnDiHlaUOJiYmMDuziSmb7QkTK90uA/WZmVk0G03YJtFSFC2T+ObscKSNm6I+6Z/ipmjUTzqGTA8gWk0EPyQ1lgADTorTgB0BbdIkj4SKSjfTxEi9+xsn8eijz8L1Osojvjv2iOtb7TyqgVZVW51ZZPVFQ6zCRp59RfXXlAbCryFLDhJtSFRmEiDuokUe8W2bGD9ojjyPL6WeQ7cu5LFmA9HhZNUhT8Yp0ynUWGg46qZifgHTm9qY3tSUdxNdl+gyJBMZRnB9CgCVw1rM+UnRXtJAPILExJEyjmVaWF4K0O12BYhvmVIBs4m3OO9Gady14UJ8rgiIc+JGSm0fB2mK1nv64FIHiI/iOV8PID6q/dcNiM9HUdTt9BD4AZoU7h2EsE0bBi2SfJxUOpiyKvOEkWOc5n/r83eGDKZtzhqpCXCWSRPJ1SRdJdL1hW1zgh86lacXce0VX32yWQ3ExwXZdQbrWjhHG6C8joU3ntmwwKvfAnmLdJ6nI/27qkP+Wls9ChAfp6zs++OtVO2qaSDOfxMybAxQmO6opOH0b4WeQkF09Gnx5Mr2UqJjm1N58VhL0pqQhbNDGL6PTX4H7qPfxLlvfwNz/XNoeF1EnS68zgLsqIsQLvqcqjzCpOmAWB5yIEhSnnOuSS5ApY4XbxJ8JRNI4N3gxDg2Vow2FprbsTi3D9f/+M8A2/cBTlP2S3bZSwrNM2eW8e2HDqHRbGHz3Awuv+xSOBb4X78X8h7sDlxMTLT4St9qkEfbhx/6HLdFFE4CyWIrqrQcDgxOxWkAngEsuhicnEcjIGWWCPaWTcCWTaCDimtGuP9bD+Ce+++XQ1AU4S2vP4g3vfGguumWd5Nqyj3fPIFDh54bBuI2HUq0woq+3VbpcdT5K/GDp9niSnVHeb/TSEGwgaimxBxx02BuO53aKBBTelYB8YU+vIGLVhPYumUaDskXxoNSHfQoIFhJZZKiSR0gTmOPFD6Ih37u3LwC4q0hIE7YhbzhxA0nagrfnOg8KjHOUZ52rhM5HIl7b8CyG+zUXFoUVRaHgfgm5u/rYV8GOovWmVHnzDhrQNlnVgNxiQGkwyIBcWE8JYceNXoFVVZwvevWtWgNrOMRr1tG3nO63Lzb0PR6VrZvxEP3iDeIOisdTLYn4fYGmGq2ERFFhYI3PU94WspgdKqUeaMzc6kEu7zWDHtC4oqngXisQSreCALiFNBCp3zSFKeAG/GKy9dagfhajJz+7FqA+DgbzHrVe+M9GxbYsMD6WKBq0yiiplR9bq21O99AvKh+ur0crMnsArVuMxDPbs+JchbvEuR9ZeqA8K21K2ccUEHbDjN1Kf061cP3MOmtwH34Dpx78OvYMjgHZ7CCoNNF0F+Bgx78cACC4xSc2ILFNAgWqFN0FIEOEQdnEveFgwrJ40z1pj1QJSxhMBGaCOxJLBpTONXciit+7L9B8/LrgYlJdoqH5O0lDfXOAI888hjOzi/j6quvxsWX7OQzC1FNAl/k8dij6wcw2c0LDHpdNNst9AcDtCbasdwe3SYbvE8KEI9T8/SB6LmTeOIbD6DtUtkmrD1bcMkPvB7YBPQi4E/+7D/jd/+f32OHGnn6f+FnPoaf/ZmPiZdd1ZWc+Hd/8wQeefhpBGE/9ohbcmJReSklII891izAoPs/RUtNe4ljED58f05Amc8E9F7FESc+O7WJzEA3J5L4ZRiIN5vAti3THOyoIQMD9khiEHyPxpYad3xgyo5kfXIQTy1hDYpXI2UWDcRnplsytlMUCtJ0Fz18iw9Ase5HHFuQBeIuyzQTEKcqLMx76Pb67BHfPDfFQJXqr9eJLHgsOgjHAG7Ew+ta15s8K8qYULOGApwNAeJkT/37BIzrtWD9gHi2TmvFa6PaaFQgnvd+46nuUvTcs8/hoj37MNmcYM5cb7mDmYkpGDThORuYDC5JBCD/1QGbtHjJV3JSThckDhL5nL4KEi44pw7gSBLLMERT3LHZK64bpqUTtUclMbCUUBWFmzeI1+N6toqakm7/OJvLqANh4/kNC2xY4PxaoApQFwFxXvUKPD9lIFq3pk656WeKNoUi6+StT3XK1O9jdkk6vfgQEJe1X9qptmuVDIYk5YgrTnzetQBxvQ+QCgjD6SBEqz+PzgNfQvfJezG1fBxOdwF+fwAzdNEwXXhBH13af0wbLdji2abARlJNUecIBvciliIZAhUQZ31qZoAEYDJMaMJuzqDjOZif2Ik97/6v0bruVuJbwjNthCYFhBow3BDHDh/F7OY5tCcm2ZMbx4kyg8Xl/ZC00PVea7UmZO8kz7BF/GTyxlJ6+wZc32caCddPqaMYnQB4+AV88xN/i019C4Flo3nlxbjmR96GztwEzgYDfOr22/FHf/xHcD0XDdvAT//UR/DL//S/55hS4jwz/SKgYM0zePCBJxiI33zrNbj2OqKmEOCmL5WYj7zVKkup2pFV7hDV1ynpYoa9ypEX36Fz6BnJOBrMEecMqay2YcSMG1Z3YY64yQGui+QRdxU1RQFxhnaK9kSqb6QdThriOsxyNU1GOw0Fg1g2JUYSacpel4D4OUxvmkAaiIsHF0zr8TwK2KQoUWV87jAVzhlz5cWPTzQoxjW2zbcZC/MuA/Fmy8TsZgHi+uCa5zktwjAxYFcT8ZXCGcNHbrllibNpOjrwOWVvFWtY5hEvakvVuqTXpLUA8TI7lq3jeet1EU5M/15/bxxamY8++elPYfuOnXjH29+BFkeEAw79o8FFi4CeejwLJRhEXkDe8hQQZzCeDKy0sZPrKM1TkSAI0nSlkzktKkRPISlDerectoWDVQeIZze8cQZmlaHrXHWMU+75hRAbb9+wwIYF1sMCZRtBGRDPA+N114mqzaeuR7xueXUOAOl36QQpsVMkpqYoaBb/QYFxtV1IQB1pinOid3541DoyJIwohTZlUAxgRiFzxBudM1i477MInn8QjdMvwunOwx8M4JDGuB3ADQboktfVaqAFBwSViV5NVaN9T3zNBLPF009OJ97niCquhMCIb00BhIADWJOI7Gmca2/D3g98FLj0SqDVZo80UVfI483+UN5IhTse+XQQUMYghOa7CFeW8OjDD2Ju+zbsu+xyoD2BkLzljgPfJR1zE4ZNUoik8EHJaaSGlCrIoDjLTsRA/Ft//lfY4jYwgIXTM5NY3jmLYy2g07bw7Ue/jXvuuwuDQReW4eNnP/YT+KV/8vPsfdZ7tDsAvnXPCTz68DPwAwLi1+La63aBPOIGfILEsDCAqXj5cVwXg9EEmglyYKICQjgIjQZ80lSPaQmSZIe432cXBlhYXoHdsLF1ywzIGU0YnwJOiRJCvn/PJ9UUoaa0FTWFNb7VgUm84Qoo86HCVgHBaXd4+uZegDgBZdM2+DDS7UTsEZ+ZJh3xJnu8OU6Og4zp/T4fILnfuXmKihWJ95fjenWchEE3FwGrz5GDkc5Y8+cGGAxcNFomp7jXWi58t6FuBtiC1G7y1FPbCM/zu5W3XR0A2JmpD7hjzp+1rotpIE49LdnYJXM6HWwYwcVxIwTSdYvHC9Ysou/kUXf0ulvHcTrK2sN2V+ta+vsyDFpUv/jwcGj5bPTv/vAP0G8Y+MAHbsPlO/ai5QGtfoRmSHqpAr6JEkXXclQBkRVSro1Vdz4CxhPgLcA897T3/7P3HnB6XdW59//0t07XqEu2XCVZxV3GFGNMINiUAKYlNxCHkHtvCgFS7k3CTfuSSwgkgVAS0pOPL5B8yaUlTkIzGFlywUW2bHVZXdPb28572v2tvc+ZeWc0TZbAkIz8m5/GmjPnPWefffZ+1rOe9Sz5dwnDVQU2Sp4iBvC2Mj7V1czyWa2RTgbKp/5Nfzfb+c9nki1mk50PiJ/Pgzyf61o6dmkElkbg+R2BxTDa58OIn89aMXPRbwWs2c/mY8TP57PmAuFzMUx63Z3NRnbqec2WOU/l1mmLcNWkftoafz5PW+0zYt+ngIrAvBi3Psjgri9iPPsE7plDuOKWovYrsehtEpIg5LFpOpRMT5FNsWJrM/tCQT4aiEu7dwHsGALx5T9F4UPiYBoulukRWQUadgcDuXYu/aG7Ma64GmUmLscJGhEP8TRzoJFTTJRYKcgKtM3hRJXRg4fY/9ReVl9+KWtuuR4RQifI78t+q+UqcRKJCUjakl507nLNNrYQ6RXg0UM89nefp6shwUWOobYuhro6OFWyGc0lPLr3YXY99A3iqIFthbzzHW/jvT/33ye9yAX4CWB8aOdJ9jx+iCiJuO5GAeLLsYwA12zgMEHi90NUUc5nKhhUAYyG3BJoKPmMZalnbLvtxEYnsd1J6JRpSOMk5VTicvToKLsf3Mvnvvhl8m2d5DvaWbWilxs3XsE1V62nWE4olB28vEldGvoM1bBNC8cM6Oos4cijSUvL5LOCIFTBnRoX057KxKSTSsMWDZ4zfCFe16pDp4FyNRkV15S2kirWlOel3FtEXhTIV6jOLToa+dzECDX2SCSzYii8lFW6STBn2DG5vARSEY5t0d/fUEA8X7DpbCvI01XB3cBEwpnBMWrVQOEss2jR2VWkq+RSlqnUjHFtCQjlGpqYtgSgjgpWMsb/ubzr5/OuzX+sti2UDIZqaW9LbxjBipOrSsuvTzHl6rU4T3nNYsiJVky4EEmymDGYLwCY7fyt63R2LfPdp/HExEDyoY9/lMdPHuauV7+au150Oz1mnnw9oWx4WCozZBJYhpog6gNUo4M0fGtJP7XeUCZFmS3t0npBsggmaQWKrTzFdYOf7IVpBeLTByy9lvRBP99AfObAL+bhLh2zNAJLI/D9MQLnw8QslDmbuXDPt0BfKBBvHd3FbnhzraWzsTqthfhTQP5cID5TnaNcsxLpfCigd2b/6/OYEzppqqUMkcgcBYj3M7TriyRHHiV35jC5+hiWaJHFUNsKiCyDijDSiUnRsLBExiB1T2ovy/y0lcGhYnKbsYmTLykLwmp1jFjsA2MPCxfPKxIaOZpuF4O5MvkbbmDZzTeDVxBmKaU05eqkQCplUAXsJiamZJv9KoyNER47w7E9e6lXKlxz2wth3XJCM8HKFTFsTzWDUVppAYXqZmPVfE8FCJGhstjmBPD4Eb796X+kpyEWhR5jXasY7OziRMlhJBfz6NO72PXQfUTBBJYZ8M57fpiff+9PT+7ime/4gykQb4ZNbt6xjS3blmNEVfLmGLXhg9QG99Go9CuwK8Ddsjylbyf2cVxLSWeEZRZGOyJHz8qt5LuvYDxqwy50EwVw+nSF97//D7j33x8gpEC5ZwWrr7ycOGpy4OFdvHjHVpYtd3nFK1/MbS99Efm8wcRIgl+rkfNilveWJxlz7Zai6w4k0yJza3oH8Cm8kAFx5WYi2nDXUFNQMEe1EjEyMjoJxFW/I5layukH5ZgyeW6FuEMtu1VAXEubROIkUyo2Yww7IpdzVDZFYM7QcJ1a3Vf66e6ONnHS5Gx/hU//0z/z71/bxbFjfXSvXkn7umV0r2jn5S+8ge1XX8aGld0UtGk+uZzod9DuK1Yuzdq0sv7n8f5ctEOzWgHtIS5Bh2QBzgXiKQifrDtsXSsWdw/nA8RnrnkzSYuZjPZcwzEX6bEYRnwuomTa2vxYfTD50Cf/iF37n2Tr9u288Y5XsX39lXQmLm4jwZZoXFJ3li7QVCcVOx9d3nJO6mfajUshR8qNz3Uxyp1FRVKSKhQDeGHFdUcr9W/nRFTTH9Z8aYf50rZTm8Z07n62BzEXI7TQhFgC5xftLV860dIIPK8jcDGBeOu6sFDK8mIC8fkGcKF1NGN1Zq5piw06Wo+T7+UrisUbWiX/n/Ozld9W8FnppGOsJMKtDzCy6wskhx/BO3uIXKOCZTiK3U0s7QVeCaWaMabNdNQep324Re6RmvOJt7VkggVgOgXyHd04pTZGB/uxIxM3MIkaIfn2DkTK4SdlqoV2gkvWsfalL4XlK1RLy9iW+ihp6iNt0FNfacVsG1gCVmtVhp54kuTIGUaOnyRXcFl7683gGvRXxrG6u+letx6KbaosU3sIatAoDHDDD6jXAszYob2eYB84zrf/7vP0Ni2CJMdg+woGuwSIu4zmYh5/ejcPPvx14qCCZfr8+I+9jZ9/jwbi8kfOLq4pD+08xZ4nDhNEPjfdtJltW1eRs4aJxo8wfPwRwvH90JwgjnLUagnFUhd18Uv3BAALIA6xHCmIrRJbDlZhFSsuu4W4eBU46zh0aJzPfvbf+cQf/78Mj4dEiUuudwWXbd+imuAc+PbDRLVhcl7AJeuX8dY3/xBv/9Efol4RuBBgmj7Ll5d0p9LUtlCcUsSyUIo0p9y/Z5ta2Z4vrLLUpqWxoALiISPDU4y4DLfqOB6KLEXqGrSUSsmVMlFAykmqGgOdotEGPGaMm5fjtJOIWFeOjUuxZkDey9PRluPEsxU++Sd/w799ZTfHTg6TGDl61q+n46q1kIOVPWXWdZe4/brNvGzHNXRI/ajcb3rfhlg8PgdW+Tm/cPP8og5wYqV7F0ZcJGNT0pQZzHeqaTu3iHb6B8wHpOe6lLlkI61rWLaOLYThWjHkbDjwfIH4XJ9r7Kr3JR/51Cd55Nl9WLbDi7bewFte8Rou716JXYtwQp2uE72bmnwZI57qZFRWZvI1njE0LUB8GvpvlZukGnRlqp/EKprW8pSsdW9aqT0Nf0+Xq8wc4Is9yS4EiC+B8Yv9NJbOtzQC390RmGuxnm2RXgiwzlwHF9oI5gPtc7E02Wcs5tyLGcn5pSktutV5ClOzz8nGTANxne6/ECAuRZWCe2zhBeMYO4lwagOMP/glggMPUhg4ilObwDRyys4vskICM6ASiUY6od3KYYsOWzS+Kk+ubekiw6Jp2DTtAuXeNZgdPeo669UqBbH5HZ+g2j+M4+YxzCJxUqbhlRhrK9CzZTOFa68Xg26Q1vVKnqJt9DRIS5GjeOWdOsmef/0KpYEKXjPAKXmUlndTc00ODg9SuvQSLr/xRvIrVhGJGjztM5/aW1OpRQwPjxM1Ezr8hI4Tgzz+D1+i17dpRi5DXasY6OriZNlj1It4QjHiXyMOJ7CMJj9xzw/z3vf8tA6FVIdOg6gJDz4grikHiZIm1193BVuvWUbJG+HM/m/g9z9JKTmFGTU4cGiIL3/1Ia66+lqGhoaZmBji5Xfczre+dT8bLl3ODTduwPQs6rRRWLaFjvW3E1qX8/GP/zMf+9hn6eufIEg8QsODYpG2Nb2sXb+GsTNnOHPsEFFzHJpjtHcV+PNPfYxrNl1OGPrk8jE93XmpiVV/hAX3/VD9rSwzVVOm2WUPWTMicWgTsGhL4WwaCwoQHx4aVV7u5bKni1illiGQJlSSxdHzdUrrrOOrTHlkZ8XKwqSLNaUn1yGNC03CyGBwpMHEuE/OKdGoJ/zWb36Yz33uy5hGO37TxHCKGB1tbHjR9QRKGdMkH9eJ+57lzluv5f3ve7t2WZEkiSRynm8gPq1aU8uuJOgQebHcs1q/pvUVmJQwqJ/pAt3FMeGLWatmrpdzyUbO51yzseitgHohacpi1mHjgXAw+ciffpJHju1nolZlfedyfuTO13PzlVtYVerCqkdKniKTT/5ThSGqK9nMooxZbm0OID5tM1KdevUCpV4QU4T+2jNVNEatvrT6eWUPLUs16b8Xc7OLHfyZxy0B8ec6cku/tzQC3/8j8HwD8dZFf77vWzehxa+J030PFvO0pm88GVEy1zo8+yYr0hQpegvCjL3Un3y+m7JSmEtRm2IjE8Uy2/UBJh78Z2p7d1IaOYldrWJaBcVMh2ZA06gzEY8gnf9KFJTnti1s+qTZgIX06GwYeUKvk47LN0OxnXojIC8UbNyE00eZODuA53ZgGWWSuIhvuow7YC9fzrLt14m/HnSXtEehFPcpeYrWektxprLoOHKYA9/aRVnAmcQUrkGFiFreZTznsPLabazeuhWzo5vQsCd1z2KbLixtPYD+gdEUiMd0nRxizz/+C8tqJkHsMdixnMHubk6VXEZyEY/t3cWuh79GHAkQ9/mJe36E9/7czyg0KfBVgHgcGjz4QB9PPHEIP6iyY8dGtl3TTcHs48y+rxEPP0U5OUXc9PnyNw/w0T/ex0072hkcGqPvLLzrnS/jn/7+q1x5mc1b33Y7bV1lmmYHdsdGVm66i/6JFbznPZ/kC5/fTVPAp5FX5Z8ipSdvsH7zRtrzRQbOnGZosA8jaRA2hvnR//JG3nnP22hvd8nlI7q6PNXYR2IxYcPFVlDYa/FcnwLiWbZligXPMu0inXAcLZ/Rjm4GFQHiw6O0iUa8PafYXQHgQVMkL6lzXFrAm4FvBc5Tdx0rkTyK1scre0xP21fKeaTYtH9QNOI2DjbffuQw9/z4zxIGLkZcwI/Asj2ico71L7qOpD2vOnma9QkmDu0lGjjKVz/312zeuAxf1Q7H2FKvl7605/vuLOZdX/CYOYC4GlvRtKuLm6Jqp4q69S/OSeIu+MFzHzAXI36xMWJGKpwvEJ+p1FDr3jeDvuR3P/4RHj11CNNzYMLn5qu3ctett/PCLdeT9w3sQE92qS63lNdqaj+YVY6eByN+jlwkBeKZJlzAuGUbqVZclTKkEVUWOU2vvM0ex0Kp4wt4rtMqZFs3i5mf+by8CBdyY0u/uzQCSyOw4AhcKBCfa21aLFiejwiYT343nzZx6met0rzFMVPnAHHV9CYD4ufQGC3rp/6ZfLYAcVVcF57LiJ/POiphgG7ILGx4jBkGuLUh5Zoy8eQDFEdO4dYbOE67oBwiK6LBOBNhv3IAKZsl3MjCleY3aTGmFFI24xx18lDqpefKrVDqoBFG5KT74vAZJo7txazVKXm9JEEOMymQ2C4NMyLI5Rg3XYJiHrurRK6jjfb2bvLlTnA9JTiOK2NE4yOMHnuWcHCYoi/NiGLIOYwZCbX2IlIaI1UAACAASURBVBtesAN7/Vro6QHLU7ryxBJNuDiaaVw/VkUBYHFhaW/ElE/0s+ef7qW7JpaAohFfyXBnB6dLLmNuxKNP72bXw18nVEC8ybt+/Ed577t/KjU7Sxlxaeiz8yx79hyiHlS55ZaNXLd9BW50ikbfEwwdfQC3/iyeZXB62GLXI/tZufbSVCZTYfs1mzi072mWdTpcdlkJy7Wpx510rLmZ8qW3sfcw/OS7PswjDx3DxE1FrjaJa9JIqhiey4re1XR29BAnJuPjw+TcJst7i7zvPT/Btm2XEMZVViwv4kqiQWVWwrST5pQlombEp4C4fld05l204cLaKh9y5V8uhhFmCxAv09buqbklBaAi1xFArYCjOqfmeWXqZc75YttnJtqG0rQkq2+rYC9zdREg3zcYUK0YHDvUx0d+/1N8/esP4VhtRJEU/uYIkojQTei49kraL1mlZT2Bz8TRfQw98whve91t/Mb/+jk6l5dVzygxq3++gbga55YeMTJBNRCXvjCzAfF0zWlRU8z2zj9X4HwxpSnnrGaZPDslDc5XmjITtGf/b9wXnEk+8LE/5JHTh3HLRfzRCbrcIq+48YW89ZWvZaXbgetLEYKhGh9IJJ6IfY8svmmluR7q2f5k3uKpqG3GISoyTf03s8gpjiP1UDUrbqc2hmmdSzrjZmPGFwuK59tU5wL1i2XEz2cDWXD3XzpgaQSWRuB7ZgTm0mrPpvFerG565s3NtobNXOhbf+d8pClzrU1a15lBitazzw3KW8+lpCHa0DYFJzPONUMEOumYImBUtLfxFCP+XNZP7bogYCzCNiIFxL36KCPf/hojTzxA2/gghTDCdTowxGXCjvAZY7h2jMAfp2wWcGNLmRgqUCVMc2ITGSVCq0y+ayWlNZdCoUwohZ1AdfAkE8efxK436MyvRGkIIs14RwQYnsdEaGAUCkzEDdnMsJ08lp3DEFmLNAtqVqFZw6rVyJsWRigFhiZN22bMszEuX8+G218CHZ2oFpsSJhjiDa4dy8SdQ+59vBYzNCTSlIi2IME73s+TX/oybVV5Mh6VjmWMtrVxNmdR8WIee/ohVawpQNYg4J3v+FF+/r0/qzo8pthegU6Rpjz+xEGacZ3rb7yKa7etxIn7MGvH6T/8MNHYYQpWTBi7hIktd61mQeAHtJcK1CvDdLZJ9mCQSi2k0LGN0srrsXu3sO9ozNve+n4O7h9UoNUzHeK4KQp97ByESYIfOnR0r6Gjdx1hElOp9NHeZvJrv/Zurr32MpJkglUrdWfKUHXSDNV8ykBy5vstNo86eZ8SeRkQV2y4bsEueEOY51Yg3t7eRrnNVYMSimWh1DIo2lsX9epmQencS4szdUDoYxgRtu3gOo4YyKhzyHsWRCYDw038hsVju/fyy7/wGwwP1IjjHKZkVQyHeuyrLrHFy1ey4qoNeJ1dTIyN4tQqHHn4G2xYXeQv/uSDbLtuHVEYqsaLz6tGXFuHTwJxwW8SGYnsx1V9YfSakslTMpynA/LWQOm5LfULkRwz15T5yInZ1uNWomM2HHghQHzaavvN4Gzyh3/xJ3zz6F58C8pennC8ytpSN2+/627u2LZDseJiZeiJ5ZLW4+tUjJrk50LwqX+ZH4irB5TacE56gcZSDCETWaqZtTxF2WZOpi2z1rr68WZSlcUC8cU+7tke2HPdYBf7mUvHLY3A0gh874/AXKB8ZiA/c+HOfv5cAOd8ozLX5rKYTWfKQWLmJ5wPENd+23q7bQHi6SadbbrZ33JdURQpaYqymJsro7qIqSAspWY0Q2wjxowjPH+CoUd3MrTnQbob45SiBC/XoQ+0I6JknP7RQ1TG+8nFFp4IBQzJvgoUtDDsIqbbieG10758NUZbF4FtYzgulmha/XHGjjxOpa+PotVNzmrHjh11F5YZqVbtATZNGQpXmGkBbjZxbGJY2n9abBSNqKmYeKm8EvOY0HHxHY+wt4dVL7kF+5L1yn1FALqIQhUATIFjw68zUakxNtFkcGCU0A9pSyzcvhH2fu1bFBoRieFSLbRRK5UZzVn4OZOnDz7Bw4/tIom1D/jrX/cafunn36dIL203Z6jGOQ89cEYx4gFNrr/xarZsW41rjOKEwyTV09QGjuBPDKpnLh7Y4qgWxQmuJTKLEDOp06j2YzFBsdxLe88NGL3biMxO9h4Y4yd//Dc5+PRJHCMhZ0F3ucT6tSu5ecd2lq9aw5/9zf/hyYNnqcUlOpYtJ6JOqZzw67/+bnbsuJpCPqSjw0uBuAbLU/Vq6VwUOb64zEwCcZ05kTkvNWjiXKKAoiq6FHs4K2XExxAg3tYmAcIUENcPLgPiGkiKZ7b+XFOxv/JcxSdGrJg9xyGOtAWzeMY3Q+gbatBsmDy+ew8f+LXfZfjsOCt6L+V0f5VKIyZMRE8fQdlh5cbL6Vy3hkjmddBk7MxRagOH+cBvvpe3vOkFBI0IV2r3noOkaxGv1uIOOQeIxyoozhhxyThMIrVUpqL/JVsnFpeFm+tiFgLiOlia+ozZiJPF3ejsR100IL4z6Et+708/zq5TB6hJbwIpyGwElGObGy/dyJte8oPcePkW7aASJNiRgSVRmG0RRpHWd4tUZeYNp4M9mRmacR+T0iLdL3hSgqIGypAGP2Kwn4FxmWw6nalM7lMrldaI6mIC8bnONR8Qv9ib64VMjqXfXRqBpRH47ozAQoz4YjJw53ulMwH2QkB8MWtTdo5zzz11dbOmj3V1j17t0zabrdyMWMppAK433im7Q82gzlvsv9DAZB7myg4wwBRWJ4ooiU3h0GlG9zxCdPIIOb+BZ+YUSxkTEBs1+gcPU60M4hkmedvDERs408V283ilLuxCD7hlyBUIDYOm6r5o4opjYHWU+qn9jJ4+QxKW6WpbgRPbNGtV8jmTKA5pSqZXuimqjIGJmbgYiaW8pmMjJjTFADrWbi+2rdrPNzyPZnsHl77oVrjsEii3gekobbL8nnbwiDAdk4n6BHue2svOnQ9i4KhiUydIKIjftB9gByL9MQi8AnXbpmab+EZESJMo9pXtnrDRxZzHbbe9mK1br1FNWNQzjk0e/JYG4n5UZ/v1V7P1unXYZgOXBk5SJ2mMYIlXnwBYYaXlLi2HJJCSUvn3GmP9RxnsP0xPz1raV95EEncQeGWqNZvP/NWX+Mo/f402z2HThku45brtrF25TGmqa0148sgwv/QbH+XkMNRjCYJiOno8PvCBX2THjquwzAqrVnUpIN5sSiGlhANTLm6txZSKyFP1sZqtVT1LHGGsM0ioLfcETE9MhIyNVSiXS5RKtjqvstpUNs6WKi7U09xQenpDnHhEHmI6glBIEl8Vf6omPtKtVeEVCz8I1XMWwN2oBJTtAif3H+GvPvFn3PGyu/j9j/0NzxwZIDHbacQioTLwlnVw+Q2bMQs2zdAnqI2Qp8KPvfVOfuRNt6iqA8mMKNb9+fozS4lJ1thH/s7lUlXDNFHE+cvhFnN7s+GzufTbMwH6Ys4/2zEXDYg/4J9Nfu/PPsHus4eoODLJxCPVINdMWFfq5uZLNvEjP/h6ep023MBAuadaNs20u5ditFs7PrXIVJS11BzOVFPPT/tKZg9Pn0s0VlNAfLLBj/rMrGWyPkP2wj3fQPxiPdjnOiGWfm9pBJZG4Ls/AgsB8SkQOv3aFgOO57qb8wXiM9em1mtuBeCTesWs9mdGsjOTlWS/I6BEvs8OmwLbU6t7Bryzn+mDs87Muu35hfwRZY0CqNLxUSQGUUxeZCqNGpw4wvDTjxKPDJI3bMUeypG2E1P3hwmDmmos49ourpPXft3CWFt51S1TdBKByC+lc6cphXHSeTMmGjxL9eRBqqMVGkkHxWIvTmRiRRGuJQ1uxI6vNWFrkSj7QvFVln4cCaGdEClJhElkWjRMk9zKlbhr19C1bSssW0YspJip0aIAQWFvxas7sWJlXzc8Nkp1ooYpnjECxOVLgJkULKaAMRKfb9MiMOUeZKtNAwANWwlCn57uLoqlIqZyRRN5Cez+xnGefvpZwqTJdTdtYtO2VRhWhBkH2EaIJWA+bmI5ElhAIIWylq0y3JKVsAXwN8cZGniWeiNk9drrwemgJs/HK3Hm4GmeeeQJ2iyD7mKernIBIwpIxLLFaePUuM1P/9IHefLIOIFZwE98upeX+OCHfoWbbr4S26mxfFm7crpRLeezIFCjgjToy7Ln+m+lAxe4LW4pjq2tD9Vz0pl7DcQjBcRLpeI0IJ6opkqqe4py35F3Rf0nDY3E4Dl1s0lo4ri6oY2w7LqeThCzTZQYDAzVlO1lKTFotx32PLCLQr6Dv/77e/nG7gM8/ewomF0EkvooeKy55hLcjjx40pmzhhWO86bXvJSffPttyldcpMKKo7/A9+hC3sGZv6uwnHLDExc8KTDWxaqZ3aOWCaVBULpUXIzr/74G4rv8vuSDn/o4u/oOUcsZBEprZ2A3Y9Vdc43Txn+9++3cctU2yuItHhm4hkR4TWzTVhF9thJPiz4y/dRkJfocj3pSQzjlJ66iVlO/MK7rppG6fpEkypTPkShVBt6yZMKfK4+50Ac7G8s0HyO+BMQv5qu8dK6lEfj+GIHvNyA+c61UbdKz2psWgKwDiKmvLKAQwKPAd7rmZm3W9dNK+0xMProp6WBrQDK5Ns/F0pzHo9dZ0cyf21DssR3GFIWVrYwwtmc3E8ePUJQ+jgqIoSQJyttZ2qMrE2lBCfpLdpJQQJeZw7QdAiUzEGvDJoY4nVQrNE6doHb2BGHi0h+147WtwsMlL4ijOY6dNBUTKhldGR+BaoG0ulfpXCGcDQLbIBDgmisSOx5uexvrr9mMuXY1FEvie6dcvUUXLpcmOmhNQgkQjDDFo1xEnAL2BAjGwrpraUmrsVjaK0+BZfUMUnZYDZn6Pu0XKo1pYnAsh8g3eOj+0zz95BGCuMENO7Zw5ZblGJbunOiYhuBCotBXkiDDkqb3ulLAljGMIgUQBeiGYYXRsXHau1arwMYPm5hRTDg8zNCRI5TCEC/S7LwU9wVBQGAWGQ7b+flf+yMeePQ49cTFp8m27Zv4H7/6s2zeuo5cIaBUcrENl0g12Zlp4pC1UFd3nWqUhQ03Jq31BBxOylYkyEmMFIhXKRYLFIu28kNXAF7sLdP5IeM+GUymr496J0SSY8Tkcq6aM8otJQ0LZNylMHlgoI7hB7QlIW1EnD16EMdyOTsasnvPSf73H/0D/WMWknuQZlLkInouX03vulXEiU9QHeLVL9/BL/zMnRSlq2hKYj5f+GMWQlxXz6bXJThOyVSkuU+qF5+NCLhQvDbb+jIfW32xxuuiMeK7/YHkdz/1R9x/ch9Bm6sWHuXLGiVY9ZBcJeL2bTt488tfzaZVGyhI5C+V7vKyGdIdTNIz6TI8MypLNUHzm7ZnjIh+WVR6Ux6kKgbVxvBaK64bx2YNfgSIyx8pxjgnIrsI0eESED+P3XDp0KUR+E86At/vQFwT1BlKm2KpNAgXLfdMacmUBlyD8GnmZLOsxVPr81wSmguZOlnxl4AgQaxxYpGEMXlhuoMatcNPMbD/SYpxk5wQOamNtxA4ggxE0CDt7YWyE0CpZI/SbMe0FIunRBdRnaQ+TlKbIBodoTowQFitEHldHIt7MdvXYRg5XDOh5AbE/gSmAFaRekgjPMchyeexczm8vIeT8zC9HInrEXk53LY23FIJq6sDyiUiw8RSmnVpEa+BjPbHFhmzll8IONSAXEs79T4szYM0Q52kw+6ozjJTKnyVxdAwUmW/Y9HWS8WiaL3FKEEAZ2jz6K4BHn90P0FY44ZbtrBx60rVoEbGRNh2qegU4BwJiJa/LYtAYQJtdCyPQ4FyAiVhjWUcRETj2JjNBn7fSeqnT1Co13AlWlDt4oXdTki8doaCMr/6O5/g/gcP0L5sDYZr89q7X8urX/9Kyp0uTj6gq1s6UyYqCyLnnirM1LpgbWWonVJEQqMec2qrN9l+PZvOElhI7FaJGRutUijkVRt6kRmpGa6AuC451EA8m/faf16U8gLCHdWUUNcByMfKyMpwKev5MfAbEfWhIcK+k4yfPMIlyzsxlWd9gePDCe/4uQ9yYlCeYyeN2CB0mpC3KHV30NFVpr1o86IdG/mf73kD5QKq2DQDYBcDzJ7vuzgbEFfgNJUbqwY/CohLp820lnZSqjb1aRfj2uciSr+TtToXDYjvbPQlH/6LT/KNZ/fSLDuq74C8kGJVqPxVKyHLnBKvufUO3vTyu1gmhSy1QBnJ27JgZY0QZisYSNNBLe0xz3nOrTcyldJIU0WycFomnudONvhR6+QM+8SLDcTnkrksMeLn+5ouHb80Av+xR2AhID5btu5C2ZiZgHYugDvftWVPRfmdpDg8axOus43qKlXmMaVZ0sxnS+GT+ra1XcdMH/ALk50sbuZociYRFCXAT4CXsOJJQj7y8U8e4ewzj+NVxygZ2ndZkKzIKAS0ShM7YaiVbMPQ9n1SPmomAsB91T2yOXKWYLQfahWSeo04TEgMj1GjhyOso9lxGQ1p/NNZ4obtl+BYumDPkqYmrkdsm0Seg+nY2EITi4zBcLXWRJQnnjT9cQiikEQ1shOCS37saHAs/68KScXGQI+xwPRI7A5VMZxcr8ZjKqhIv1Q+QtCg7kIzaT0mgFeDeRkHVX01aT8paDhumjy8s489jx0gSBpcf9Nmrtm+isQIcS2TsF6jMjxMe7kdt1CiKWcQBpgoZczFYlH8yBMcuVfx0E4CnUWJhOQNiQZOUT1xBHNskPrYCD2rVhLIc7E9QqtIf8Pm/b/9URqhyz0/8VPk2spcvnkTSHOgqI7hRfQsKyvJjnr2qUy1FU9k32dAXEC53K+4pcj3qbOeBs2GdvARacr4WE0B8Vze1kWcGuanQFxGS78fusxW282I17lji8xJAKcU1mpttKB7wTDChssfcUmx63Ue+/IXCYfO8MIbtpHzPPzIZdDP89af/m32nfZJEN94l8BsqmBJnHcczyGfN7hu21o+/IGf4fINXWoqybVf6JqyuHft3KMyYdqUm/lUTxeN57SKQb5EYmylxZtq1rYoGS4UiM9HnGZjMxeue673nt3DXDr02QKAue7TuK92OvnoX/8Z9x97mnoOIluVHKiX2cUmF5o4tYgretbwU29+O9esuJRybGE0I9zEUr7ikhKbGRnomaEjd50Om31RngnEJ6N3VY2sCyskwpTiimyNyZr8zHbOC32gMydI6wSfD4hfjM+9kAmx9LtLI7A0At/9EVgIiM+2nmRXuZg1Y7Z19eIB8bSde8raCesqbiYZENfXl63bmime+adV4z1rMed3QDbYeg1yrQKe5Uswp4JNwnyS4EUBxnA/g/v3Ep45TpGQnPLp0w1XdM2doWQeiak1rbZoW0Qk3aiAP0FtrA9/bACrMYETBaqLjmHliex2TsfdHLWvoNZ5BeNWkbbeDl73ulvBDVI7MAkOBIiKTiPt3igXJ6hfIX+hSmOacaAK+cSFTHTaSsntN3E9L7W9i7DFIMG0CMWwQFThKeMapfaTWlSTPiIls9GSUVXIp2z9pgdQsserjzctVcSY7vpYUpAYaiD+xGMHCfG59oaNbLl2FYlkFSyDxtgYA8ePUy6307vmEvwkIbAT5eiiiknF48WQzETKJFuiiw+0bloIXnHM6TtB9fhhxp89SP+p42y/ZQeNMMa2POqRxWAD/vfvf5zN11zL6+5+C2Yux/qrLqNvLGCi6RM7CZ095dT/XFsPtr5rir2enHv62UryXHuHC6iWa0vdflRzHGkulVCpREyM1ykWi3ieULjanlM/F2U8OcWIJwaO6JuUJKWK60QKiMszF+tI8RIXIKob/pg0GqKWqhONjjJ2YA/xyGmu3rBaTY+6b3Om4vKu93+cp45VqYcFdY7EjFRjIKklCMIGGE02bVrOxz7yPm688TJFuWdA/LsPxlMYrsZyugwtfRhpNiZVN1gy9lkDpf88QHzmvJxtlzK+3jibfOQv/4QHju+jkYPAiPQ6ITGd+KYGkAsM8g149S23c+f1L2TzqkvxIhRjboklk2R+Zm1VqvVn6k+mKZlxFVO/pyUpSu+mUkDaZkimvqSzJMrUX3pBkQmuCiZa9obFbGzZxy/EIrVe5szIpvX/z+czv/swYekTl0ZgaQS+kyOwGCC+2M9fiMGei2FZaC2bydhkxyt4Iixq2mAnjlIrtkkAo9P9rcVvrUHEYmwHZ8sIXMw1U4Fp0Tan5luhuFgohjDGk+LJhk/z+FFGDz5DPmrgWXKPTQxBsnKcsg8U8NhUkgnGx2mODNEYHSTwK9oZJPbJiVZcjo8iIiNP3erkrLGcA6yl1nM1Y1Y7pZ423vamW6SiU1fR6cvQnyPtqZUeW5xT7Ckgrrrz6G6bqsBNFfZpMJ4BrEACAJGrWNp1RbGPclnCmrcyjLJnTu6HqTF4Csgn7Wpa4aQUViISHBkLKXiUHh4iK7FSH/FDBIkG4luvXYWZBEpGEo6PMXT8uLqGFZdcjlMq0bQSYgH1Ig2KEyWZkL8VgJXiVMNX57dFSy8Fr32nqB47yr6d38SvTPCCl90uKhOMSCwaXU6PV/mbz3yWO++8k/WXXYZTaqNzzaWcHW3iGw6J5+AVJVMuN9QKxPUM1YWBmszTQFqz/9LtUbHheoh1waXERnFMM4iZqERUq74C4q4rwY+AyCk5lozTpBxDlAMi0TEamOY4th0o72ykMU9cILFy6rzykPzYpNk0GB+uY1frLE/qNPuPQ3NYRY+G0cHxEZt7fuWPePpkAz/KI9YYCb7GRLhKlhQZDXp6Df7gwz/DXXftUM+7FYjPXGsu5rt27jo2BcT1tErnZnpg5laojTi00YZtyTyWGoxJJLbY5XHRx82F11qx30LjMttaPNsFzMS9863F832m8Y1gMPngH3+UB08fIChYBElILGkaVV1sYkaQx8GY8FlXXsYP3/EaXn7dC+gQqyc/xktsDJlIk4PfmqrMpmza/KcFNJ+rLdIFQMpzUy9DOrpW6SS9WEhEraNZWYTSRTQF+AsNbOsgzpUunutJLwHxRb8DSwcujcB/qhH4TgBxDSRSwmEGozyd6dPHLQTEs/NNdzDRCXfx8g4FGEUiK9AFb1NraeZQpc5wTlZzygVh7ke+mGMuZMKIukNqKBWuFkAlQMkQ3XCEHYaqmU/Yd4b+vXvIRxU8q0ES1VSxpoAzceqIGhWi2hhUJjDGJkgqE8oVRMCknE+OtcQdQ5hjacwiQNzoZNhdwz7WU+2+ilGng9Kydt56941YrgBvwYfCUGmnFkxdzqj+X3q5R4JUgUBcQqTxTSJVpGmbRoksRGaSAkn5FXFbiRLVeEhqsybRYNbZMZWbtPJdap+cCYpSTBnLpo2hJKi6tk5LCGQQlWvKzpPs3XuURljj+hs3sv3adVj4uJIRqNUZO32KidExCl099KxdS+S6+Mpi0VW3klktCmEmG7rpGvhNH8ewyctEHOxn9Mgh6idPUhsdZu3llymZUOgHuF6egcoET+/fzxVXXE6po4P2FSux2pYxXDOZCE1Cx6HcXU6Bh24go7BgpsJRGRI9p7WFoOipRYqkdeIqu65QrB4g0eI3g4SJSki12lCuKY4nMiHtAz6FcNJGKiJzSpo4/gRWNI5fP0OzOab82N1CG3a+B7vQTWwWlR1hM7Go1SMaExFmpUq5PoY50YfhD2l5Lx2crRS4+92/y+H+kCDKq06qlny+PKNU9B9aTdo6Q373gz/FG9/4Eh2zqQBPo6bJxjlZkUCqv0nFKxfg2D/7WzrlmZQGQDM+QcU7qi5Bv2+CKWX85XlkwdC0ybyoxaA1Mze3UcdiwfTMjzwfycxigfhCt2Xc5/cnH/6zT/DAqX0KiMtCI0UcysxHzOIlfSVaKD+Cis/1l2zk9be9ghdvvp428UatheQtlySUQg/NoIhvplQbq0IV6bKk/Db1pUwmdlL3E1kp0ldo0n5lZgJUncM0yHkiUUlDKdVWWbM58jLplyXbmKbB7hljMP3BqUroFvvF+RicmcfNngWY/nHnEyAs9LCWfr40Aksj8PyMwFzrwkIs9kJXOxNIZ8fPBcRnnm/quHQjnFw8NVExed2SQk9VCkJiaPcTXaC2MLP93dB6LzRSs/8821cUCFOqj7SIX9UwSSOUupKoDO/bSzh8nLh2DJojhPUGZuBTGx3EaFSwG3XycUwhNJQNoRTficZbZQ1SJzEBErIziluKn7QxaK7mgHEllZ6rGbQLtK3q5I1vuAEvp1K2KeVqETQbWDlhiiOsyICJOoxXGesbIAlCnFyOfO9yzM6utPouAU/2NrFCjElMk0Cx6yaeFPbVYtycqTpgyr+r4sz0EWVa8Uki3JL27+Dp+kFVROd42kJR9mLttKKbwgg5r4oLQ9i18yRP7jlAEFS49QXb2HzNGoy4iiOTplYjHh+n/8xpZYvYvnIV5d7VJF6BhmSqHUtZ/MVKsqFBonJ/UZrpgJww2OOjDB0+iFutKDcbff1a666/04WnytrGdtW5AzuvtPixV8QslbELRSX5UFkBNVZyuDidSENAiyhI+5xIpsEAL2dhSpNSAR0yP9KulKIzFw23jFO1HlKrNSiWCrie2EfKBckgZ0WZQqNLUNXAjSo49UHGzhxmfOg41cqACriKHW30rLmUjuVXQeEyJpo5mtgEzYRGpUk8MUFbWCMaOYMXjuFiEjTznK3k+ZGf/wP2naoj9GeQFt+K/CinRi0idAKcYoNf/62f5J33vFL5iIvxj9hlqvtWAWCCJQSpsoTXmZVJIJ52Mp8Cvxfj3Z6tZHPqfVUdA1oyFLJmaVI1hXypBLlV4XDuetsikTtnKZiJ6WYnMZ7LCjMfIaLm6QwlyPmSvJPr/X2N/uTDf/4JdiogLn6kU5IQFcma4l8Z4Ro2VjNWXTZvuXob7/yht7ChfQWl2MXyI1W8GQchKClvxQAAIABJREFUtmUrbVQYZ5ZCWmqS2ewooK+qulOGRRukTFb+zjZYihlXWnEbT3wp1Z6i7QszGK+XkvMB4vp3nysQV1eQymPme8BLQPy5TP+l31kage+tEfhOAfGF1o6FFvb5gbjSRaTARrf6FuZPnFCU7bKSpsyi7fzeGvp5r6YViMu+EgnwUNJrsfSLsMwQJ6xjjQ9T7zvA/ke/QGPoKFajhuHXcOKIXBxRSqCAST62FbjJgIqQSorIFss9kWUIonBKBEYn/ckq9sWXUV92NcO2R3llO3fffSOel5awyl4nYNB1lNWf2rYGxxk9eJSz+w9x+Kmnif0m+bYO2lav4Zodt1C4VBr5uCANfzzJdoSq5btp5ZCeNUOnhxgdHGPduvWMjE4wNFJRRYOZPaEC4rqFkAazpkEYB4o5taV1esFm1ZpenLwurhRgruWgyoxd78UB7N51nAPPHMGhyaar1nLlFT3EzQliv47RaGDW61Qr48SORezl6Vh9GfnuXhrqGZg0gkA5xAhAlqxLJN1LU4cXV6RA1SpjJ44RDfZr15QMKqYOL/q5yrXHyt89tBzqiUnD8rBKbeQ6u8m1dZDYtgKisbShF5mIl1NzWxGB4tJi2IolVo9NxlO80MVST2UmhDg0CENlAqPAeK0RUa3VKZbyOEqaIkGZKHckd5AGC4Y49FRxoxEap55iou84zzy1l33PPElCnVtffBPLVy9jzeXXYndfTy3uxMej4Sf41YCkWqUYN4hGz2LVhnEUFClzasTkx37h9zlwskZCnthw8aUGQop2owDXcvCp4pUDfubdb+GXfumHlRpB1gipBXUcQ6mcomYoo63eg1gkQypLpKM1CbymiM9JGPgde+M1UM1wWYbZJCthqaBBBQ6TROjUe6dCsclsX+salQLyFrXQTEZ9sSTGYm76QoD4XCTLbJ9rfNMfSD70Zx/nWyefUUBcpxIkVhYvb62dUhFzrNvcWzXtovK2V76WV918G2Xfwm0mFN0chmrnqjtuysIgRQYqNSQvemo8r9h2FamlQDwNOCcp81muUhWTJOIzKp02baXdyoB4VqSRAfG5Bnf6gE5FUBcCxBfaJLPAYDEPfOmYpRFYGoHv3RGY+a7Pp0NczLpwse50OhBvbewx1V9eM97azk1YM/lScE3JUDKn44t1Rd/t80wV3cmqHqb7tAAU2XMsO1HOJ3krxD/2KPff+8cY40coJxXFlEtBVN5wKBoWbmjgRBZOIqAr3bMkeBEwLeypm6NpOVSTPJW4nQFzNfujtcTLNzJuOXSsKHP3GzUQ18WT8iXe4oFmyPsG2fOlr3B2zzM0B4Yx6r5i5g3bpdDVS+8VV9C96QpW3/4CaLOI82KpmNoVijCkEfPVf7uP6kSdqzdu4vSJAYb7K5BIJeikKCGFi3ogtNwkotGsqEK/js48r3jFSym3azcT+ZnIeExNFessStPgkYee5fD+Z1m/vIueskVbzseMqyR+HSsKKMgeLkWXhkk1MSmuWEfbqrWEuTyhNPwLE2xXmHGRupr4AnxVAyMU8MxJ6/jhYUYOHcBTxaIaeGvCbupulONILP1QDQLpUGlaJE6eUncPbd29NNNMuCVNhlILQt1jMGswlFCr1jh+4hibt1yN6cS4glZDccgRfKIbAgkIjyKThh9RqdYoFHO4njMFxGVOTHqvN0mSCrl4kLN7v8qpwwf50B9+moGBMUp5g3e+43XcfP1a2pcth85NxMVLoLCcRujRrKrKTAr4mI0x6gMnVV+WiALDFZuf+eUPsWdfH1HSRkM9IEex/CIfkwjJshtsuKKH//HL7+K1UhhsqFuhESS4nszZEDNOyFsOzWaM6elOrgLEVX3B8wzEW22nZW66jg4Mpmr9MpMOrd2fIlu//xjx8wLi9/v9qsX9t8RHvGinvpcSK2utnbAAOS9PKC1amzFlw1N68W2XXMlPv+UdbOxeh9eIMfxQTSjP8ZQpv255q4G4qmpX0bYuyBSQHivbpLRqeQFGXAUGEhCYuhmD69lqgdGFGLq7pm5QMJVmmY+J1g83ffWfozRFr1nfWx2tvttb4NLnLY3Af5YReC5AfD799sxxWwx4n42daf23NCeYnjr1/87ayIv1s9KCx4ooyUC4JjIuRnr6+ZgJeh3XkgvFe6raJrWrSKwh34lTYFglH9cYPPptvvUvn6Lgn6IjGSUvnSETG89w8MQJUGQpgYEtbmAKiItNoNQnOUSJRTW0qNtFgtwyBv0yR6tFznrryK/dSMOy6Fxe5A1vvAHXFaMDYVGlojLVAw2NMvLYXv79z/8Wb6xOIYixxVVEFRI6WG4Jp6uLiZLHy+55C8ZWYcblcyMsxyFsimzD4F++8FXGRips3bKNsycG6D82hBU7KY8loEv7iGfPNJLGe9J9x4tpxFWKXXle+aqX0VZ0MCRIkY1Z9e1w9JYokhXf4JGHj3Jk37Os7+2kt2xjB0PkbRFYhBDUKYjlo6BXAd2WR5Av0bVuA1ZnN03TJTYsAgHbcRMz59I35jNa9UUMo+pYZbytWo2ho4ew41A/RaVrTjtWqr1VMgHCVAdKniNa+oYA58TEK5YptXfS1buM9nZHZeMtJRwSaayAfsEHOpMxPDzMl7/yb/zgna+gd0Wnai5jSIMk5a0DDT9UjikkNn5TCjanA3Ele037pWgpug/U8KJ+zjz5rzz+4MN88KOfo1BcRm9HjrvuuJbbdqxWFcTWsmtweq7G6riEZlTCr0HcaFK0YkpOxPjZY0rWK51co6TI+37x/+HEyQkOPtuPY7ZRj30MQ56VqxxsOrpc3vojr+FdP/kWupcXaCbQPzxB/9AQK1csY9XyIokv+nVTlRw0JbBSBaY6vJE5lEZc6d/f2Xd/CiNpvKX04pOdSXVQpDX8U8YbmVve9PVzLiDeypyn7/w89TWLWaVm04jPt/63Ys2ZvzvbuWa7BuN+vy/5vT/9BDsFiIs0RanDk8miF50hkoIOXSjiJRZ2I6IU29z1gtt504teqYo4jXpTFYu70lI3zOQnOpkji5q871Zaxay0fIsE4llqQz/ASFXcep6tijanFaacA8TPbfTTOgCt2s7Zvm89dqlYczHTd+mYpRH4jzsCzxWIn++ItK5F2caVnWNOIK7waJrlmyQjEl0/kzLhIklR2vC09XnGO/7HAuKSaY11I5VYYJkQPmJvGGA1q4ydPsB9X/hLrIkTdMYj5MOKApReHCuW1hXgnZjqS+0esUESWpi29OksUqPImNFGf7PEM6cjnjxVZ/X2W+nZcAWRY9C9Is/r7r4O0xa/cgHiiba3G6sQHHiWez/1lwRHT9ERC/seK6/wRJj2xKK7rYem6VDLu8Rre7j5HT+EtbYb2grKqUUh0gYkEwmNiQb5Ql5Ll0/XMaXwM6vKnIyrUpW4adCMfJoF8HMxUdGgc3lZt3dXjKOAYMGtUjCqgXgUGuzefYT9ew9j+TW2XbGG3lIM/giW0RQrb1yRjEhdmGQhLJuJGNrWrCe3fDWRK02JPEQOL/hewPNXdj/Bw088Q0MaAhoujjDmUYRHoB3SxW0lkTyCZCO0pYlYDopOXnC1TOtQmhhJrkHG1HKU/ryYN3nzG19DOSegQqRIpsriZ7JRmd/VWoXPf/ELbL92C9fdsEWofFwB4ZEugm34gbhSKsDrS8HmREWNryfe75Y4uWkbRlWLpl5G8YkXID7Aycfu5VtfvY/f/8QXeenL7qS3w+OJ3ffyq+99Mxuuuhx35Tai8iXEhVXUwzzViVBJR4quybL2nHJcUWboePi1iD/84B/RUejhL/740/SNDVCwijSiAK/czpXbNvPf3/ff2HbjZpxcglswOHamyue+dC9jlQqvec0Pcs1VywnrIXlTrBOlc6yWpky+7/N3Vzzf5WrB46eTlVNgXIeK2s1GuamoIs6WrrDTpClzf8xC5MTMtXPBC87ClJa6wZnrsLr2FrA/HxBf7OfNCsSVMEUE/mm3K1nE5bpyjqdY8YLormoBvXaJt7/y9bxky42sLHbgNGOielP7ips6OSd+rcJWy0Kn6x60/Y9YJMrbpRITCzDiWQSn7JWMRGm3JJJS1c9pCjCt9UgHKKvwn8PffMboPFcgvthBXjpuaQSWRuD7ewS+W0B85igtxM6oTWAmEJ8sjNLuUpkuvIU/ntyYv3/ZcLU9TjLiWgwioEPaPoMZa6QZidaaEDuOqI8O8n8+/RcEw6dZ5UWUohpeWCOXhDixsIhCNumOkIphT6TAMEeY5GgmefoqsO9slQP9IQNBJw2nk8u2XsvayzcQWyE9K11eq4B4pBoHiUTAEsA9Vufxv/l7jn59J6Waj1P3FTFlW66SFRS8Em1eG5ZboGLCQA6ufP3trH3FC6EkAuhUEFtNeOxruxg40cfN191E/9GTPPvE03giqUkBlm5MlJoYpGAmcBLCzhy3vekuvLVlQsGxaqLFKlBRDYMEBAsxrhzJ4Fs7n+WpJ/ZjhT4vvH4zV6/vYKjvMNX6kLKAFFmNEyXkRMdrQFOsC/MlBcTLy9fRiD0S26Qh2WzX5F/uf5wHHnuGxCphmTnVnVtcaCRI0hGAaJrlqqakUgLE5Weq4FOZSAi7K3u7eJ8bGLFP0Q34r/e8AVfmfCDdPnWRooBxcQKybVtlFb7y9a/i5Wxe/gO34Qg2aUQ4tgDvkKYQhypqEEY80ox4CsQNUwNxbc2nSUVDXXMdNxJpytcZH+jnp979WwwNNRTbf8eLNvCLP/d2ulasprD+JhpWNw2jHT/yqFRCwmZI3rXo6cpjJnXljCLyIic2OXvwCEee2Eu9f4yzx08wNNxHW3cnG67Zws13vAy7p5PIMwlM6But8i9f3c2Js0MqE3TDdVt4wY2bVImBxCUSaKhCzRaN+PSs2Xd+TZ5PNaBMqlUdh0ioTGVtKPFmi7BhmiPUbFe7GCB+Mer0nisjvtgRNrQ0RVxT9tPMyzTT+nCpqlb1DBKjiq2Q6L9lYfNDsarHS0wKgcmLN13Py7bfws1XbqEtsbHqAZ7pqBdGaRGVVZBeKFRr3LTFrkqfiZ9nZiHUWnUzy9VrRly/mLZj4jiWarGrjPmzuv8WVvxcg//ZGfLZBngmMJ9PD7rYgV46bmkElkbg+3cEvneB+CSFk36jLejSpXZSjiLARHfRlPVYF25+f4NwfbuTblypc0hsBkoCaUZiPIAqzlNeJ7GhJB1//RefoTE0TpdpkmtWaaNJ2YrIi01uFGKJ00oKueLEphGajNcj+sZqnBqpcroWMZYU8Z1lqgPk5s2b2HD5OjDrdC03ecObbsByxHPcUtIUsf9Njp7iK7/3CYKDz1IOIzzJSqg4QhriuZSLHZRyZRpBpNrej+QMnO2XcO09b4KunO7KIxvmmM/n//zvGDs9xO23voRjT+9n8OBRcsIuC/uZtbdPJQDKbjyJadgwnIt56/v+G7lLl6MF3lq+ruweFcBUzUNUXZhss/fvPMmeJw4Q+nVuvXkrN2xdS63ex8DYSYLGBIXYoiiM8ugIlhBktkVVrDvaulixYROx20kgRZtxROBa3LvzKXY/foDQKCr211YuJFKHFiiwqBhn1Z1G5uaUfEJY0lg6jirnNL2HK+tiVYgpjm01fvy/vI6SiwLjAnLVbyt2VXTiIj9JeOjbj3Dy9HHe+MbXkHMcBcRt06beFFmKgHx5N2wlU6lU65NA3JSgQ3WI1G/LFBBv4MQjjJ96lNrgSb7+5fvY++QTOFbELbfczA033cSytZuwOjdSidtIrAJh4jBRCbQNpWXQ1enhuDFJ0FByqJy8lKPDnN7zGMGp45j1ceK4hu05+JbLsqs2U75qC36+jbhQZt/xAT7/bw8y3pBMV8wVl6/lFbfdQFfJwA4kGE0mO2+mIt60m2haT/CdVaUsuNhnnTcVfhMwrjzGtbVhphtfSLJ3oUB8sfLixa7/MzOaCw5Ctmp/U9kXfnJSmiJhVAbEZTJrI0Md9SZRoip3xetT9G25yKTTLChf8be+/NWsLXbh1gIlX1HAWWn2NI0vca62VtJWOrpY//yAuGbEtf+ksOJSvKnM4VuAuFqcp1kZpprBKQf5aWOzEBBvPXi2QV7sRFnsA1k6bmkElkbge28EFlqIW9ed+RbjudaLuVibhRlxhehSaYpeCbW2UhOpQRApdlC7vGognqWpv/dG+fyuKO3Ho25H1R0pmbGU9QkTLUBc9q8Ay7EJIjjTV+Ov/vZfGR8MiUbqhMOjBEN9LCvkaM+5OCJ8iENVxCftzhshTDRCRip1RhpVGmIj6HlEXpnAaRdKiO3XbOKKy1aTGGP0LDN405tvVOBKGxzIA4jx9x7iC7/yAXprAU6zLtyv2heVHSEF2kud2I7Y05kklsOQHdG8rIdb3/MT0JMXvaemCcebPPHVBxh89gzbNm9j9HQf/QeP4AkQV4WOsjmmWeDJFvYmNStivGjywje8Cm9dD6Fn4qg9UhhxPS+Un3gKxOMQdj5wij17Dqkrvfbaq9iyZTVO0efY8CH6zp5gQ/cqekyP0UPPYjcaOKr2y6Bh5+hcs4F893oC0yV0DMZjuPeBp/j208fw4zxJ4mIbIp2Q5kuhYmwnGxWlIHzyHVLNd3QXUlXoJ1KGtKZBvN6Ljs+73v5qCjJE0k5eZO+WiR80sBxLyUtkyj+1bz8P7NrJj7/zR9VxZdelVokIVMZIvytyZj8t1tSdNe3UGnEKiAuZaBoS3PnYjFG2Rjhx4FEaQ30QNjCsBNMrkmtfRe/67dSMXvy4gG17RLHJ6ERDfZ5gl65OF9MUGZNkZEzc0IeJQcLDTzG4Zzf55jhxWFWuN5GTZ8It0bH5RpZdcxPN0nK+faifz335UVS7qSRiZW87r37FDlZ0iPQHcqk9/ZR9YRa4tvimfJfA+GxrolYxyNjqZle6Z4wG4wrnTV5bKrubZXm4ECA+15o+2yq00Pq/WLJ2zvX/vmZf8mFhxE/sTzXi0xlx/V60NI1ILXCktb0t6aV6xNpyNz/31nu46ZKNdMaOclFRxRPCpCuPSOkMpVufZT6hmrXR1kmZNGW2zShzNZGIOPtSVkST8hRdGa5EKtnLKqBfPNBntb+ZXtSZDfrMyGi+DXAxm2Z23ouRFjm/7Wnp6KURWBqBiz0Ci12I9d6SFYKfu8vNF7jPtlbMda7Jf5fFU3Vl1BIDARNZUxMFwqVRT2bTmhZs/UdgwtWulO7P8tcUEA8VqLMz3bQUH6ovk5P9Tf780/czMuTQHE6YOD1Kc3CcXJwoL2tpTC5AXENUi9iU0kSTWtSgEowT2SGh6L8LeWLLU+N9zcaruOrKNSTJMCt6Dd78xhtxvNReQ9BdFFF7Yh9f/o0/pG1onKLURErxochBYosCedrLYm8nuNzCdjz6Yp/K6nZe/ss/CyvbiBzdaMkMEmpnhhkfHKW3dxVBtUF9aAw70lKaKR2wZkM14xhiFByquZiOS1dgdnn4iXS4FDX2pGWB6t2o2TYtWd79wEkeEwY7ibnupk1svnYVvjPGZ7/+GSq1EW7bvoMtyy/FP9JH1D9MPtD2jIFtE7olutddjSn3ZZnUbJt/3bWfbz16gCApYFh5xd7L3JROnlEUKmAaBb6yJw6CpjJ6UIWbqr27rm+QByPHSvdKsSqU8kXTH+O9/+0tYruOiJGUZaVlKvBqSj1ZTgpe4exAP5/9h8/yrnfdQymfx5amQM2YRijgXhOHwoqL00ilUqNYEiCuqdk0vFXAUHe8DzGtENdu4BljhONnaQ6dxq+MEouzW7kHu30t5HqpRWUSI6ekShJHjFV8pRSQ++zszOFYCZFfJ2dK/Z0PY6fg8B4GHv0mbm0I1whUMBQaNlWnSK1jJWtuuAPvkut54MAQn7t/L9XEU3inXDC46+U3cuW6DtxQj4eiPVt85qeEB88/K57NWHHfUQWaqsmPtpTUXdSnwPhMPNZq1NG65s4kROZbU+fbI2b+3mx4MPvc89WIz7YHGPcFfcmHPqWBeKiKNVuBeMqupJUg2qRED59E+6q9fZDQFju85OpredNtr+CaZetUIWfOlErvUDHqivlW4rO0dndaVWum554j6skiZNUmVYNx+XUp1pTmPuJN2grE9c+nusDpQZqr4nbqUVwoED9fputiA4Wl8y2NwNIIfOdG4GIB8ZmbRusVXwgQT02gFBDPanrCUNjwVF/8H4gJnxyz1OouA+K63bf2j7Ymgbg24xAJ8PG+iD/99G6GBnPU+03GTlWJxkLc0NTAVLoYSvGigDIJagQkIm4jNWrBEIndEGsVnJyjiiwFMGzeeCVXX7UGGGJFL7zlDdJZM91yVFoiorbnAF/6nx9gpR9DUFMEdxjG5Oy8cmkRVxZp2d4IIyWhqRUchpYVeePv/AqsaIeCTSB9OYKIxnCFoBEo15AkgLAiNVnaMzzbm5Vto8gS0px0ri2P0e0hsnnfCJSsU0pZM+2zAuAt7jlxAA/tOsWjj+1X2uPtN23i6utWMmSc4UOf+TCFdpdXveAOrm5fS/eEw/BTB+kMAvDrJI5N03bJda+lvHo9kedRMV2+uPNpdj95lIACsVjyiUuG0GfCjAubHjbIudKkqK5Aqmzy1ZpYO0onIlsFLvI7WZMgoe+NsMHIySP89q++m6KtgacIUQTDiG2il3MVEJXmR32DY/zdZ/6O17z2TtavWStOjkRBQlNQeuqcpoF4RKUi0pQCObGPnKp51YGfIg+l2VOM40R4lo8VVsAXG8lA6HiwCjQo4yd5GqFUHVhioKIkKeIcE0SRutfuziKWMOIS9oUhTmMMTj5N32P3Y505Rltcx04CRKceJAlVLKqFNpy1W1h+y+v52tND3Pv4CWpmUV1nwYu5847r2LShWzHi8pmTRGNaRDf5zDO7y+8SIz7XyqyzWrrWQ+Uk0uRPxo5nMhX9+60YMSM7Unf3lg7EcxVStl7DcyVEZhKsi8GNrWTvnONwX7M/+ZBixLVriry8ojeSxggqSE6rW/UGooG4uomUGTcjg2LisMopcecNL+RtL7uLdlxsX+vjFGjPgLFM4lTHnc5vpSVv/YxzLlQVzaQPQZHqumOZRL3Ssla6Xyn7G7UQZQ9n6ixTm9v8YHwxAzof0/WdgwBLZ14agaUReL5H4GIC8dk2hIWybHMyNIpJ0ql7ARSahNUMYuYXPl2S8nyP5EX+/IwVn6zWl0I6kWk4urllik+FMddA/EGGBgqMn0gYPVHHrEuRnDhwyIEifRS2OnX9UkVuIX44Tj0YwLB9TFs6U2pwKL+yadNlXL1xtQLiyzNGfBKIy+draco//eLvsKIRk9THydvSpt5W/uSWeGM3m1iutIYXJtBlRIxWVrbz1g//NnSXlDRFMf5xwtnTfTSbIaWOLirjNfC1vlpkIVmHVCXNEU11EuO6JsW2PLn2PJandnflRCLSlCSUuSNAUZxIdFZBjUIAjzxwiscf3U+j6fOC22/g0q3d9Fun+MA//B5WyeAHb7mD3DDcsX4HI48dpDQ2TiEJacY+sZsTTxG61l6K27OMmtfG57/1FA88dZTAEK20SD60Hly0Mdrm0cdzEspFj1WrVjA2Nk7/4Ah+KFcsBZfiqZ46pSURSRQwMdzH0ImDfPIP/pfEKioLINprAevisJbLuwqrCKAenWjy6c/8f1x73Vau3bodI9CMeOqJojCP3L0UawojXsgXyRd0N9BJKi8lEqV41HYS1SDJVs2BRNKk5RWRaRDEJkEoXxISaEcbwSgiSREgHsYhnmvQ3VlSDiyekaimRmZliPpTOxne8wje6Dj5ZoCt9EKRVBBDzsR3Yka9Zay5/R3cd6zJvXvPUrXkPAk5J+SVL93G9qtXaCCu1b9ZoiNl9rMXRptpfC84l07FApLBESJVy1SUm4o9XaYytQ5fGBCfjRCZT70w3/p/voz4bCugMTsQlwmlizUnXUlSGaJiHXRXeWUzlHcLhGM1Co2Y9cVu3vnaN3Prxu204WqteBjpQpD0T2bYr6QkMjmztgdzRGZTLHw6qZTVkWa95V1WOi5lGzqTWZ8tPdzKjk8fjucCxGf+zkXeYpZOtzQCSyPwPTIC3ykgvtDtLSRNEbQpQFzhcEn3i3dzKF2NpWNgKvqd1IYv9Gnfvz/X3ZkFTIleUvYoe6praEooneyP+NTf7maov8jIkYjRk03cqIAZuZoRVu3kA2K0pZ+AcNNs0giHqQd9WE4zBeIihND2eZs2XsrGTaIRH6K31+TuN9xETn6c/omkg+fpQe79rY9ineijKDVYtRo5y1WWwBERtueq3htSNOjmigwYEYUbr+EHfuHd0FEAWwKsRDW2aQahsttray9RqUREvi7CVS5l6R4q8E9AuOpVL8xw3iFXkv4eTd1h0jKVzbDSbKRe2rFuNKllOSE8svM0TzyaMuI7NnHl9cvpd0/z2//4u4yEw3gNmxddeiPveMHdRAf7yZ0dwK5VpBs9taBJJK3oc0VlaWh2r+HzD+7jm3sO45MnsTzdfVsy5iEUczmioEp3R5FrNl1Be3sbp06f5am9+wgSAeEWYaz5fdcW28GQwK9x+thBkuogf/yR96ssg9gjCzmXKFmKdJrUdWRylwLo//9//Ee6lnVy6wtuxTNyNBuRkr5oLlYkKiZNP2RiopoCcVEIaNyheqDodrS6I6Sjdd5K+qM6k+pgKJDeKxII+7EOtCxh/CVYEh7dZKTaUEA876IYcdMIcBOZhwGceZYzO/+V4Ngxhg+cIhytqsyGMOLtPWWWr+3CLgYMWCXMzXfyeLWdrx0Zp+q0K0zkWk3ueNEmbt62XllJi028Kr6dnI2qB6v6PyVMSpNl3ztvfVbrkhpwGFrvrwC51AJONvjRd6DiiLT277lKiRcrHZ5VTpLJq1tsXuaSsCw0xrNIU7TXbJgy4rqUQ2u7VYtkrTpSL70AcfFrzRsu0ViVnJ/w+hf/AHe/7FWs8NooG64q6hS/1NaGOxkKP7iqAAAgAElEQVQYl4vTkbweWMWcp1c8eUOp9k0PmKr2nGzkIwuhyFP+L3vvAV3XeV6J7tNvQSfATrFTFClSoipJNVNdkS3JanbsZDSx02bitJU3a/ImmeeVV+atLL9Myktx4jgvseNMEjuTYlvVitWpTqqRFHsDQaJf4JbTz1v7+88BLiCQAEU6JKULGwsUcMs5/zn3//e3//3tzQ8ErW/GNeETmfGJrPjUiP/DAvGTDfBML/B0F6jx98YINEbg3I/AmQLxkz1/ujObFoiP+e2OA3Gf7hsE4pHSjWe7ktO914X3d5V5wRldRXdz3mcDIHMwlPkdnUkyl5ievhh/+o2tGDhRxMCeEKM9IayEftwW2O4ozZ5p86BaaygLqMEN+1ANjkG3XOi2DtNmhr0lkshLL16CNasXItEG0TXbwAMPXoOcpUw75Is6j+EKXv/Db+DI86+iLYqQp0tHNUBTUxMqXgV23kaV4LypCSXXR7W9CYt+bAs2fPZ+8REnWSUNiK6HF7e+jMHBEjZcdiWOdR/Huzt3ju0qK4m3CHVEnqExNTMOJeEypCOMaSBk12oCbLp6I67YcLlylknZ8Kxdi/j91Rd78Pa23fCjCFdsXIOVV8xGOT+E//7sH+D947vRYbbixhXX4qH1d6FtIIK7az+sShlRWIVlK/BM1bjZ1gV73nI8/u4RPPfuQbhaDrGRg6GbCHzKZPjTFW/ytpYCrtqwHs3NRezavRc7du1FxILHYDOiAo60lqTG3qtWcGT/DpB7/39/57+AYduWOKixME2Qywg6cVlRRcZTT/8QA8MDuPWW29BSaFXJk6nNMksiTTfgexFGRsooFIoo5Cl2yTTiCogrAlBLgTh7M2hPQjBkyj3nUxbDnQZPkockaZw7GQS+dF0vVVlwBchZCbo6CtBQRRM7BIZ6Ee15D/3bXkHY049D7xxFXI6ksZRe706LjXlL2jB3EV11ihiYexX26ovw3GEXVbtdGlkt3cVNm1bh+qtWKiCuDj5FV+rfFFspwHUOgHi9sqTu2ORjWheyyOEUslXmNnXvi7VhGvoz1Vx6KiBeP6+NY0T129PBaSd731Mx4tNJYMbm96xZ88UxjThvyTpGXDRRGRCndk5ZGor7kWaI7Q6bRUw6FboRFhY7cPemT+Dhm38MLYkF04ukqTPLzMrGf9x2agx6pzf9xOWAOrIJWRXpRRI7I24RUSsu30qzV791Ue9HqQZ9PEVucv7F2QLip3NhL7yFr3HEjRH4eI7AmQDxk03GM9nSPNmu28R5LrUrlPAeJqqHwgaLyYTsFE60bp04417I11N5JJNt1OM0hEdIogihzvAXrvx0T1HJy8f7E/zpN19C3/Eienf5qPXxr2SmqdKlnljFwXN1U0yoD+hVYcOr4VHojgfN1mE5OcQE4hqwToA4pSlDmD3bwqfvvwZ5J/XpFu4oAEYqSHYcxmNf/f+gHe+DU/XEcYyGBgThFa8Kp5BDOfAR5hw4yy/C1T/142i57BKQXicTbmk6RsujeOSLX8Tbb7+LX/i5X8QzzzyLV15/VZpRM8Q1BsZld0Bt83MdJOPO5shisRlezcMtW27F1/7sz9DclBeit/4WITn72tYebN+2W7Twl2xYjrVXz8Nebye+d/hxvLH3TTQnRTxy22dxRfPF6CzrMI8OoHTwIBwCgSgQVxQ/1uEZeaDzIvxw/yBe3X8CVT0Pxukw1VIgrjB8zJf30dHajGVLFmHu3DliIbhj1x6cGChBY1Inry+bcKXJNUZleBBHD7yPvOHi977yX4RhZnJ9FPmiMy4WbCVWDeklrsKd3n5vF3743DO4995Po7NjjoT4EPSReCR41w0y4jFKpVHkcwUU8lbqaa3SR6Xg0zK8wYwlHjulTNxc0BBqGryELH8CI+BxZvplPlMVesOVSHYmclaMOe15OIYLszaAcMebGNnxNqLjx9C35yh6D1XEUcfivaupVFSnJcbaK+ZhuJDHia712BXPxrbBHCpWhxRgplbDddcsxZZNa2AGLC0VnV8vQdHAZmb+QRUZ/2Zfk0F4+sbC2Kc68UzpoNxSVAp7ZlvJa6jI1nGf8enm1VOB4Oy8TwevnQzsnwkQHzuOZ/0TqUY8c01RQDxjxLkl8wEgnunJqF3xqeAykbdzSOgh7idY1bUQv/DQv8Nli1Yg7ydyUzDAQOnw0kokHetxkdJ4XLwsPmOPGwfi6leKBRFhv2iJEgHh7KQmEM+Y9Uz8PxnWTxZFnUzYP5Otjg+7DfFvdvM33qgxAo0ROCsjcKqtSbXe1Skdp0llq18Eplsspuv6z96WwJtflDcQiCvqIwPgdc3rkxbEf+OgvbNyLcZfhEA8EqBtiHOI+gvxT2gQiBOIqsRIrj+9Q8AffeNFnDiWw/GdAfxh+nhTw0vXDEc0y8KopsSTBLfoFdSCXpTDI9ByHnTHgEkLQyhJ5KWrL8Kai+fDSEqYM9vG/Q9cA5GQ80B0IICrrAIHqtj76NPY+j++g/YAyPkaHM0Q9w/dMlCNPYSk0lubsfmhT2PWlo1AZzt8urlQPhGEApb/z6/8Nt7ZsROPfP6n8MYbb+CZZ59Wax57qUTuqWLuZZVMmCpKXBzIsdq2Dd8PxJ7xjlvvwC//0i/CciidoHyUm80KMBIXv/LyMbyxbTfcOMbl167F+k1z8Er3K/j6q3+FmlVF3s/hM5/4NFYXLsJysxNN/TUM7T+A2BuBzeLIDaBpNnwth1FnFp7vHsG27hJqRgGRlpfuWcpTvJiPY6GhZBMFx0FXVydqnoeeE31i50grSVonW7ohuufE8zB04gT6ew6jYIf4vf/+Gyg46m6Pk0AMHMiIC3jmtU9lOz29A/irb30TP3b3p7BowVLVLCpsrGLRuWNAlrw0NIKcUxAwr26qTEleB8R5IDLGgeAanYFGCcQ33QuoD6PjuNLkczrgDgBfqVSJ4fk15MwYc9tzyMcVhId3ofLGM9COHYE/WMKhXUdQG7Vgo4Cw6krzqh/XkDguNly/EsPFPI62LMFblSbsC+ehYs2SYsLUa9h01WLcfN2lMEO2xKaFgExQGe5SrkCUbtX9+ix/Lqd4uZMA8THGvo4R506TzIt15hzcuRhnxlMkWNegWf+OU2G66ebZDzMAGbs+U0JlqmMcWwtOBsSlWTPzchSvx3Qk2bmcNQDQD5NbUDUfTi4HWzMRlCqYV2jDfZtvxs3rrsaqzgVwfMCIWKFNDtUZ3zfJPCPVTZICcRGiZ+EUE4G6WvxUBzOBeFYxjW9fjGvJxxfKD2rEzxYQr19c5SN6CguzD3PRG89pjEBjBM7dCJwJEK+fDyZPxtMtEDMF4tSGc8ImEFdNmhP9wrPXmZybduEDcdWsmMkfZawJPmkLJwBKbcHz7wLE/+pFHD+Ww7EdPsIRS0laYnpaW+p10oA4JXUJkOgVVIPjqEZHoed9aLYBk5pmNhzqCdamQNxMRjCny8IDD1wDKlcy/W1gBpIgSfMCHB/AO//yOLq37xAbQp3NgmEEndIRB2i/aD5WXX0lFt20GZjXCY96CyZTg4mfCpwcPHZUrPiWLl6GWq2Gw4f2K/ZenFOoE1eSHCGrRJucwLEshIGnGjHJrpsWOjtmYdWqlSLjIeAhuasExaxidGx9uRtvbt8Ll9KU69Zj1eWdeG/obfzBE3+CmuWjRWvB2jkrcdvazVjfsRit5Qi9O9+HHpShuRVQdEH9N6xmDKAJL3SPYlvPCKpWExKzADr1UQpCH3PR/kaBBP4RhCmIqyTZmmGK849YUrIHwvPglysYON6D6sggik6I3//d3xA5EN+QDZQ5xxIdN79YgBBcs9FztFrDn/75n+PGm7Zg5YpLBDyr049hGHRBMUWaMjRUguM0oUBWXQqECDobMpNY9PV8nPRHZxpbFj7E3nEMl/p1xqWKpSD159ydonad8idgpJzAp12h6WMB/b5HelB69xXEu95AS62Gnv3HcfRAP6KggNjX5bpTChMmLiKjiks3r0C1vQX77C6867XiQLIAFatT3sPWPWzcsAi3XH8p9CCGnQYgZeOprBjTaB9h2jMDjn+jeXUKaUq245cdy5jrHe8B2dJTRy8SFWnepPIhvWfqCNvpgPjJ5uCzcebTAfHp5niZuQnE6SOeSVP4ARYdeHqTjUndUi1iduB8cYLzMeskQwf9IB3NhO3GWNbShftvuA33bNoCuxKhSN48rWwl7UoaizIN4zjrXndvy1upQCGlVM8mWdUVn14gfkioFTdNZcvET16qa1cV6ziAz1LlTvei1IP1cVA/DrZPdTFPZ+vjbNwUjddojEBjBM7+CEw3mZ6KET/d+Wa6o584p2RznGpKq9XYaKjcU+p3/8YJ+7o+nOne6EL5e2pjWA84sh1R4TLZKBfRwxn447/Yiu4jFrp3+ojLeWiUPEiqjWQmKueUlGGmRjzWyxipHUFk9kGzPUmQNO0cNN0RJnnt6sVYt3YxjLiE2V0G7n/wKji5FOCIbSK1xSFMCfcJgZ4+HHvnfezbthMnDvcoFldP0DK3HZdfvxGzL7sUaC4COZt4WHAxvyR/Q2wG1aqovvmfXHflESLTZEEmDGxqEp6tk2rxzNxgUitg1T0Ag9aA6iYVMB4GOl56+Ri2v7VPQPC6q1dJs+bh2kH87re/hihnMrsG84qz8MB1t+KyuUvQGRqoHD2KSs9hWEEVTuSLMwxj3d18J/513wm801dBLddGnxCxPRZ5SuoTLhx+qguW80p70qQBWWwd1fFVR0cx1D+AyugoDATIWz7+6Pf/V9GIG/CRZ88Y2VNJkGWeUgLNUsGCYZLgT776Z7hkzTpcv3kz3FokYFnMHmIPhRx3DCKc6B2Ck29FoWjLToGZ+LCiGrTAhUbPaxZWjg2ruUWaZDO/eWmmDX2EYQItdmQnI058sVI0nZxcn4G+GG6ljNamGPPyAbSj7+LI1h+gtTIMc8RF74ESug8MIgkLMPWcMPzU+ieJD83xsfaaxSi3NeFAYR5eH7HR7SzHiN4m94YFFzdevRJbNq0UqTCNVlQkaLZbMt6fyR0ipR9IwxXPw8961j0orbRyk7NgMqQHQRlFqUKzXmkxFT6bjN9O51Qna8rrnzsTRny6dSN7vTEg/tLh9xEUqWNSzZoSO5t+7qU6TTtW6xstZRoQyyw2x9AyldG+JrSqh9bYwlVLVuPBG+/A5tWXIe8zdjWR6F82aXBbiqM51qiZbQfKpKoGlxB8LNkznXbGOsPlH6o5g0CcAJzyFLG7kdlN8QJjJ5r6iU/WS85koBpA/HRu3cZjGyPw0RuB6eaJswnET8awTJzLsv9SQFwMXDWgWlWOKarxblwNPhG8j8toLvgrlU3xKXOWrScKvyr+j+MhQLwC/Nlfvoqjh0wcfs9DVM7BiKkhJzOajYkC4jKAmo9IG8WIexQxgbhF+0ITlp0HdEpZYqxZvRiXrlkMIxnB7C4ND6RAPIvckEZINkrKOqVRwC/Nm9FgFUHFU3JK1gE5HU5nG9DSrOg+iw2PtBpU6xgB81j6pESCKwW8akblOaSgKkvUpAtKRNcX0ofjO9GyntLwYLxJS56beYcQGIehjhfomvL2AURBiMuuWY3lG2bj0a2P4aU9u+DpJkwjBztMsLytHf/+U/eiI9GRq1UwfHgv4uF+2JEnrnuUoVTtDjx/oB/bj49i1G5BoDuwyeBHqtWWx0T9+th3EAiW4G4BQTjxAn/yv8MggOd5wpYykTJvuvjD3/8NUEWixy4KlnKEoRxFihKDPjoJEtoaasC3vvUddHR04cYbbpDPDGECgbil+cjbFtxagL7+EpxCK/KSthoLy5+PXbjD/agMDwm2sHI5NHV0INfWgdjKIdRtOknCj3jsHE87hR+eyLF1m+y6gcETAUK3huaCj7lWBf2vPIbw0C400V1nNMChHX0YOu7B1Frk4IPYl8bQOKrCLsZYe/USDDXlsSc/F29UcjjmLEHZaJdUVBsebiIQ37gCJs9LCivlMCeprWOSYsBKDTQydcP5Og+ouU19s/BlSBPBOHGeBCyleHEyQFZ1pZoNzhSI17/WVOP0YTXiE445Y8RnCsTrQ3mybnSlolLMs60Z0L0IRsVHp1nA5lXr8R8+8wjm5VqBcoCiaSNwfbH1MS0bQcj9K8WIq6lTWQXJz7QxtF4xPn7wWT2nOsQJxClRUdtGnLaUNGUyEJ/sIDDdAnumFVaDET9fP+KN42qMwMxHYLp54sMA8ZnMDSeTxIwf+fRAfHLT+nlhHjzzoT/1I2cAxEXAGAGjNQLxN3Bov4bD77kIRgi0nJMAcS5APkKUMOJ2I7H6oYl9oQnbKQgQpyPJ6tVLsI5AHCOY3Qk8/ODVSpqSLmZilc2AIDLEJJjIjIvjgeRAqmZOi0A5Ehkmg4TI3OqmhZjabWlGVYWB0oGnTY4E0+maSc33GO+UNrNRUsHjUyw/v9V+frZRkpYailhnoSAUo0KlcaTj+ed78M47h0RffuXG9Vi0phX/4/v/hAOlKmqiPjZhhD5m5zX8x88/jJYkRHPsA6V+9B/YDbNG6z1KKhzUrHZsPVLCW8crGNAKqEaiF0HgeXB9V5k/iLWJ+hnTKUTcQhIF1vk7gnJho4muVb+ZDh9Ntoff/cpvoJgn+PVQsA1hxPk/AnEWMzwnAvKan+AHP3hOfMK3bNmCXC4nBQmJPMeIRYtdqwQYGCihWGwVYK6HVZhBBaXug4jLJeR0DVHAJl4Nsa6j2NGJ1rmLgJZOVL0IlcCHYdqyGxBKQmgIO2dBty0Q6gz0Bkh8F01ODbOSQex74tvoqA0iX60IPtr55iF4o4TxLYgjA5EWimd5FFbQ2mljxeWL0JfP4V2rC9vdIk44i1ExWmWc7MTFJ665GJ/YuHwCEBcgyfTQOiBOoC585XnMiI8D4HEwLlhRZ6CjCcscv7szSXM9XsuefyogPpM5OJuAJs/FZ8qI17PtZ8yIq+RMNlRyq0kTrRkvsuknsFIXlZ9+4HO4ef21MKshnFCDHiYSJmCLDZSaJ7JJJeMlxk0N0zkt2z6T0VWznKrq+cFkEANJBAXExXsyrfjVlkZWFX3QQWAm68GHZcRP5yLP5Dgaj2mMQGMEzs0InG2N+Eznhqkm/4kjMA7E+ftabSIjrt5nCnHmuRnGs/+uE4D4+DqSccBpfqSoLgjEv/ZX27F/T4zDO2rwSzZs5FIgriSNmfWfQns+gmRIAXFzELodwrAsWHaOFKdslxOIX7p2iTDic7o0PPTAlXAyjXgq0x/X4QvqVew7gbigYTaEKsCoSUOfcvgYV/jT5SJLJiJYNsZ7tGQ0Q5F4MJFTllICf/GepkI+lt/LylznGJYVZmP9AkzJzhJnZMtfx3PPH8c7bx8U0Hn1psuwZE0rnnzpNby2uweBlhNmOm8mWNiRw0/cfytaDSAXerCDKoYP7kcw0C+x7X6oYVQr4vl9fXj98BCG9RZUAw1aGIgfeIRABQiSAY9VY6PoqtLrGniBFBOUwUoUujxGgXQtctFWiPD7v/NfYVsxbDNCweHuRip7SUEmR4/9k9VagL37j+Dd93Zi06ZN6OrqULHqzMpxxK4do6MRSkOjKBaakbcMuKVeJOUhVPt7kEeMPAG478GwdAQRk8N15Nu7kJ+1EFqhBb5GRbkqfET3DE+ccTTbAsNHh/oCJKGLolVBeziAg098B7P9UZgjJUQlDzu2H0Ti5aAFRVAhHhuk1xlSVcWCpZ3oWtaBE7kC3tQ68U7Qgn57AWpmq9gcWomLmzdeghuuXgpL8hjVfoMCQOq+YiMzrzsx2vkuTZk8zylWXF1/Y8wpL/2spNbX9VLksw3ExwuDiSz7h2HEJ8//pwXE5XpmscKsVlMfcBmwmLek+PhIvewYJnQ3QlJycf2lV+AL9zyMlZ0L0RQacNgxHTIFy0TID5dslalhr18yxjVCWX/z5Hlc2VelAjKZTAjEs8ZNpS0al6h8WE/dBhA/++tn4xUbI3AhjcDJAPFUTdmn+l12zj9qIM448HppysSx/qhKU7L1Q9ntijRFwJD6KrsE4m9hz64AR3d5AsStJCfNmgrG1gNxUoYuvHgAo+4xwBqB4cQiqbRzeSSalTLiS7FuzRLoZMS7gM88dCVssfZQBBM11mI4kJofKKA/buab+puoHWWCcGZ1hEouQY2vWgPrgHimEE8JLB0EqgSubOtTkqQw9KGRERN2nb9TLLoakTF+XC3b6aJLdxXifRLjZJKfff4Y3tq2R6wFr752PdZe2YXX3j2Kf/nXbQiRk0RJM/GwduV83HXzlWDtUdBiFNn35bkY2rsH5aEBOI6Dip7DM7uO4PkdR1ExOxBqORiSKkpXGU801FGUgXElDo8jdffyp+o7JTvOwiJO9cIcH+6we/jD3/syTBPI5zhuDDNSu/NKK6+YcTZQ1rwIg0NlPPmDf8XqNWuwds3qNAwwgeOokR4phRgtlVHMF5EzgJH+YzDCKpw4QFQZgRlFsI0EnluBY5miGRfPmVybAPJcaxs0x1FpoBxdM5bm3lg35LqWBgNEfhV5u4zZGMHhx/4BHeVBmKVRjPQM4cCeXuhREYlrwzQdhHqIABU4+RAr1y2B1W6jJ9eC15I52BV3YMDshG82CRC34eK2zWuxccNicZeZAMTTHRFuRggQT1POldPO+TsT1zeUqn+r689/087QoFQlTeFUAHK8J/AjCcSpSOPNLWCbHwp+WFihpFYzGqtqylKkEmPDhAEWc3HFQ5fdjIduvgt3XHk9FuTbpZkzzwaZQGl+ZOMh3TYZA+LpvJhNHKKRq7tfMi2g6vpmM4PS4BGECxhPDeDr5Snq6crK63R0Qx8WiMu7fXBf+Py96xtH1hiBxghMOQJnG4hnc0P96041V0z3d8UScTZUHHDGiH+8gXja3Jj1NqUItOICf/6Nt7Frh4tj7wcIRnIwIgcaY9bHVhcC5TRWXMJ8ejHq9QBmGSaBnmnBcgjE6bQSYvWqJVh36TJoKRB/+KEr4DDiPgW4Yzu+IrNUjL3aaE8Z7DQPQ4oGwdyqcTL1HEiriIm0vyhb0oXRoC80X5kMO/u1hNgi9jbghTEi/o7Hkm4RKOmn8jlXRFp6rClfRYaYPaWvvNqHd9/ZhzioYd36i3HpFfNxtM/D3/zjs/AjA46lwYSPa69ci2uvWoS8Beghd8IBm849gwMYGehDrVqGZzp4afcRPLNtNypaCyI40INQxi/Rydtz/VYXSQB3JklhUcLzkQNVPt5CrAnYom94jHmzCvjyb35JGmS5E8FiwuJQUAGUNq6yuPBDJc8fLfv4/uNPSMUxZ/Zs0MuEjLhpmUg0XZqdq1UXBScnaZ1+ZQiOThOKGKMD/SiaBi5ZsRSzO1vg6DG80qD4wXshmzYt5FqaUWhth5lvRsQgmoIDg0AcTLoFhgY8eG4ZhZyLOWYNxx79NtpKg9CGRtCztxvHj43Cipug+ZbskHi6i1CvomO2jaVrLoKf03HUasdryXwc0OdgSGtGYBagRSHyRoA7r1+HKy9dIMoEIw04UldYSZMEiNNzPHWiUdjrPEbidbOxAuLq0yMKDLGvzgC52oFIGycm4LuzIU052Tw8FQOfHXK99GSqReVDS1Pko1LPiHNgMiCebimxeVNVrjSYN2DFOpwAWDNvCe657mZcv+pyzLGahBk3uV80xqynDaGZNWJ65BmRUA/Es2lJmPSxTuvUhkmE/Iy2VQE/2T1Wz1JlF2a6gaof0Ky6qgfX0+lGG0C8geoaI/DRGIFTTcSTP+czYcQ/zKhMXdRPBOLVqnJNaQBxNcJjjLgGVDzgL/76Hex8t4ae3SG8YRtGlDHi2RUhRA5TyUgVtfA4Rt3j0KwazJyugDgzM2hNF4dYs3IpLl2zFNBGMHuOjgcf3qCAOAG20lyOu52kUm2x5csMUOTvaeecgAzl5ydqFJW6Pr5PnC5mqsEuNSogrBL2WPz0VNKooWFwNML+QydQqtBIQZkwiOc6AvHrplOMkF9sFBVnEnqOs3mR94+Dg4dGcJwWi3GI+Qu6MHdBB7xYwwuvvS+glgVAztawauVitLXmYVsR4sBFwbZF/21HMfxKGbVyGR507D0xjLf3d6OW5BAmuopP4i76mMXeOBhUAS8KdLMxT9SvCqar+iYFY7xOne0F3HLLDTAtHabFaxLDoC0hnyGVjfpWMpJEdije27ULBw4fQnW0DIvHwNc3DQnlocly4Eew6Y4jJB/tJwNYxBLU0ocBrr1iHe669UbMaXUQlXpRHeyFO1JWqgA2hRoWjGIrnNYO6MUCnKYW6CZ7CoDBgRqq1VHYhRDzHR8nnvifaOrvRe1YH47t7cbIYAAjzsOO6ZgSo6ZXYDVFWLikBW0LOlBxLOxP2vBquBAncoswHDtITN7DMZqsEHfdtB7rL56jJMISb58WLikQp0MPB5d/p0WnCoA6l0B8YpE5s3kxnfOI/ehBn9pXj32m0v7C7F45HdJ1Ju8/WYryYaQpk9/ntKUpWbOmKrI08c7kpC9RCPIh0KXDmd852jzF4EYWjLKPmy+/Fg/ecDvWz12GPC0NEzLoihnIqvwxj/L0SDPgnxosqd+ObTcq6Ul9EhPBdz0Qn5i2mT49ZcQbQHwmt13jMY0RaIzAVIX4h/ndmYxkA4hPMXqT1vHsP5U0pY7cSYCqD/zl37yLHe9U0LMnhDuYAXHKOiYDcQ8wyqgGPSh7vdBMD2bOkEY8y3YEiFNrQCC+bu1SJNoouuZoeODhDbAd2qpFsibS31sWt2xrV+2eZ8uY+j21E5l6hG4iqURa9U+m/Hnq+iX3nBys6n2SJyqHOuU+yI3mGNixuxc/ePYNDIwQiNuIhHkme+5PAOKhFioQyiRGyieiEJaVhx/mpFmQcfK2rUGjRCLR4Ebs6zLFOpBAmGttEtN8IZRwG/E8pz+458HRTTm3KNERmA7KQQI4BXh+AIeNdoK2x/e8ZWkfY3G40mgAACAASURBVGfVFVGMo9KNj3lMp+x+zAjQOERTUx4hHWLkWBSA57ixsJD1P45E/sIChaPJ3X0vCGGRtBMtkLJ1FNd5wxGZTBZkSB9wSh9iBuToDGGK4SDA+tVLcPsNV6LZDlA9dggjx7qh+y4s+tfHCTzNRmg6yLd3oKmjE4VCm/QVDA2VUa6VYRWBufkIvU//M6yebvTtPYLeQ33wqhqMiFE+FPuEcLVRNM0ysPTiTqDJRjnfgp1eM17zF2GwuASVxAIMSwqmFifGXTetw7pVc4QwZQ+w7MCQ/c5KksxfXWo/FQB17r7G9A8Z2pvyULJDZO9Ddo/IrolIVMaBeFbTyR2VnlY9Yz0T4nQmY3HOgbicVJ1nqwBZdmePtVqmGh1ltiQzBhly+oejGmBurgV3XL4Jn93yY1jstEnzZk6zxEXFyZNl0OCFgYwi42bl/eq0beNTZUYyqONRCUxqi0nqOw1wbAu2zc708Ys9mdViNT6TizNTaUpDhjKT27jxmMYIXHgjcCbSlJM9d/IonGouOvncosgIWqORcfM81azJ+VOCUD4OzZrpvJ/O/jKsGRAXHJwuzGTEv/l3O/HWm8PoOwCUe5nImYel59ImQI4X0QtdMWqIMIyR2mEEKEEzQxh05LBzMC1m2OsCUteuXIZ1a5ch0UfRORu4/zMbYNuqKVOyFcWmT2lJ5KUJgLgsCWBMmXFm6PDfKRgnLifOZy4Tg2loQ8h+Kp5m4CWwLAXs6UOQyU5UlL3Ex8ANDTz74nvY+vpeVMMigsQBA/oSTTH94r2SqNejwpkQXedBcW0XaQi19Tnohi1MKwFPkhDoMgmTYNWEQV13yMTONMGSnutxIKx0GIawTFsMGRikZOgWmHETKWGvvB+PXHy2RQOeJikq6K0+FlmwT+p8JmwnmXuy0gYLBuaHMORHMeZkvBnawy8h56RZUgnfyfIzbVPJbiiHtUQzzt0Nutnw91qavpnE9CBnw6ey/fN8T7CJWCEGPgoU07sjWDqvFffecT06ioDtl+H3HUetrweGXxHATsNKP9ERWzYMKw/TLiJfbEWUWGxPBXIJOpo0DLzwGKLuI4iGPXgjAfwaUB2uYvjIcegJk1xdzF7YhMXLO1BzTHTHBeyJu7A9XILhwiK46Q6KHgdosUPce9uVWL2sU3CR2PuJwD5LHU1kB4S/0EUCdS5BeN21HpsIpzmedKdEHbZSQEjgkthXp5aG0mysznvynDmTeXgmeLC+YJxOmpIVk9kpnmwePy1GPAPiEwTxKRBXW4AKGBN8q45s5VLiuz7yhi3Ae8P85fiZez6DaxdfDHM0QB6W2BwJm86OC97EUST2NKqLerwKGgPidddLKld+WFNLI74xK2fbMuA49O4cv+CTgfhMgXMDiF94wKlxxI0R+LcYgVPJUE62JXqqeWcmi8XE85oaiHOXUkkgxoSTdU871wvwj+LKZF1Dat2ZzIhzGAjE/+Y772PbGwPo3QeM9mqwYuVOQTkliRkWNIy2j5MR+FE/yt5RhNooNDbdObaAcNruChCPfKxZsRTrL10ujPis2cADn7kClp3JRhgWpMGrJQKguS5KMyWlJHVWgvJrEuyiiVY7vgTp9I+mzEWaGpkOmeiIfJLA1MamjDE9sGniIjYZyjfcg4FHn3wDr28/BDduQaA5iMkG09ibDLgAMeWdbphMY2VoDJ3GGO6jApCCNKlTGH3lASKEW0jJjU53NAJp1QhJVjxmcqcWi482F12T3toBWxaZp512gvIVDL6GAv8iIWHC49jtIJVAKibJGD81VgTechwpeUawX8gVELiBAHk7Z6Pq1qAblKQacg6mFAmqQIliT5ksk7AzLCChT3v6fsIuKscWjknWByeA3jJT8G6Ky0tep4lJBfM7HNx962bM7SzAYjOnW4Hf14Nq71GxdSR+4TEatoMo5vHrMOwCNDMPPZeD2WSjuUnHwLbnMHr4IBZ3XgT4OjSriKg0ihcffQyJO4KWVg0LFrWidZaFYd3EEa0Du+M5eC9eiiF7DiLmsbCoSQLMKmq49/arsGxBq+AhFnFyvul5cWwjnicT0znu50WX5mlIU9KHpm6eqcORaKLlXsxSN9UM8OGA+BjGzLatpunzO2+AOE+Y+jMp+lO1EatRicxl0aLrCAL1ofGHypgFB/duuhmf3nQzVnTMQ44xrrGOwGcSly7SFsXwaGMfuhTTj3Hb2SQmWxByk6lGDnkuP+RxJNtOBOK0uVHi/nFPcVXRjFsaTrcsNID4dCPU+HtjBD6eI3C2gfjpj+I4EOfa4XmxgKMGEFcjWR9YUguAb//zfrz2ygn07ksw3BMjp7VKoyNZXwHKwqQGSLQSav5xVPyjiPQqdNqlOY6kapJJpQuKloRYvfIirF9LIF5G52wdDzx8BSiTFkIqAQb7Arz5xg4cOzoIn/IPi8BMxbuLx3WaGsg1S2x3dUNYZd93oWvUZ3fi5ps34PChYWx98VUkoYVEmkt1AZ1MXjTsAPfcvwW5IuDHLiy7gO8++Rre2dmNsmsj1GwFxMWshfaJaVMogbist/QwJ8EYCQOu3FYA3cyBltlsyzQlap5UfRqswuM1NXjUXkcBcqZKtVbMtIWQx6hZ0ggrBg5JAJ06VQJxRCKS4bnqLEqEFE8BQ/pT4HjqiS52jGJPp4tsxLJs+Um/cTku7hjYOiKu/Smjr9PnPdIlWl78vHUy6Wq8iUeYQ5lZDApySQk8MuyUovAw+Hps4nR9utBYgjN0guyohpWLZuHmG69Be1sOCKpoBpnxGmq9R+EP98OKPJjcNaDVIV+TkpeEynoLLhtQLR2OFcIOhqB7LozQhGMVJJhH831UDx/E9hefxkXzWzFndhMizcOA5uCgNR/v+Z04YCzDsNUp+IpPMmMf89otfPquazC3Iy/XkmQk5wQ1/ooopURJxpU3QyoLPv055xw+o17NkrqoSFwRJcmpi4rSik9B4NaBa4UBz5yQOG+AuMhCqGZS11UZ7bMKk+ut7KM0g+x2IrGreTfBwkIbPnnNTXj4lrvRHFrSaW2SRedj0snBdz2xPlLpYsrekO+j9D9qADMgLlUvo2ilQueWmdJ1EYjbjpWC8Il6pAYQP4cfpsZbN0bgIzIC5yMQJ+NKacrHhxGvkx+mK8NERlz93Ys0/OOjR7D1hW70H9QwcCSAlTSLfaHkTlCSERMg0tu7hIrXLUA81mswbRt2rgDDdJQWWd4gwOoVF2HdpcsBVNA1W8eDD10hgT7EnHzJ3bt68fxzb6BcTmCaRQXCJaxH7VSo8HVly2eZLAgU+2sIjRmgtdXBdddvRPexY3jzjXdgm01ATCAKBEEAk+BSr+DOT23E8lVdIk2hlvtEv4vvP/EC+odcRDAFiKu0T7WKKi9z1bAnDZNkTwnIuTNgWKh4EfyQLGMzPDcGFaPCrppk6wMYFLVEHnSb55UgR69FrtVE9LqNCHlUqiHigC7n3BmgntsXeUys081FGXkw/VF2tLOmVDK2KQhns6Jq3FTWjgTujI+nHEbXTeRz9IDXYJk6vKAich4GBOoEvaEFjfIaUPPtI5djwVoFEk8eT7kMgbwi7zIgrooC4gdiCYKKIPSk4CHgLeYLMOIQOSPGhrXLsWH9SjWLUYoTxyjSycUro9rfDX/wOMyghryeICaQTwiKDeiWI0UOOykTMOSpJs7xSaDRKRKmrsOMfPjHDuDwjm2Y05ZDMW/ADTz0m63YZSzADn8WeuwlKFvtEv6kkXhMPCyd14x777gK7UVFPrKJsR6I83cE4uoOuECBOMd7AomuSFYJqJVQR97PKQksuzfjqbKnv9s4/SJ1ToC4ohiUUGesmpD9HGWLowJrlc5MGHG2c3ALy7JQ8zzkDBtNMKGNerh49kL83AM/iTWzl6AptmBrJhzaH4axeJBHfqjeg/GsaZd4NixKbZL1+qouFYJ+aaqII4Qhq2/AFp04bYDSho+6cc2KocmR91MNfYMRn/6GbDyiMQIfxxE4n4C4gE0vEemDamjPbFpn1hR14V6/UwHxlMRJEtHsfu/JHjz3w4MYPGyg/7APPSxATyylp+VaQxbVpK3eEEYqh1AJjgBmANvJw84VBYhzpaftHoH4qpVLhBHXUEZXl46HxlxTFLbs7/OwfftuDA4R0OXh0T87TZQW1lJ8BJX1rlroTGkMFDYTAbrmtuLSdUvk+dvfehdhQKbZEUZXXEfoXpKLcNWmFWjvYioN7Qt1YaQPHu7FaNVL482VVGncIYO7yHRcUW7Tcj5ctxkOlNjYs+84Dh0dgudb6D0xgoG+ESke2PBIeYtlkOxysXRpFy5duxStLbb0ZMWJDi80cejICJ57bhuGBgk0TVYNCLwygqAsEprICBHGHjQWPRrbJ5VMRO2rK7AogFHThQH3PeIBRtfb8LwQOaeAdWvWYePV1yAMXMyZ04YoCfDyyy+jh24vWhuQFKEhT0EN8sUI69ZdhHzOh2PHMGkwkRAjOEr+yt0IwxRJS7VaRbGQRz7vgMoPYjmSgY5tS7FC4Dx/TjtampoQBdSps18gFkeVogEYfhneQA+84V7YoY+4VoUlBKU6H5GsENyLTCRI5SM6bGrvWcFVhlDt3otK72E026rZlLsax40OvJnMw56kC0P2PFT0JknM1ImxohouWTYbn7z5MjTn1edB0lLTfglVmCZSBMk9kEqOzpwTPtezRqZ2SFJ5CndB6oF4dob1fQjqmC9YRjwD4vUXL1MgZluAos3JgDibKFhl04KIIDmIkIMh6ZqOH+Oua27CgzfcheWzFgJegLxmQfdCWIkGx7AR+IFotKQhNI0BU82ik6Iq5HdsDFWNGtyqyiokTg60FOLWRaarU5ch27oYr5hOdks1gPi5/rA13r8xAufnCJxPQJxYznUbQDzTiEsKHxcCSZuM4ScGHnv6BP71qX0odVvoO+TBiIrCiKvGL5VcSQeQCP2oeEdQ9g4LEHdyTXDyTdB0W5BZnOqtL165WBhxPamgi8maD22QlEZxFxNtMzA0BPT1udCNnDQJihkBtd0WJPyH3241Qa3iwzQcsZ1LJdEwbKDQpGwMKxXA9dROMJdU6sVJRLe0Al3zIaRXzEh004IfxqKZZU02vtopHq3OgGXMTzxM3Vz4emS/t77ah+1vH0RpJMGhQ33oPTEkqZ+ifk9c2LaHhfOb8MhP3oPly5pRKKjX9nyg5gHf+/5O/NO/PIuBgZo0hvJFvcoI3Bpfx0WkufCTCnQrVCx5ZuGYua0LyCCxRoBlIwhYOLBgotQEKBZbsPaSdVi1bLVIhG644QpcedUCvPPeUfzt3/4jhgcTeJ4DTePgJcgXffz8zz+MtWuahEGmD3reVg410oiZmttwfAcGhtFUKKCl2YZDOXk23lEaepQ20FIDH/v8D0UCir1hEqLZNmAmLsJSP4a7jwAM/4lj2GwsZOMrm1wZOc+CwzTgei5yLPCos49qMJMq/J69cAd74Oh0eImR2O04GLfhpXAOup0FKJsdKEeWFIZaTFvFKq69bDlu3bwKRUfp7FnccX5STcMpEBfwf6EA8en148otKE3bTB3zCMQFl6b9DNnKMUmZ8tEB4qLVzs5OktxSkCzbJWoQuQMWcNvNsRHRxN+PUGTXeS3AosIsfPbGu3HXxi0o0gyfejI3gBkmKFi0T6LekZMpcw5SnVga3ZrZKPKmSu8xAeg8nsxbXJq0U49J6u64daH04lm9rSrU6b4aQHy6EWr8vTECH88RON+AuOdxO11Zyn4skjUnwMwxeiVdf1TgHFlcspB+YuLJZ/rwgyd3o9yTQ99hD3pQACIVziNNfmIr4cF0mKRZwpHj2wErgOM0w8m3CBBXQXYc4wirRJqyQoD4bAHil6c+4goM9PbWsGdPN3qOjQIJGVZHmhTjkAA0QMfsApYuX4yD+w9hsL+UasAVsyypkAnZeBM1tyagNGNw6aTi2ExrrGLu/DZsuHop7JxqBGXaoABuWYBVkyOlEUI6Z9bmorygo4hq/JQmPiomyMhHwItbe7Ht7cPo7inj0OE+lEddYaRj7hokNVjWKO6681o8dO+1UkiYTiSA1g8NHOmO8O3vvITnX3wP1aqKm2dzZ+iW4Y4OIgxHxZUm1lwEWlUBcVmXlUwnsydWa7MqjnTNhqGTvTZgGjnYVh6tLbOhhTmYhob5C/K47fbNuPX29Xj00Vfxve8+B9OahSDIi74/ToZw773X455PrhVwnUtDfwgJWKzwsvNnpQb09w+ipbkZrU1WqiSPRObBz5VURDpQdUNpqCXbT4KRUiJhs5MIOccSqU7i1xBXy6gN9MIb7INeK0NnqiYxCRtvqXPXVV+AQUlQ7ANJFRjqRrl3D4yoKjJfNzbhmR3YHbRjazIfPc58BGYLvIgnYQqwt6Iqbr3+ctxw1UI4BscynY8p9aVsQ6yDsmbNCwGIz2wXTwHxtG8hxXuUp0wE4ikyHe/yTI1EznzNOuvSlBePvI+gkLLPoslWco56xlvVqOPVvnzO1f5Ruq2kqi7lZJJuj5imdDPzMTlGA1OXRV0XEXrJw+VzVuA/fOYRrF64FPlIh+PFsBgYEDE5izZDobIaTT+TmemONJXwi9uE6TFlADvN6pTylZMZQTglKqY0bqbpXA1G/MzvwsYrNEbgYz4C5wsQ52LOL89PFBDndvkEe7Lp2aUL91KmpE+2QFFCMUYEKb08mwhDAvHn+vHk4ztR7SsKEI+qtOJT8gRTdMNkSSto7QjQ1hnjtbeeAswQTr4ZuXyLirYXupEuKBFWrrwI69Yuh44yZlOaQiAujLhaKw8eGMDTT7+ESpm6EFukD2K/5wcwbaC1M4eNm6/G88+9gNJwFZZeRBjQzcRREgZLWfZRD57P50V2SaKJ61pMaYfmYfacVjzw8O3islLzyIibsAzKlAJh3VW8Dd016r5kKYyULlz+rQo3Ana+/4sv9WD7293YuacHR44NiuuHcpQhm+8i54zgl3/pJ3Dp6lmwLHK7PjTThhtoePzJnXjuhf144439iGNLHDpsFoaBh9roEHyvBE2rAYYnTYgE4spMgcwmuxUzTMFrQW04mXC61eQFjBsaG1Z1FPLtQFwQe0JdL2HOvBy+/Fu/Jrrg3/qt34fn55AkzULmWZaL1au78Eu/dC+ackCROn7BLpLrKRIPFhJk8/sHhtHW3ILmog6HyY0kAolDhFg0VUpnGCGk3ziLI9H2s2nVR84xpXASUpAe7BR+05OwMgSUBuAfPwIz9BVDTQvLRLnVqAQjH+FQNyr9h+HEo4i8slhFVhMHg2jH3qQLb+gX4ZjehdgsIqEbDi0S/RrsqIJP3b4RGy+bK/sWmee2GGek8pRMWaDaExQWOn+lKTMD4uqOzshXtQtkW8qJJ2uAzu56NVePS1XOQq9m6nNf5/szhdvKZLe+qeZZsS/8f772x3gpBeKUgGQKrTFT9CwKN8Xb429L/VKqF1fl99j3WAJnCnxFPy6uKKxuVaOIHQAtvonP3XkfbrlyExYUO5CrxbD8BEaoIWc5qmOZtlKGSskccz+h1EReJ2O462+qNN829RS3bFOAOJkCFVmWFgz1e3Tpb+vZ76zaaTDiF+4S3Tjyxgic7RGoZ0FmAsTP5P0nMy71rzXVzh69pwnEo0h17Mxkx+9Mju9cP1eBqdTyLo2RF5liCoSz42MbITXiT73Qj6eeeh+V/gJ6D7sISpQLOAL06LxH8ieKS+jo8nHZFQvx3cf+FhVvBLmmFtgFanLZKEgDAOLXCBevXIR165YDySg6OhJ87vNXiUZVSTQ1lIYibHvzPRw8eFQaDPktTY+yYxFiwaI5uHj1CuzcsROHDx9D3m6D79Hrmo4oyr+buxvicMHiiqyrEGA8S0LIGpYtW4Arr74c+YIqxvj6KpiHugqhQses6ibAG2HB2U9F3bJam9OWL/zwh0fx7o7jeGXbXgyWfEb3SJMkLRv1eBRLFzr49f/8BbS2Z+mf9AkHKj7wd//wCl59vRs7dhyFqSl7YpJvGu/JOMTwcC+iaFRp8VlMgMEs6ZiRAEx3c+LU15HNl3RBgcbzISNuwzJs9Tt6wCOCzoZaq4wv/cLDuOHGS/Ab//Uv0HOiCk1vFn153knQ2hLjv/3fP4v2FgjAFv9xpqiS5KZdY8yI+0SkKa0t7WguqlAcuoLTnUb0rroNP4jlGslfmLpJM4qQhVyCnM0GUGVVSS05Itom+sDIANDXDffg+/CG+uV1C8Umeb3MND6pllAbOY6wMggrdGGKtCmBa7fhSNyKHX47dplL0W/PFc14wqCmMEHslVHUR/GZ+27BmhWzhEVXXupscVXscOY0J+4wY3D0/IXhGUZTP099nBn7TZtKsuEsUjMyNmvWnNyoOZ00+WTzej0WzBQh9VrzqZ43kzlyAhD3M0Y8BdRjQDztI5EhqQv0+eAA1QHxFJdnB1YPamVCYfJTpCHnJlgxaz7u3rwFP3btTSi4QHNii6Vh7NNP3FINmwm3vtQHNu2skZuNjRLj+zDZZUujycTRJa2SbFP5TNYVDGoAJ17kqbx/pwPiZ0P0P5OL1XhMYwQaI3BuRuBk4PtsAvHpJv/JZ65IiaxxXs1lZPUyIK70wOJZd24G7Uf8rmNTuVjoKhmkYvs02YoXrJWiDgIQhtE8/dIgnnxqF6oDRfQf9VHpp048B43uGiHgELyihMXLNGy8bhW+/o0/QdktI9fcCjNXEAs6AdSUesQBLlm9GGvXLEYUlbBwUR733neZOHTQhYVGIXTfCIjFUiu+IFCDQo04iyay59R781pR+0yCWjIx0ss2lsKZpUmnlzLjk9IEeHkd6srFVjrVxyqgkF2E7Il1F0Ve05MwH6ZoZuu97wOvvtqHl1/Zh61vvo/RGoNgqLcGbNoARiO44dpl+PmfvQuarc6NG9S8BpUQ+Ou/exGvvN6N/fv6oEcaezvhEHASiDO2vTaCSqUXhhaIZlrs59KLOeZmRh0+X5hsOIOFKEshrNQtcTwhEDfoB04QnDC9s4Y4GcR991yNL37xk/j2P7yG51/YjlI5hmPTFpCyjxJ+63//eaxeWRAHN9qU0O2Nb06pCAunWjUWRry1uRVNRYJ+Fk2M4AkFFbE4CLwQoc9mVbUToJPejjRYeoy8wxeOAI8gnBfVBQZOYOTwPgwf2oNkuFesDW3Jn49hsLCjibwkgAZIwgr0yJNcTf4tgoWS1YY9URt2+B04ZC5FyZkNP2LeimK2tbCCVquMz95/K1YumSUMeIaNsp2hDIiLuiDd/5gJyP0Rf4TP/OXT4CIpPHSGXVHSJW3I6jxPSntPv0M4eT6evAacCoif+r0/eNpnCMTrq5UxUVJqy5R1rk4ckGx7gNpuAnHHA5pDA5suuUyY8VWdC5HzNdiRJomcbGrgIEu4DxcdstpjevR0e2myP6QYmKsKm3aGZB8si6w4/VDTUniKizRVZVM/oKe6MGd+RzVeoTECjRE4X0fgg4xKyjJNFTg2xe+mO6/Jrz+ZeVHgavJcSglKBrwU6CYQ55Y5mTSxyvuYA/HUFluklpVAwzOvDuHJJ3aiOlTE8LEIo8c96ATiIncgeKd2ewDrNzTjEzevx1e/9sfo7j0Bp6kVdq5ZWEhRBusErx5WX0yN+FJE0TDmL7Bx731XwHHIMhNgUtNAOYoK7JEd3SxNMwWvvDwuA+/yfF0l6SYolXTN8aUqlY8o0FvX4pRGuqvGz6zeUppZlcVRvxU/1T3IEB7KGAhy5f2JHyPgla3DeOb597D9vYOohYy2JyBlcIyLWS3Apz+5EXfdsQ6xpFLyeeSlNdQi4Ft//zy2vtaNA/sHkIQEihocAmlKpiSkz0VpuBuIvTRsZjxhVAoWsbBRKUca/RKZ+kk2XDOhEYCbNkzTlvGl7aPIaG3KecrYtPEi/NKXHsTu3SV885v/gL4hH4aRF0tC3ajip3/mbtx03TLkqOW2dbiCK3QY1MonOqo1H/39A2htbUVzcwG6RsaeiaSpdj2JEfiuyEH4N92sIg6rosNmZqZh+AD1/H0VcDC8UgnuQD+CgT7EpUE0afT8ZoASbRJ9Yb35pQKX1OUio03pLuOQanDQZ87CjqgL7wed6DEXoWK1i9TK9wOREpmJh86Ch88/dAcWzS3K8/lFNjzrpZN7T3aM1PtlbpHnRabPdJPjqf6eAnG1y0QrTTLiZw7EJ8tJ6ufeyf+eDjfO5PTOAhCf/Dbjm19Z8+TkA1XyPQW0HZ9gPEGn3YTbr7keD9/ySXTZTTBdOqyYKnUzbSFXyZvKSkg+PpSs1ElT6o9EadSzBhBeIKUTpy1UJvCfqmr5MIz4dAPdYMynG6HG3xsjcP6OwFQgPJs7TsWIn8kZzRyIp/rodBUXZ2qC8VA1z6kl96POiJOprM+aUNKUVPqsACZdR3zg2ddKePyx91AZKKA2YGLgcAVGrIA4F/IkZnhPP267cyluuX01/vhP/xqvvr4NsItoau2EpucRkf2k1V1M+8KF2HD5SiTxCApFF5/93GYUCwTLAUwmR1LAIlpgNneyMa/OEUVhXwXEuHvLHd40yl4KiPRvE0jtlDmm37hc3ayPK32QsLbCDqr3Uj7cYyZhY++X7RTwMX5ALTmBLsGhet/vf/8oXnr5few5cAK1kBIOFXSUt3xctmYBPvfQzbhooY2Azn+pFCeMFRD/l0ffwPMvH8I77xyFRmvI2IKRWHRtkDewjQgjpW6E1EBnyZpymyqHG/6UApLWfJTDCKRk/5oJg4FKtpMG7GhiCxjGIQIjQZSUcN3Gi/ClX/iMAOO/+/un8fJr7yPR8kqkoVdx5VUL8cjn78S8dkOaIyOCfDbGphKOWs1HX38/2ttb0Naah5640OABiY8k8RBFNfjeCJJwFCaDnvQRuNVBJFGAuFaGSevC/hEMHhgGyjEKvK9cH3YYIp8wQEqMyseQsApQShBSJsR+NxYf3NGJYoSagxG9xFzJWwAAIABJREFUiG6tC+8lC7Evmo1efTZqelGkMhEpcTrMaQHmtSX43AO3Y3YHNflKvkSBhlgmZpJh6adT901qQjfWGHsmc9U5fe6YQkMBccWIq62wCWYiHzjI6Rnx7Cn1rzPVv08FxE+2dkw+nB8BEJdpb8IU8sGDUbZEegQ0GQ7CUhX52MCKrgX47G334OYNG9GSWLC8GBpjckUfp5hwidlNGzWlcaTOuWWynlJuwKyjVk99xS3q9GT/Ut2Qk7YuGkD8nH6sGm/eGIHzbgTOBRDP5qZTMTFKlqLmMZU+yIVWyf7onqFYcfX7jyIYHwMTIhmYBMQzW2oKBVIQTED5w1eG8MTjO1AZKCIaLaL3wCj0kEIAjhGZyhHo1nF84eeuwydumYc/+epj+OfvPoXYLKDY3AndKCIKVSIlbfNWrVyM9etWQEMFhjGKe+7djAULlCRELAYZ0kKsl0pLBBwTmE8Mek4bClWTGXkny0wBe72oe7KSMgXZGeDOsksynbdgvLoarH7jeLLkhb2+JMiYpFmuAN/77jt4fdsBHDjSBy/UYeeLCMIqmgs+7r79Gjx03+VyrCpFPoYlDi9CAuOZl/bhqR++j60v74aW2DC1PMBgn5hNtDFsPYBbOYFaeZCpImLsIOPDnW5l6D52z1KCoth6yjcsGE4eOu1hqKGnQwyTOQ0doaXDCwZww+Yl+NJ/fBBNBeCJp97Co0++Jl7olLQANbS1+viVL/041q5sA9g0yR2OjFWlhbcboa+vF22tBbQ3s+m1CoQl9R0MouqdQOD3y31im1W45R7UqoPCbtNbMk+bxZKGWncMxyvAiWw4MKGHEXReEDLzDNpJ+xnkvuO/CYaUUaIUkdSXB3oefUkL9gQdeCtchCP6PAxqrXDFR55JsKoPwdZ8LJ+fw0P3bEF7s8QoqmujsfxQuS4KlZF1VzdifWl+QbPi6bnwHiQbzm9+DrKI+5MD4Q8PxGUs64D+eQzEMzCeNtEIGK4HvqntYZTAoT6t6qPVykOvBLh25Tp86cd/CktbZ8OqRTD9GI7OlCxlQcVJlY0sohuPVTKW2or7ILAWRl5SDNiJPc6K04pImmXGtu/G1/6zDcQbbPh5h6saB9QYgdMagQ8LxE/NyKhDONVjJmsQp5amZIy4vJoAcX4RzCmJigrw+EiC8TpAoYB41obG5kCFa6RLKF003UjDUy/24+kf7BaNeDTahBP7S9AjRxr1QCcPbQi6dQS//r/diyuubsdff/MFfP0v/x6a1Qwr1wbDaBbwpowCQqy+eAnWXLIMulaTUJ/lKzol5EbTaGmnJBZiD5gEiBMGuZBZpuNJInpww7ARUqJgqaKKrLg0V4KP4f1B28HUYlcaNVOZhGhUlJOJuLDIrnGiwuxSS7xMI57JQdUdNx6AIv8mC29Zsq7S45xe3b19Vbz1zlHs2HUUfUNVJIyLJzSMq8jbZXzhkU/hxk2LlJGZAfi+L/Z+/A8C8TfeOYF/fnQ7Xn1tr/ijWwTioQlLbAwJqz2Ebj8qI30iCUll/bKmK993df4EqdwhANlw8rumDcMpQGcIDy0gBT/QKz2G2HljBNdetQC/8osPi6/5uzuO4Rt/8yTKVWVLaegMAirjZ794HzZeOV882GVTQhm2KK/5wMPgwAl0tNgSjJOMHkVQOQa/2oMw7IMf9iJM+gEMQcMoQncAoV9RDh2hjmJowxrNI+lrQiFsg+6bsGgxGEWqCZVOK7xe0r/G+0P5KPJ+4c+YmnopImPUjBb0mnPx1mgz3vLm47g5FzWzCT6vOUeEzwNgax4uW9mFT915LZrz1JYrn0rOBvwcTADiGSNeNwNe0EA8ZfcVEKdEi5+JjyMQP2lhQRCeJrxNAcQVjQO5SVkpW9y1GqlhUVMnvnDvw7hu1WWY4zQLGLe5cZSo6F/eNATinGT4wVGNn+NAXCbI8fpPubrIkahGT27BOY4t3qOqqpm4Jp8uED8V0J7M0J/W6t94cGMEGiNwXozAmQDxmZ7Ah9eITwLiqRhUmufiBH7AqJZUc6v8E2Z6SBfG47JmTLGgG1+M6NKhUk3SvU9KUxg084NuvPDCYVT6CghKOfQeKMFCQWzyNN2FYQ1Ctw7hK7/3CJatNPBP//QOfvsrXxUgblgtsKx2WBbTa8g6KiC+bu0KJFENSVIVW77WlpyAb16KgOPPIBeqKg26WTAanmsRXUpsJNIkqYkneQaiCT75GDbxKX4pa7oU4UkK3FKJgeyAKJcMQyLNSTiZYnfItY/2d+qaK+JJ0aHUaatKhWCWhgjcZRawa9iouhF6B8o4cOQEhkeZCJqD50WwrQAL5hv46S/cg2UXNcFh8ZCQICP4ZwK2CU8Ddu2v4G//YSt2vX8Cg31lJMKGOynTSw20i8AdQHWkHya1veTKVJfmmBEDxyeLtRdGnJINasNtMuIOorR3jNKUIAoQMbbequGGTWTE7wOjSgaHY3zld7+F0TL1rBZCr4JC3sNDD9yMO25bBT1O4JBBZcNoQktBH6FfxlDvERQMH3mMYrh7B4LyUYTeCbFITIwSEr2EGCXE8Qh0zU+RPL3AbeSDJhilIozBTjh+KyzdQhTSs4dMuNqtYmEo0lxTeZALg63xfuJ4MizKoNocw0YH9vmz8W6lHbuCORi2OxFaFmL6jvNayetEAsSvu2IZbv/EOhRsCQlN75spgHgKeOp3ky54IJ4Wl8R0UwHxqTHayRnxqebiD5Ig49KX80Ijnl3QyRdTceFpR/UYUM46/NM/pW3uFhtfvAA5Nh6UA1y5dDV+8o77cM3yNSiEOnQvYgqu0s/p1NxFEvYjGvHUgSUbKAXEx6Ux9Vpx2UKzTORyObG5ybbwxh8/Uaoy1eBnLNaFsUo1jrIxAo0ROBsjMBUYn6wXzN5nqt25mRzD5AYh4S9TNjf7d/38M+6aMg7Wslh7AnFKUwSQCSOuUhHHJuWZHNCF8Jg6IJ7ZGAqfKjhTk7RJAiBKdEZrGv7n9/fg5a3HUO7NodpvICyRPc+JTza0Kkx7AIZzCF/9+s9g3gLg2Wd78J/+8/+FWMvDdNqQcyhPodUh/bpjrFo+H5ddtgpRUIVlUqcaIfQ9mIwwJ8gUG0J6UNOGUIHfbOEm+6kzMobgi0BaCCY2airmXIFwoqoJQoKxq8LXidLGP8Gw+nh8OoE8o+G5I5Jdc3V/pWA8DbYTy8JYDASlMdINCBgd9AwM4sixXlRdgnayyXQrqeLWW1bjk3dfjVmt3Ghms6AubDhfuRokCE0Nh04A3/q7F3DoUAk9R3rhlQPYyCGkx7nITny4lX541SEJ+lGpj8QKXM/V7g3PRe5badYk2542alo56JYjWmoWmhZZZgbVGNwBGsKdt12Kn/vZu8RT3Y+AP/jj72Hf/gFocU50Qo7l4vrNa/C5z24S+YoWhrDpHBOXgbiMZOQ4uve+C3+4B/7IMVjhAPRoEJZZhpWrITLKgFGGbtYkIZQNrGS6qY83oxwcvxnaUBPs4Tkw/WZx8RbLQIO+46E0mirJtibe5A49yCM6srAYUJ9TX3NQ1nPo1bqwfbgVe7xOdGtzUXXaEJPipnUzRT3SoKiA+C2b1+ITm1bBMcmIU47F6oauLAqwq12HTLQiNvhjXxcyEFdwT93XGRBPZ8Ox3cbTBeL1c202355KIjgVED9dJcQZa8SnAuL1srbMk1xd9Yy9Ga9GOIbsQGeFZ1AP7kZoCQ3cuv5afHLzFqxbuFz042zspDk9GxQ4KLzBCLozDeTkRXFMlsIDJBMgNy23AlViGZttDCYwpc0vkwH2yRbFiQvhxMLiQli3GsfYGIHGCJz+CJyKsT7Z3HG6k/FUR3UqUK+kdenMmnXfpcEsajHJwDh9kDn3WcqCLQ27UfK80x+L8+oZk4C4WmaySG9KHVJQomnSrPm1b7yB93fWcGxPAH/YghU4AsTjmCRPDYneg3kLq/ijP3sI+SZg64v9+OVf/TJ0uxm61QLDaBUXDhEBaT5WXzxXnFMoe6AdHkEPJSn0d1ZMd5p9IcnQ9etfKheiHli34bmKmSaBTe/wMPZTUGoJM6xYdGIwFdbCdMmQDYJMAbUUKy2wnbZ/lJuQbU1lLhPbPlPNTlqWJcKIO/ACFg02iGCrfoD9h4+if3hUBfIQBCeAY9fwm7/5CBbMA2ziY2pr5PkmgjgBpT+BBWzbWcJ3H92Gvl4PJTYuHh+EQeafsgvpY/Dh1gZh6iFq5REFRGUcdHFJk7Vc9MzE35YonsnUkxm3naIE+9ByUYg02hoztVOPYdse7r7zcjzy724SRjxgQugrh/Gd7zwNA82IAu4y1LBscSse+Yk7sWJJHhZBeDgIeCdQPfgOju1+E2GpB7nEhYMaLJShaWXArgG2B9q8xboLXXMBjWMeQzNNeAGNBvPCiGOwAHtkNgyvKJiF/4/0iDmmAqB1yqAiKpu4O+LBooGENBKoAKOq3oRerQVH4i5sPZ5Dn7UIJWMWXDMvgF5ZYSogbmgh8qaPBz95Izas6RJzF6qEWIAxwDBTBKRGcnIEch9lKauyG3FefaJndDAT5kWZB+khnloXptKUyfPyjF74JA+ayY7lVAB+pu/5IwXi8pGXT0sGwutCl8mSp/28Ei0c0bJHB2047WqIle3zccuGjbh/y51oN/MwggSJH4HsOYE7W9GzLT6Z7bKVJ9VdSqGUdiQrIJ7uevFzQTtDpo9Z1IqPFwgnG7TJcpX6/z4bi+1ML1bjcY0RaIzAuRmB8xOIj0vrxo9PrarZTEtWXBxU2EknTCMZ2olM+7kZ0bP0rlMCcQINJceguYhKRARGawTir2Pf7gDH94ao9ANOnJNkTfpoM3YdxjGsvtTCf/vKXXDywGuvDOKXf+XLiI08DLsVlkWdeE7IHdNwsWXLOlx22bIUiJPVVBVQVuwoh67UYi+zqhOnL2X5R9Bu6jlURoFDh7qRaC6Wr7gIhSYbruvB93T09w2iuaWI1tYmRCGdO4ATPSXMmtUhxYJuRpIuqdjktHeKTPwYEK8f6wyIKx0t35/6eNoyMjEyMWxUvAiPP/0cwpgSGbU209Zx/twcfv3XH0Jri1RzwkbTbYTyG90y2Y+Jo0MR/umxrXh/XxnDgyGCsoe+7l7AY+CNLfegH9SgGz6WLJmHWnUEJ44fw9DAkAQKMVAp2wUyLEv01MWWVrR3dKFccVGtBEBCFlkRc+R4KckJtQRBNIybb1yFf//I3Zg9h2mqwKGjZXz72z/A4cNlabK1zRgtxQCff+hGbNm4Akn5CIxqN6o976J/35uIho6gQNPAJIAlspMKNNND5NSQ5AJEFoG4D50hPVokMhPq2kPmooCMeB7acAHm8KyUEVcsf0TPcdHHKyAeBwki3xcgbjvKD51QHlYRZbMdB8NWvO+2YvtQE4atefD0FoQsRgzJAVVSHUQwNR+z2208ePeNWLWkRQC2zrRQFjZjGpXMOkcx4jyejwojria7BhAfbwSoE1uPC0MmAnHlYpJhZmr6UicUstWsFRMdJitsN0TRA9bMW4ov3v/jWLd4JQqJauqU5k5Wnzo7mk3ZgsnS41T1p+QlGRAXjC7WUCnsp16Pk58AcfqKp8vWZLF43dw1UyB+su3rs7TkNF6mMQKNEThHI3C2gPip9OZTndrJGPGTyeYyFoh/z8B4EFB/HAsAF9JjTDP8EdjRG9tcVQBTBfpkttsKeGRhP4MjwNf+6mV0HzJwfG+MkeMBHBCIU8dLfXQVmnUMW267CL/4q1fCsumn3Y9f+0//ByiuMJ1WOE47DIPNnZR+VPFr/8tnsfm6edIoxremLGBMlZl5fvOiZP2W6U5FqhxAzoaA8H27XXz9638Jzazhv375V1FoVlrfPe9X8crLb2D5ikXYuGmJMOa9J4Cnn3gZc+fOxU03L8kk4Kktr7qLTuaWMnmZY28kXfDYdEkwSbJ23yHgt3/nz1FzKTspiNOJqXm45qrl+OIXblSOLn4Ex2TDpJKIMt/ITYB9xyv45refwPBIAaMjCYJRF0MnBhCUmVakQTcsBJGHXFHH6rXLMKurDcOlQfT39qE0VIJbqQrBZucc5PJ5dM2Zg+aWVhSb2vDeu+/jyKEeOGYRhmYruSq9bqIQsUXpSg0br16I++7ZhNUXd8JxdFCi//iT2/Ho49vExlACeqIh3H79cjzyqWug972HEzufx+ixd5GPS2jSarASV3TjfGyi1ZBYLqKCi8h2EVq0PPSgaSx81P0mET7U/CcWHN+BMVqEOdQB228FNTNkr/kYFiFGYso4cPwIxAO/AsMykViOSFJ8vRkDaMOeoB173FYcCNpRNmeJNCphgBHl7nxfEooa806ruOLSJbjrE1didpuR3n9k31OZT1qWKxmb2mngzzrnzAuSEZ8wV9YBcbqmZM2aao5MHfemmFxPZy4+W4z4Sd+zPuL+9JM169nkjIkZP+MxRlwmhnEQnqUeSTe7aSCgns1gWpkmWvECDGnSbIoMfHrLXbhr8xYsau2E4UUosIPbZbXK1Ctuv40vOIpmGJuXxvV4qTRFADlvUV1Pgfj/z957wFlVnlvja9fTpzIMQ5EuvTdFOoIiKqKiUdHEmERjTK5pv3hz7/+7X+5N7r0xxZh7jSV2jWKJBVBUEEGkiCJIk16GMsAM0+eUXb/f87x7zzkzzDCgRMH/mfyMwpyy97v3ft/1rmc9a9FnCIbc//F34y3pP0+2+LWGD7KM+VeEnLJfmx2BMzgC/2gg7gPo5od8ukD8BL2iF5NNQNzkKD6SS7Cpmdcjcw7WpZsTvDx4aSCeTn8W2mc/cfNYJfDoU6tx7HAQx/a4qC4zodoqyM/DIbQu10ENHsbcb16Eq64tYdC75J09+L///idYUtAD4rmezpdSn+vx059ehwmTunpe2gKIk2JDuMRRWI5gqoWbje9e4/VM0nHb4OTNpYs3Y9GitzB52ihccdVEIcuQgM0bj+GTdZ9ixKj+GDCwEy9u9XU2lrz1ETdzXj5rFDeC+uCbbYGpcZJtK0+8to1/xeV7uh9Iuy7B4IbCAAxXwpqPDuKpZxfBcSmRktJGJfYPv3b2REyc2B0KRb5bMlRyZxGZMQziDRnYe7Qef3t5MSqqdCQaFMSr6lBbUQOrweJESkkllttFMCqjV99uyCmMcEGbJKeJhjgs8jRXFGHxByAUDjGQVdUgtm3ZhQP7jkCTgpBdDS5JWUldTet7IABFo81CZ1x26XAMHtABipxCMBTAxs1H8eBf34DlhFl/r7u16NMRuHXGEOgHP4R5aAM0qwI5AROK3cDnR+y8JDuwkYBDADyQgBM0YKkExE0xdhJhCbJHt+EQSHZU6JYOPRGDUpnLQFy2dEjE4FNTLVs1EpKmJl4bNjW5ujYM10VKCSOl5aFOiuFAMoLtiRj2m7moDhSjQY5yFYD08nwvUbOtQo5xJnSpAddeOQXD+xUjqJDMl+45cmgRMjQhoU5XQcS+VVQyGL2d44+/OAlxHUgjngnEfTOP1jDY1xaIZ8oNG1lxr1FATBU+R5N+JXuHMlMjs7UPlUwoVSroyJDqTfQoLMEV46fhsrGTELYVL+iHTOtJkkdlKREpxgDa2xdk3luiE9n/7nTiGDHiqkb2SFTCEbsmZpG85qhTBeLN2fLmC2kWiJ9BNJT9qOwIfEUjcKaAeOaGP/NU2losmv++NVKgORBnqYKnFScHFZZMcFOc7y1+jq/EzRjxxnwIj/nzgTjxgUfKgceeWY3jRyM4tttFzREbsilDpSoryTiUagRjZfjZL67FqDEExIAX532EP//v03DVKBSdXFOivOaQY4qi1OPnP5+LCRM6C3UkOZYwCBYgmhrwCKwR0HVI/tFotyj8wpmbMoGPP9qORW+sQOcunXH1nKmI5mosi4k3AKtWbsPhQ2W47IqJyMmlplMTjq3ig+VbUbr/EK67fjoiUQ+IE8ZjSYL4t5DFtPzA+CYljkNpkAQrXZiOhup64NUFq7Fy9W5YNkl2DAR1G0V5Er7/vTno0jEAVSENi8bHT6w93VK0jyFpyo6DVXjh1aWoro+gqsJEvLoBlUerAINAqMLQ35Us5BQE0Lt/dwRiOguWhV2h4GyFxaI4cLIs1pQAg9kdW3ejdHcZZDeAkB7lvjKKrud4P6pu6wbGju2OaVOHYOjAYiiSgWBQx6Gyejz417dwpNyAQcE6chyFyjHMGlaE7vGtaO+WQZcb4FLDJmnGuT9W4g2OIyVhKwnYWgKOZsLRHDgkxHbpziLW3ITpWHDUEECe6Tbln8QgV0WhxCPQrAAkkvc0Il7h7W86nrWoI/zCG7QCVEp5OJgIYne9jgNWLqq1dkgGC5GSAqyPJ/284AxtSIoBRUoiopu46/Yb0bEAbAWp0ebBIiCue/0JPJrp/jxvlNPucl/RhHqGvpaYfna8JJWDQqmaXkor3RWeq15bc6t/KCfDameKEW91/j+TjHimJCXzC5v26oubwrd8JWmJqgm7JipzBQMBWEkDmiOzi0rYkDGgU3fcecO30LuwE3uNR+QAJMsRMcOe3k48xBlMgydREX5BoqnJZ+Lp+6lDnSYgKilSUwNvBDKAeEuLZEuLXxZon6EnKvsx2RE4i0fgTAPxJvPjSWRxmd97Atvtz3G+cUCGIwdPhRnZCqQZNS2HgQ1j8a8LGG8BiIv1RpTgfSBOEvnDR4En/rYG5WUhHNlpI1FJego2yQN567lyOXLbVeDX/3U9uvcUXuyP/vUdPPnU61AC+ZC1GFQtDE54hgFVacAvf3kbLrigmKUdrLn2ZJH+JSXHFM68cL0KhNdQ6bkIwmgA/vrwPHy2dTdumHsdLhzfG9QzaaSINQU+WLEF5RXluGbOJJDhBtscmgo+Wr0Ln23dgemXXITOnXNFiIkHxP2AHwHEfV60pYdLaMTJ/o+cZRKmjP2HGvDcC0uwtzQFx9U5BEeVGzC4bwm+863LEQnSe2hURbMkpV4rmnAGsWQJpcfq8PS8Raipj6Gq0kbl0WpUHa2G4mhQyW3GdWC7BmL5Knr364ZQXsALsxH2hcTmCgcZ0cdF7DHpql0D2Ll1Lw7uOwbXVKDJYb6+mkZjazErHY0BU6YOwMQJA9CnVyFCAQehgISqahOvLdyIlWu2wyaXF6cO+TiKcV1cjM87hpzEHmhyArJswJFMuDJvoZi5h2zClgmMJ+FqNlyV7hPit4WnO7vk0LZMjcD1mHrViACVIbg1CuQ4yW2psVKED9Kmgz6bkkotdlTR2S/8OAqwLx7A7joNh80Q6rQCmKECxEk2RaFD5B3OtoX0YwJSErqaQsf2Ydz1vSsRJkaYVOZ0D9hU3VAhs0WzvzUV7jk+I34uA/H0nCg2bNxnQY2a3P93ekD8VPHbmQbizZ/GL9ysmbb+y4S56a9pZKobHWwJhPt6bQo6EKCYPcJdF7quwzIs2IaFmEZdyBL0ehNzps7E9JEXoUdBRwRthSUs7LRCUcNe8xHfXGQB5H09DzJRA55/Kgcs8AIlbkqykwroCl9EYsibA/FMdrz5wub/+VQv5FmMMbKHlh2B7Ai0MQJnGoi3JjlpfhinB8QztcE+q+hV+wg2kAzCsmCRAwdrSIVEJe2qcQ7eBh4Q59WHtLPpEO8mQNxygENHgCeeXY2yAxoObzfh1IehUpgPhayoJhypDB261OF3f5yDdkUUVAM8+JcFeO75tyDr+SxNIccOYrjJgk/TGvCrX92JYcMKmNDhWG2WH/hJp2KN4dXOY0R9oECSD9sA9u2oxn1/eAAlHUtw+53fQofOMuIpG8GAgj27a7F27RaEIwHMvGI4Qz/2JjeAzzYfxscfr8eQwb0waHAf6EQsMxMu3Fl8/4LGK8obgWb2wQQgKaMeQCAiIUHs/KdlePb5d1BVG4JC5yrVIqgmcOWMizBlfD/oLH/wHPhEcYVTQYmpV4IB1CRdvL5oFbbviuPwwQaUHShHQ02SG2JZSM5ss4m8fA39BveAHpNEA6Jn+85hPrxs23DJWpAi7g3SvUjY+dleHCk9DthkAUga8giSZgqKRmNuoX37MK6aPRYXju2DvDwgoLoI6RYsU8MnGyrx9N/ehElWjGYD8qUKDC2sx6Ti48gz9iISpEbbBJKpeqi6IppPbQOy6sIhMK4YcBULjkJsswVFEsdsy9SkGkJcjsAmHTc0qEYISl0QRrkJpUGCZslc5WcrQao+SDJSUJCAjqQSw+F4AHvrwjiYiqBcyUNCy4Epq7Al0oSTa4zwUCdJmURSJ5hQNXKJMTF6RE/MnjkMGkmIOERKVEEsUhT4eIevsMA8VLnIlKaca09803lYsN7klsLR9o0BwkIIlrkJbaui2NY4nGkg3nz+/4cA8cyTarKQeHsymqhE6c4LtaLBZEBNZRtqgtGQTCS5MTNoy1DqDQw/rw9mT7wEEwePQsCQoDsUEkDPdXrXJ7NnJnWBk7WUWIDYxtDrjPGj7cX3UO3OYSAe0EmDRt/vAXSPzjgVIN7WBcwC9bZGKPv77Aic/SPweYF48/c1P9O25ofTBeLCpzrNhovv89lGAuLUuMmtY563eOPqdZKL0Eg7n50Xypd8cPKkX4YXmlwaDGLDTQLiZcCTz36IA3slHNqegpyIISBRZL0BWTNh4xC69Izjvj/PQSwHSCSABx9YgHkvvAOoudBD+VC0sAC6UgqBQAL/9m+3Y9CgQgGEOZSF1iCR0siMpDf+bGBCVr0M2AlMWzDiEpYs+hgLXl+E8ZPG4PobZyAQEZeL2PhNGw9h06Yd6NGzC0Zd0IsDgUgDS2x56b4qfPD+KnQsKcLYi0YiFJZZ0y6cUgQQ9x1bGjdbmeQ4H5jnO0LH47l/rPiwFPNeXop4MsqaZF2tRX7MxR3fmYNO7cMggw/NA/x8b5K0lJpUFQmG7ZI5CirrXCxbsRNvvLkGFUcTMOPk1U6e5hRsRNckhQ4lYYybNBwfffoBbAK6ZEHIbLlICNWoj4tOwrIyEj1CAAAgAElEQVQxdMAQdOvUC+8vXYP1H22HKkXhODoUNcDaGNNOQtcsjBjWEzfPnY7zewdhmEAsQpr9FAJaAKX7LNz352dQnRBgNupUYkBeLS7uUoUCcy9CFOaEBCTFZG04BRxx+rxKUhRLbBYUm0E5SWsIS1hyEAmKnJfzUGNHQBFALslTnBDUuI74sQYECIRb5DFO7jgizt6CjIQjo87RcTghoSwRxJFEDDVSHur1XBh0XrIgKBnP0JtIg847FIObNINBGZGwg5mXjsaooZ2gk6TXDwWSZPY1z4wN8LENG2TwlT83JWnNgbjrWGy6oWukakgHGfltf740qy0g3to86094nxeItzX/+59/BoB407m5FUlaC5fdnxUEcOYmF8du9EHliFbHhU56cVuGVm/hgj5DcMecW3BebhHUpIMQlXZSIkFM1nSRIsayPNLqUTSwp47yGXjfx5y7nMlOiJpEiRUnBxXySxXAXSxSgkHw/5v+3dqfGwfzJCXms3MFyx5VdgSyI/BFRqAlZvtU/66t720L/Dedm3iGamxQZ8u8DNcAP/iM9KnkMcwR6/TfxEfIZOPqB8g0P6rmM/rZvIATEyY2GaLmSmsAW11TMDy27UzghZc2YvumOOqP6FDMGGSHnLMkmE4dZO0Yho4O4//7tykIhgUQ/98/L8DLf38Xkh5jRlzXc5mwkWUC4nH833+7A0MG57HDimNbLJfkcZcsBqmWRbpVkZBpGgYiQR22SQ2aDvbvPYr/uf8JFBS0w3U3XIF+/UuYNCanDwLi77z9Ierq6jDmguHo3rOgUfNLV6CmysLqlR+jvj6B8eMuQIdOIV7PSL4gFi1/Q+IH+vjXN+PPnqOExdaWpHoHnnt5Ld5f9Rkg57MzjOJUYmDfDvjW3JnIiYmPZebRJm25EGjQ/WN7Aa5UbSGkXlYJ/Oye/8GRQy4kO+oNB4FDcvSox8hRPXDb967EbXd8G/sP7YUS0AVb7FqQab2m+9KyEQ7q+OH3f4Rbbr4cjz2yAq+/9j6SCRrjAHQtLFyA5BT0UArf/ubluGxKbwRkh4EqO9koKWbW64/H8chjr2B7GZF/Aah2LXpGqjCjWy1KnFLkaynAqIYrxVkbTnaIVDBiEE7Qmf4bJlzFZD16ytVRhzxUOZ2w/7iGbaUNqE/oSKVkls7ojoYoHR81h0oqAmoAqkSVf6q8yEgYEqpMCdVSCEklB7acD0uJwVB02DTAqu87T7ILsnQUsguVZEGSAcdJYlD/Lpg7ZxKiQZcbahnv+E2650xGwKlt8vlubtbwQJ76VAkhRYNOVj7ek98cs51M0neyOfhUqpbNq0wtAfq2QD4f7xfXiLe1nJzs9170MtsXkoKEgDhF2Xud5iRboSABVyEffeQjiGsnX4bpo8ahJJwPzXAgG5SWRQ+xxjtuiSySmOz2mje9HbvfBOIvVxb7y9q8i9Q1BbougHjTZE5vTstgyFsC5lkg/kXugex7syNwbozAqQLsk70uc/7guegLJuqc2CzenBFv1qHjySYodttiLamXXijQG6v4eLrzG24yFremFJt3zc4SXO7TOqS8Fe1pxIhTaqRoJqToFQLi8+ZtwPbNCcSPBaFQ+AoxlWRTJyegh49jwtRi3PmjEdADQDIB3P+n1/HKK+9BCeUiEMqHrMS89b4BwWAC//Gr72PgwByP6RZAmNlHmdofCaRqjfIPSnM2EgZCmg4rBcx7fhGWL1+D2777bQwd3pWBnx+82NAAvPL3d5CbF2XGO69Ab2T8yJWFiONPN+zEZ1v2YPyEsejRO8ayI2IHTcOBplOwDx2B2JiQ0lrca5nAR6yKdA+RdCdOUpzH38a2neVwpAhcy0BUa8DUSUNx+aXDoVMIKAfvAIpr8Xk6HFpE9o/i7ylYSNI0VDQAv/w/D2PH9iRgxSBbQj9PQNyV6nDh2J74zu2z8OOf/whbt2+GHNART8ZFrofjcDWcsKUiOfjne/4VMy+bjqefXo7XXl2JZELnoCFdD7HWgsB2SdcgvnvblRjVvz1CiomQTuFItGswYNRVY//mzXj/g03YcEBGSsph3/d2bhmmdqpGr8Ax5Lk1CLg1kJU4oFiwiYgjXo804yz5oCqDA9NJwVRDSOrtUOWW4N319dh2UEatkQdHyoOkhODaMoIUuJQy2OecSEGFZCZcrBA9GiQ7sbUwkmoQlkJVFtKY6xxfT5sxKvezcgzkBkIAnnzraTwo/CgBXXcwfeoozJg8AAGVNPVio5UJDJuDxLNzlv08QNwLy2KTRoulKaRoaIk8bX7ObYHik83HLVUvvxZAXLAWYiZnRtwi2yDRsOEPKumqKFWTSzxxG8O6nI9ZE6Zh3KARCJoSJGrs5G5ilScJTdLYmoeaSOjiUKlLTNKZncOiS1y0NFDns8RAnFnxxoUlzQQ1X+xac0r5vDuvs/MByR5VdgSyI5A5Ai0x1KcLzjM/L3Ph+LwjfeLcxPC+CRueuUCL7wQsU9gZipwfn00SQJwheaO0oTl4E4C9CZ77vAd/Bt+Xrq82BeIEfuh3JIX+bHscz81bz0A8UR6C7pDPMy3qhCKTCEWrcPU3+uGa67uz1CSVBP5032t49dVlUMMFCEUKYTsBYQvoxhEOJ/GbX9+Bfv1i7NZAvoUCiNMQiRAfYohliRxGJKHfJcmDJaPiiIE//fFBZs1/9osfIa9QHCcpEKhJs7LSxeuvLUT3Hp1x4dhh0IOCEfW8B0AKj/37KrFk8QcYM2YUBg0t4e8i0EZWlQTECbz5aZ4kRmgRiBMJpsgcB3+8Bvj9n5/H8Rqy+SWnEgPndQji2lmT0L9Pgae7FWupTuw1pXmS4xiZJpAXOUtqSL6hoN4Cfv3fz+OTdRUwEkHILM2gdxLJVo/xE/vi9u/PxHPznsPfXngGdfGkELlTwx0dEzVtGil07NAO//Wb32LQoP546slleOml5XCcKCQEoMgBBrfEsA+/sDO++51Z6NxOQ0SzEVKFBEVWbCSOl2HjssUor0ji/c/q0SDlwZFV5DjluLCwEsPbJZFrHkFMroYi1XCokkXgl6oTsgWJrAK5wuFwMI+hF+JAqgDr98lYvyeA48n2sCl0xw0jRRhG0SA7OqdoMlCjygyF+JBNMwnsSedPBhKaJqLoZZKd6HAljcdOEjsd/j4eErrdHEnIdbiC70DTTNz2rdno1yPE90JLP+cGED/dSUDgMtLnc5gTkamcqOklsmb0QbR0/s2B+BclQng2zMzQySBWTvb3J6wlXyUjLmJsqevZhUr/tqkJQvybSqWNP7YLN2EhVwoi39UxptcgzL3ianQvLIFq2Jy6qVPqlEmfo3B5kNwByIuUNOdUT6MGUf+HLiKTBRTuQ6UwikfVaIet8c5SeG/SJOb1358iI36yW6otLejp3o7Z12dHIDsCX94ItDVht7UJb+v9n/dMWgbifkO6FynOSY9iPvMlKBTBTjpYIUtIWxmmNZWNs2UzFvXsBeJ0ZEKa4jJTS9Qi67U9acrWbQkBxDfFGYhrLklTaI43OAwmp7Ae371rLC4cl8NAnLTYJE35+9+JEc9HKNwOhiVkPATEYzED//Wfd+D886OCwHHJ29mzKWRbPweKJiOVJFWw6nmMOzDiLjZ+Uopnn3kBF0+fgEtnjoUWZNLaYzWBfftq8M47izF8xEAMGdqXpS9C50sLF6e6oL7Wxt9ffgN9+56PC8b29eQoQq/twZXGJj0/UagpOPHMC8i0z6Ygnzj+/PCLMKiB1SVnEhMTLuiDGdNGIhYiZtZr9iTCi3XitNkge0YK9vFC9Fwbpkuss4QHHlqEFe/vQ12NxBZ+GklYnBQkuR5Tpw7E7d+fgbr6Ovz3vb/BitUfcxImYQGNiDHZRV40hMkTL8Ld//RTRCI6HntsKV59dTUsKwzTlBEORrky4KAWl84agptumoLcEBDVqXGRyHcadwsNR/Zh85L5sAwFy7fVodyMoQFB5KpJ9A0cwqSeOgqS+5ArHYeMKg+Iq7AoDVMjiYrNLDS5qNDfxZV8bK+O4r0NtTiW6Ia41A221hEJh3zYCXfoiNcTrqBNG7H3VHUJwDbF/SHJMuvhOdPEdzpi2x2ZZSu04yI2XPwV2fPJUDjSnjYEJmQ5ifPP74Dv3DoD+RERV98S6DyZfeXnnW++2velSQHOoIEDXRW2hZl4MXNObA0Mn8nzOF0g3tJ3f6XSFGbDZZkfPl+aQsSCkKgIIE4+4+SfSUlUEejsoNIxmIuZYyfj0gsnoF0gBs2CsDQ0HLgWNbSoXuysr4fzXFp87bdXEmatH4ixEI0R5Nii0k66idVhesfTnP06ncU1C8TP5K2f/azsCHy5I9DWs36mgHhrTUWtnW3L1ToPhnka8cx5y2fEhT7cZUtDP23Pb+o7cVH3F8AMmcupVZS/tIvkH45QLZNkgsCy1zjJzYjAth0pzJv3KbZvbkDDUQ2KRQmNdE4mZC2Bjl0d3P2LSejVR8gsiBF/5KE38dzzb0MJFiIcKYJhEftGn51Abq6J//6v29GrJzG0wjWFQbCQXDPbaZpJhEIheOQxM7jbtx7Gy/OWcFXittuvR5euIU5KpNeTPJI04p+s24X16zdg4qQL0Pv8zqIIwRpwsRGiWHqSg7zy8mLEYlHMmHmhJzMRzDmZEQi5gi9N8dbTJs4pXnaGJKEhCaxcuw8vL3gfNgIM+MO6hRuvnYKRgztCcmwENJK7CFcTv3JMFWe+pxwR7kPvM12JPcVf+PvHWLhwA8qPmICVBuKy0oBLLxmK790+jTcYO3ftwYpV67F02QeorK5G1y4dMXxwXwzo2xOdOrZHt649uUn11VfX4/HHFyGVDEDXYzAMcjqRoQUSuPnbk3DZZUMRIhAue//Q8TgmzGP7se2tFxhDbDoiY2e1igonBwHZQom7F9P7R9HR3IM89ygkVLMriqPpMGnjo5L9JNkFmlACElJOEg1SEMfdImw/pqPa6QkpMgDFXcfAUiiGHjheVYfy8jocOVqNsrLjqKlNIBgQoTyWQWNOrLcqbES9fS2569CTKEyxqcogwKXAIvCSxIkwtNC+KIDpl47E8KGdEaKXZ/S1ZT5wdB9w7+7X4idD0eBnvRAQ99xSMufNMwnEW1M/ZA7p1wKIN87nJEkhT1Iuw9C/Rde7iCemspYK8leitM1wCugYysN3r70JFw0aDiVhs5MK+Y5zrZUmKmokYa2j+AZixH2nFjFn+sIYUknSBEgWOOSeQoxHU614VprytXiSsyeRHYHPPQL/CCB+KpvzU/3eEyUyQp5yomuAb+EquFXDtBs9rjM14E3BeLqaKAbwLBGGZ1zNpkCcQI0QutP/CIwQEN++w8QLL3rNmkdlKGaY3SPIAcVV6jFgaBR33zMG7TsKqSQlXj726GI8/vhrkPV2iMSK4UD0EgkgbuDe396O7t0IZAnw7dvH0dczweSBIT4OasI0gL+/+DaWvLUG1865BpfMHMhMOPUrKax1lVBX52DVqg0oKzuCCZNG4byuRbBIPUMacoVsFU0ossY2hsuWfoSqqipcM2c6FzaoQdEwKOiOgByBPh+JiQ1Cc00RX2dFxqGjLl5/cyU+2VIKh6U0BtoX6vjOzTPRrWOYEyCpam0TEM9IoiYAyZ8qfPF4jeWUTQl4f1UpnnvufZTurYWdkqEpGhzXgKLWY+ZlI/C9701BQBdLdvlxC3997Fl8unETpk6ZgFtunAXbjCM3FuLzIBeU115bh+eeW4bqatpsBDlxk4B4JGrh9rsuxQUXdkc0JFQdpC/nqD/bhFpbhtJ3X0C8qhoHkzn45JCBw3YRB/G0kw5hUu8A+sj7ke8chuRWQyaNuKrDcklGk2JGnDXbqgtTSsFQgjACxaiwi5EMDUJxzyko7jKGLQlpA5K0RKPvwcO1+MuDf8WOXfugByKIRQsR0HJZVkNMOfW1ikoFoW1XJGZ6FpwkF6J7hqRONKYsG5cM6IEUrr56Mi4a3x0BykChzZ9HMPoMuP/sfh0YcXEu6ftW4DYRAEmyK+q7EJvT9E9rQNzHff4rm0sD25qPW5Mmni4Qb0mS+JUy4v6kzo8yOxUROy2AOJWxhG0PpYmRwwk93TZy5QDCpBevN1krPmf65SjSowglgZCjkIsnTNOCTTOp53cq0jWFpSF/F++UxQ6Lvo9/76czqeQrrrJWXVw4UdLNHLzWdkltXcjPjQKyb8yOQHYEvtIRaAkQtzQnZE72pzJBt3VSnx+IC7IhE1Cn5y3xrTQDkpMhyVNIT8zANd2p2QLMbVzC2jrsL/33rQFxmvMJ8JAGevtOEy++tBk7NsfRcESGZAY9uUQcjlSFsZM64gc/G4KcfAGPiEx+9pkVeOCB5+GqghGXKUGRV6YkA/Hf/+776No10uhqwb2GjQCcxlRm3T2bANhgdvjxR5/D4UPH8LOf/xO69SJtsGgvpUWIlrm6OhMfrFjHvVIXXDQU+QUR5pMIaBMYN02TdecExLd9VorNm7fgkksnIz8/yK/xNeLNNeEt9QXT+mZDwadbKvDy/OUorybQqUJyGjCof2fccPVEFERlaNR8yhY7FNcuaFoWybBlJDHwovpALhY2ZBiSjO276/Dkk4ux7bOjSNUTkKT3muy/PuvK0fjObRNFcyaA6jrg4b8+j8+27cDE8RfilrnT2SqR1mnyYCew/sor6/Dss0tRVQVoWoSBOIXX5OYDd941EwMGlLBUgZADf6yVQli1EU0cRf36xag6tB8VdgwbDtvY1lCAlKwhKldgZEcbIyNlaO8eguJWc2olNfe65Bcup9hLnLxTbLYxtGBKGpJyLurULlA6TkRBt0lwla4w3ChryymQiZ6rHbsO4A/3/Qlbtm2HpKqIxQqRn9sJupYDnRJa5RBcRxUSKpKlkFzFc7vhHg02w1SgqwTKSZLSgN69C3Dd9dNw3nkx6Cr1G9C5knWfv9FqWabypT+QZ+gLBf7y5ivPhprmKE5GZ/28D9Q/HxA/ncNsri/35/q25vmW3tf8e79aIE5NzZ5GnBhsizs+aAJ0oHHyG+3AXSi6hngqyeb+mgmEqPGjwURJOA/fvHIOLuo/DMVqDCox41D5BqbPo7Qtv0mTGjh5h+iPgLez4tJPIxgnqylZaMX5xhZgvTnAzgLx07l9s6/NjsC5PwItsSFtge625CqnMiqtTf6NkLiV/pXMY6P/bokkoNmNsJVhUty2YM8F6eDFjTdGpJ/bjLgPxLftMPDSS1uxc3Mc9UfJHCPEskfLrgPU47jkyj64/Ud9wGYcZCPiyJj/2sf4/R+fhOnmIhhqB1WnRMc0EP/D73+A884j828hCSH+hj3EmQknkMoeeI0M+7NPLcKHqz/B4CH9cecPZwtPE9IBM/FD/VJA+bEGvPfuSvQ+vxcGDunB/uAESpNJYrrptdT4J6Qghw7WYcWKlRg5chh69Czm60msOOmLRbMmi9dFlbj5ZeT7ggrNEpat2oXX31wNW4oKosquwbRJw3HZtMEIKULCSQen6TpruRmECz0pHw9jdPpL9t+WmRk+WgE8+PBCbNxwEA21JGRW4DgGgoEErrpyJG779mTR5Ep2jHX02hexYcNmzLh0Mm74xmTWoauURGlLLN15/fUNePrppSgvJ8u6MFRVOMkUtlPxgx9eie7d82GlUsIvR1Eg20kEnQaE6w8iULoex/ZsRx3C2FUbwOojQRihfMCpQt+8OCYUHEcn6TACqIQiJ2BSTYXCe6QkoFKTJoX3SJA0GQ22BkMthlo0BMGukxFXusJy2/PYEYBPWSYi0TDWrV+Hvzz0F+w7UAqHWH12lolCU6PIz22PwvwOCGg5gKtDgg7XFTJdbyAFLiErZoUIwyRKSqK4665voF07FaEQ6dZNyC6RhuQY4nton8qscm68hrCbb9whSA+yZBU6ewLiGrv4pIF4uhLgk6ieGqKFZsrPQ5qeWHU8cdNzqvP1WQXE2ZPUi2C16EYXwZg8D1BYj18ApZuTfkcAmxxUdLIqNRyEDGDcgBG4YdoV6Nf+PASSLiKyzh6kDMKpcYYmRb8A5AFxGixmxz3GyA/BoImNmjZZokKMOv+kZ6/WLnRbt/XnuehtfWb299kRyI7AlzsCJ5tkTwa622K1T5iUMzIM2jrDk5VX2/pelv5RodFyQHaGHPDiNRv6Oufmc6D489ksTRHkCbtReLQtcYYEHj/ZUIuF8/eyRjxeLkExQ8w4OqiDoxzGnLkjMPfb3aHqDi9GRMYsfXcX7vnl7wC1PVQtD1ogIjylrQYUFDj43b13onOnCGudab0XloEkSRF2LZKrwLVJdklseBx//tMT7At9+awpGDWmFxHM3LTH/+8Iu8U9u49i3cefsi1hSScCxl5iJ2N1T2pCyNQFaqptBuIFBfkYOWoQgxP/8viyEX8NE0C86bWj9TZuSJj3yiqs27gfhqUzyxgNmbj8kgsx4YJuzDCTjaAoJHtOZx7Ap4Y5vlfI7YM+3vMkTwGsO3/okcVYs2Yn6qrpzeQiYkJCFb79ram4/roLodBCDxk1tcBDD/8dmzZ9hosvHo+b504UkeX8+aIFd+HCjXj8sXdQWUV9YHQdSLZhoE/fEtxy63QUFQVB/j/EH5NJQxAGonY1QtWlqFq3BG7dcdh6BPsSQaw4pKJazeOQnkIcw7SSBvTQjiJHKocu1cMhmYhiw5YTnKbpkPZfD6DOAJJqEbSiUZAKBkMuHIgkimC7OexPTj1tJDExrQYYZhwP/OUBLF/5PjPq5IhClQNFJkcVBQEtgpLiHtDVXIRDhTCSRARScydpwWVYdhKqTLaFFoo7RDB+3FBMnzaMmWCykmTXGk7IFaTlufiTZrubHr3X0SAwGrtAiWeEnknaZJF3OPdMe8+b/+7W1Av+79uaE/kJaTaWzQF45p+bSvia2tG2xpS3dJ2+UkacgDhVV7hEqpCJvgDidHIiNVNsDnmj7TWpkCRNIYbBdBA0XRRIIVw6agKumzID7dQIAqaMvHAEpu2IUhqBbvZ88jTiHmMhery9uZoBOXUnE5ugMBDX/KbNjPs7C8TPxUc9e8zZETgzI/B5gThv57+gX3hrZ/BFgTjNt8yIWz4j7mlWG5t3mpIRZz0QZ1ToB3p75K4jMRBf90kdXnt1J3ZtSSBVpTAjzo1ESh3U8GHcevskzJxdxGCWQndoPVi9uhQ//slvGIgraq4HxCW4dgPaFQK/u/cudOwYgEoAuPGHWDpHyCHZy1xCKg68u3gtnn/uVVx77WxcevloljCQ7IEWOXa1ITNdE1j74WfYv78UMy+fjmiOqOQKgOD3PNGiKNxZqKH0gxVrUVtbi/HjL0JR+xDLIgJBIVFJM+I+Y5pe0LgiQrC4zsZzL7+P7bvLYZFUwjbQt0chZs0cj26dg0KD7G0WfLthof0gyaf3uZIA4hIhZhkwGeADTz2zHEuXbkJNFW1eVMgy9X/V4LZbp2LONWPYFYRGqZaA+EOvYtPmbbj44osw96YJQnpAjj8kTQEwf/56PPH4YlTXyFC1CDfGOnYdLpkxBjOvuAA5OTJkIt54x+BAN+uQZ1bC2LcJtZtWwag8gkhBAWoC7bG6PIC9iQBSioqoU4GJRXXoH6tEPsqgO9VwXQtQbVhyClKQkjBtxKHCCbWHlNsHeocJQO4A1Mt5sOQcuG5Q+NazLz9tHuLsELN//z488fTT2FW6H/WJJGrqGnizSz7nOdE8tCvshBHDxiGo5+PQweM4XlHHmzHTSiIS0VDULobu3YoxbFgfjBzRlfsMFNlGMKBwOiujUU86e2Zmua/mUzLBLasYhOeqkATzZkxIVAiEk2qBwxe52HOiaiFTsdAaqD7VszyZJNn/XVvSlFOZ/88KIE4HahIQZ9spMUQMxKmJ2OOkhY6OJkf2hYJsu1BNF2FTQpdoO8yZPAOXjB6PkCEhRwvBTBis/+OYXGLHvWYa+mzqKGcgzrUfseKIiVA015A0hZKauDs+gxH3L15r0pTmvz/Vi519XXYEsiNw9o/AmQbizUF0WyPQ0uvPBBBnnTg1bTLZ6klTzlkgLgCiv45Q5ZNcSIjw/3hdPV6ctxV7t6dg14oocjYVUaqQ36EKd/10JkaMIRtbwDLE1L9ly3HccecvYbntoGr5LE2h6HoZSRQWAH/8w90o6UChMj5rJKQgPphwLFJg6yg/4uAvDzyK2toafPf2W9Dj/PYIRejYLCiq6GuiLAwjAbz55goGgrOumswpj8JPNxOI05+F1IRA28cffYZNm7Zg3LiLcH6fEpaJUCCRYOf9H79xV0hgeIzoMxRgd2kt5r3yPo6UJxkUKzBw2ZQRmDi2N4Kal6TJBQamxMT5edpuloEyWSaaC2UaT2rYlICkA7z8ykeYv2ANqo5LME0FikyWc7W4/dvTcdWsESzLofcyI/7Qa9i4aSumTxuPm24az9IUtuYjos4laco6PPXUu6ipUaBqMQb1cKtw+/evw5ixvRAkC0jyUocL1bURNevhHNiKxK6NMPZtQ0XpLnTu0Q3xSHusq4lg43EHDVoMAacaw2LHMLxDEgXuQQTtSg4sIg9yV7WQkmyk9AAalCiQ1wOB4pGIdpyMerk9EkoArkLSEtpwiQ0SVRRkmfzsbZYHHThUhk82bsGixe/i0JFj6NChPQrzIujVowdGjRiNQQOH8fXcsnk/Plq7EXW1DQgEdRS3z8eAQT3Qu2cnhMMqgjpJdcQ1N1MGwhGdN9HssnKOMuKZINXfNIpnxwPZjQmxQm5EmIxY8aan21RzdapA/PPMv82P91QY8daaPDPn+68ciJM0hX5ImkJAnAE36cIJhLObj6f3EXNPummStFM2EIWOYAroU9QZd1x3M/p16IaIo0ElhidlQefYe2oCJYsl8hSnbnJF9GryZ3o7KgbjollU85I2KXHT99892c4oC8DbghDZ32dH4NwegTOlET/VzfypjtYXA+KCZiWQSuwpyVOoMY7mx9fHUHoAACAASURBVKaBPf5C58k9zmZpineoAoiLUnbKEPDx44/ieObp9di3w4SSjECxKbTGhauUo9cgBz/48XR07Q7BbnuW3Xv2NODb3/kZEmYu9EA7KGqYQaimWCjId3Df7+9Ghw6eBzjztqLFThgEkFOKA8eUsXzpVg7ouWLWxRgxqj8KiymhxxE9UIoC06S1R2EJx+uvvYOOnQsxZeoIgZk9aQrfEx5xRNeJ8YoD7NxxCCveX42hw4Zg2PDeLJ0hFtFPW/RWOq8q4zsYkHxHYu3zBx/uxqJ3N6CuQZBR5Bn+3ZuvRLdOQSEPaZLfROeYbqDzDlC0R1JokaecIb9tw5XwxlubMO+FpaiskGGa5ErmIKDW4a7vzcBlM4bAlSlWTwDxhx9+FRs3foZp08Zh7twJ0DjcRwB7Ury8Pv8TBuK1tUSSRdhSUNeq8a//5070H5jP8iBSBOmui4BlIpiqwdFVi1G3cyNyUvVIVJfDoAtbdB7Kwl2xan89KpAHzU2gV/AgRnexUCSVImQdgy7RxsiGqzhIqRrqlDDMWEd06D8RasFAOIG+MLV2aKDPo1Ajut7UWOoIlxN6L9179Ew5kor6hIVXFyzCe8tXYeqUSRh34VDkxoLIyclhTEMJ7akUUF1lIpkwoXBF3kL74gh/XihAm2UvnVTI8GHQ5s27QOcyEM/cLLK0xA8k8zTh7GInC9vQtkA4PyIZfTMnY8Q/D1veHAeeLhBv7Tp9pUCcbTNFvzgHMNDemOdRlpOIOUcEJHiuKRyn600r9BobiFCUbE0c4ZSEuZfNxnUXX46YpSJCgQQUMmA5IqmLGj8pfpeSOskjlKQrYtsliHGvzCG8WkXSpq6TgE80ozTZvTRrkMoC8VOFDdnXZUfg3ByBlqQlbW3OT6YRbKuqdrJRyjwWoelOM0Kn8p0+MGMCjxviTweI81J31unE/RHw3PSE7S3N3ZQa6bHbH30Ux2OPfoRDe1xoRhSypYJ01K5ShqmXF+OmW0cgr0CAHJ95PFxmMRA/Xq0hGGoPhd06yE7XZEb8D/f+iIG40HqngTi7cdH4WkDFURNPP/4qDh48gJ//8+0o6RJlBt2wUlBUatIT0iWq9paV2nj77SUYOrwXhgzt6WUt+YYB6TIFX3NitB3gSFkt3nxjMXr37o2x4wYzG04OZKKim+51EvdJUyBOrPXzf1+BTz8rg2XLcMwEzivJwd3fn4Wg6l3pJkCcwLon//AcYmhNZSBOklGfWJNsWJKCJe9tw7N/W4yjR4gPo+ZKC0GtHnffeTmmXTyAgS65rAhpyivYvJk04uNw800T+RqIsBo2nMHr8z/GU08tQW2tBlWNsrVgIFCF++//V3Tp6gFg10HQsaBTSePAbuxeuhCh+gqErRQcM4Vt+/Yg0rUPksX9sLo0joOpXCiKi07qAYzuaqNE3YeIU4aAlOKL56oaah0dVl43RM4biqJ+44FgJzhuAUyEkBC5UZzQzSmfLlkqpg0gqNcsSRtBCXjz7TVYuHApZl15OaZPGczSGz/ESbjdWFyJp40jNbGKZljh6sb3B7XMWlRREA4rpCOn/o6vgzTFn5PE7CKkwr7RBs1xJBlOg/CmDLg/V7YkHT4dIC6gZ8uf3dJ8fKrSlNbm5yaY8qtM1hScRfrEGz1vvY0/T/d+U6Xf++1p09giypUgORLCkga53kTvgk64cdqVmD58HAJJC5rhQqcZz6ZOWwkW2z4pUHUNKdsWg85A2yvtuI7o0qXSlip8xUkr3vh7b+RaWkS/HjvScxMkZY86OwL/6BFoC4j7TAw3F/mBE61s2JuzNqd67C0dw+kA8UzmiedeBljUFObCsmxuKPSbv5oy4mKmbkaTn1VgvDkQt0WnJK8fliWaJT9cU4+/PvwhjhxQEDBjkG2Fw1vkwBHc9sMRmHppCYLkTsiezYJtrjhO1nj/gj37EwiFSxiI00crsska8T/c+0OUdPQQoyeQFoy46Ksk3/D1H5Xi0YefwcRJF+EbN0+CI9nQggrLUqjJkeQLwglFwtZPK/DJug0YP2kwevZuLySwpDdvlHZnbIK8k66psvHSi6+jpKQEk6ZciEhUXBqu8BI9zj/ivmT7ESFMYQAcN4E/PfgqDpUnIcsqgpqNkYO644arx/C6yesv/+OBcpKFNgPitFtg7bgrgSTv9DUm+Y7IGlZ/tB9PPv0W9u1JwnHI+9tESK/Hz390FSZO6Ato4jgEI/4yNm/ahmkXX4Sb507m6Ha/N5Xw5usLPsQTTy5haQpZAEqygVCoCk89/Svk5YhUVZKUhEhIXV+DqrUrUbttPULJWihmAlpAw6GqalQiCHTqhx11AWytDDDlXySVYVRXB+dpe5BDOnHE2Wfc1qOoQQ6K+09Gbu8xsMKdkEIUQS2GpEHJm7poM3AJWxBy0Fji5cuX2c6SroUEvLZgFRbMX4Y518zGjKn9xDWRJajkpW6Tn7/NoYIkKaKgLQKfZM9IZGT639TIKSGVMgUb7tmNnuv4Q8ybnuzJ64eg0fT14Cr5qntVruYsdEtAvHmDZXOQfbLxag2MN8d9XxsgLphwIUfxGXAC1018ljzvbwLsvoZIeK6KiZIM7yXDhZZyUCiFMPq8/vjuVTegUzAXhYEoZNuBnaIABEoFo4hYGZKqIGmJsg6VJoWPuF8SoQZPMfHRjjQUDIiAnwxWPAvETxU6ZF+XHYGvxwi0Njm3tChkAvFTndQ/7ygJ2zJfMtK047/l707LTMSyJ/OiT0CckyiF2PlEzO3BN/ELHxV+9U4NNH+L5kxxLJmMOIkeRN+ezMmWKz+oxl8fXouKwwGEnBxIFs3rBrTIEfzLf87AwOFkW+ulRnr7jvo48JOf/hbrNx1FKFQCmXTC3KtkoKidhD/87gfo0IGSEuk4OBtRyFNocG0ZB/Yk8MyTL6L82DH80923o1ffHDisixZJigTEfZBQU2Xg49V7cPx4JSZNHYKSTjHv82g9atxqpEXj3nUyUsD8197j9W3chJHoUJLL8hphX+hXc5sDcReWK6HsOHD/g39DvUFyDwUlRWFcPv0CDOpdAJUSJTnPQ+SV8gaFq9jUiOrBexp/Cs+je8mRoJEvAlVYYLB2+rNdNXjsiTfw6YajcEmT7xqIhhK45+6rMHZsH0h6Gog/8sjL2LRpK6ZNJSA+laUpvLchRlwC5i9Yi8efeAdVVcSQxqAoJko6S3j4oR8jpFGITwqybUK3kjB2fIbD69YAFYcQtOIIBxU0pFKIKzrUovNQ2GcUFm3Yh3VlNlK2i3z7OEaUOOgTLkU+DkNTEiDnl2SwCNGuw5B//kSgoAdsLRdJW4bkOFC1IExyxGEbZpHo6vrVgcbxEXsf1rgvXI23F63G7Ctn4pLJfYQPOCeL+9UbCRZ3CYt7iDZGBI6EO4jwjydysLFKTyoC1th+9c/h552/0gDZB+JCBUGYSzikiE9OZ0j5RIf/jRnNxy0QIK1VCM/UxuVrIU1hIE6lQW8CpYebWW5vjBs5mIz7zPcCp0lHgHMFdtJATAkhbMpo54bwzZnXYtKgkSgKxKBZLuxEihs3iaegi0woO2lTk4wiJm5vJ8ZpTb5VjpfoFA5lAnFvmm2B6TpTF/aL3NDZ92ZHIDsC/5gRaB2Ii017eory/JpFIoewdms8pEbPCeGu0Aiim7eE+3Z1mYtMOiExk50WrIxYuPn/W/DMbToiHiDzQDixnSnDYtcUYYMm5AxN7QszPyEtj/jHjPTpfKrXFCmoFHH+fp8XE7SCniX7OyMJrFhejUcfWYvqo0EE3BjriSElEMo5hv/+81U4r6cAfbT4U3w8gXJyW7nnl/+LlWv2IxAsgaIKz3DJTaJ9kYTf3fsDFBcTs040qOdSQpIRUiqYMub//UMsW/oB+g/oibm3XIX8QgHMSN+raiobB6iajFTKwaEDlfhw5TZoqoaJU4egoDDoUcK++4nPhnvdm2TTR+YeCrD8vc04UFqK4SMGok+/80STJ8PjNBAXRQ2v4M+sNfDJluN4Zt5CSGqMX9+rewFuvn4KQkoKOSE6PrYwYLLM478ELPfua65MqwrbRRIQJ0acgLgNE66i4dAxC48+Nh+rV+2HTS41roWcSBK/+OlsjBndEzJ5dBMjToE+j7zkNWuOw803EhC3RdXCc01b+OYGPPb4W6iosCEr1DRrYtjwjviPX81FRAOCUhKSUQc5UYtD772L1IG9iJkJyHYClmSxQ4qdW4SS/iMR7DUUKz/ZhbfWl6K2wUAkVYWhxS76xw4gXzoKXbVgakEEugxEQc8xkIoHw3RjSMoaZF2HbYoKgiRrIsyJ7wrbaxIWFQKfFSd9u6PQRmIN3lz4AQPxmdP6QSV7RB5YkYIqfCjIdtlr96WxJzzUKHXhrCW+d2jTJCopAqmeqz7ifmCiqNiI+5wAuKaSJjxjLmgUTqSJBHHeXoWnBXneqYDk05ltWnrtqXzHWS9Naa7GaVx2Mn/RymavcTmgXaFJnqEqlKSNkK2gZ1FnXD/9SoztNxQxS0FM0uAmDXZQoRIQ3bUUJ8yf0Rihmp5oxFcKy8OATno00pX7pRH/cvgLWsYS3IL/ZBagf9FbPfv+7AicPSOQOanSwuG4FlQRzyvScQi0kO+xpLC7hueuxYupnxrMjCkTAlQRpAZJohR8L2Bh1cVpeRlsJoMqX+PLMxfNYzRLCedk3+orPVKNvnLirxolfk0n1BSV1/2XihdmSGvO9pAQn6rxfG/9k/c2ODyqiswWfyQZXvpOFZ5+dC3qqyOQHdGICNShXYd6/O5/rkBRSWMeDV8rcluh5eL39/0N8xdugqy1RzCcA8c24Zq16Fii4/e/vxtFRRIz0K5jMUOpqxrMFFBxLIEH7n8elZXV+P4Pb0LvPsVsK+g4FlsVsquuV3mllMytW/bik48/Q/fu3TByTF+EIzIk2fSaNTMMwjMeB7p2dEV3bS/Hx2vXoUuXjqwTVwO0iTAgQWPJBJ0P6YuJiKLiB4FDks6/+vYGrP1kByxDgSY7uPCC3rji0qFQXQvhgAKHvt5T6/Kq6JkbNG58PM7eL2RT5Ly4n+k7JNTFgRdfWoZXX/kEyYQOTZGQGzPxkx9fgfHjejIHRsdS3QA8+Mg8bNq8HRdPGYtvzp0GnRhui1IUdZA5yAdrSvH7Pz6PYxUGVC3E1Ywpkwfhn39+BQISELDrIacqYO3bgd3LliGWaEAORPBNIiijStYR7TUEnUZNAELtUJnS8PLitdi+fS+0ZC26hGowqnMNcqXjPGaFXXqjoP8FQE5XIFCCFEKc2M2NwHTg3qbVhwsCMbMoCnB5J8QAne4jsl9+c9GHWLhgOWbPuhyXTO0PVSVpileA8t0jPDkVNfryyDcHSRnjfXYw4V9kYy6eX1+SQpsRkgI3asEznO7ELX/CYDRpzGx8/Ftp1jwVQHy6K83XAoif7kk3fz0z6o4DjXampgPFIsmZhLCrYcKQUbhl5rXoFMhFzJY5AEgjiyHawVOKJzduphkkBszepNa4VJEzC/mKk15cJ614xjLHLLpYuJrfAF/0vLLvz45AdgTO3hFIT+ie0pYb8/xFQkg7bFphCfzYLjRVAHICabTI0A/NW6zhpY60jAVdcLuC1nW44U7znDI8dtfj3iTymOKP8vztvLJsxgzlGzxnLGFeNLkHvGnttwhs+lOZ9+a0tOZcAOIe6ysGo3FK9q8RBbtQCl+iDnju6d146/W9SNbH4NjEZlqQ5Vr0OF/Gr387laPt6Zr57CKPiwQ8/uTbeOzJpVC0YiiUrOnaCCrUrOnivj/9GAWFQq5Bce9sCmBKkF0ZH67eiaefeg19+p2PG2+ZgaJinaUH7C8u6fw9BEKJ1CR5ydoPt2D7tj0YOXI4+vbvJFI0VbLBo8PQm6qCvFM1LBcBTULFEQMrV6zmQLppl4yFSuQz3SMOuW+IZE+XvozvTbEBqEkCj89bjH0HKiFZGsI6MPOy0Rg9vDM5ZkOl82lsPvSCVXiZJDAqKHIhBfI6vfiv0hUavr9c4K23N+P+P82HIuVDVxWEgnH87GezMWJEV7YoJDXU8VrggYeew+bNO3HJ9Am4+abJCCgWNFeBkXJhujK2ba/Gf9/7FPbuPw5Z1RAMALfePBPXXzMcIQLiVhWco9tRvvljNOzYiTy69kYKhgTUhYOQO3VDp9GTIRV0gpJThNqUjA07jmLevFcRVRVEnaMY3iWOklwLRYXF6NJ7IKSi7nAChbCQC4tGhTzfPaFOWq7qSblYZiuuFwFx2sAwkCavfpsY8ZVYtGgFrp59JaZP7c9OKUIRkK6UifcKNl2AcU9v3mw6zLzdv9qZ8osCcdH4y1Jgdp8R0hRRt/Ek8Cc5wZPJhJvrxJtXNc8ESXq6QFyc04ns8lfrmnIG7iBqeNFpsTId6JIKXVZh1sbRIZzHLiqTB4xEkRJG0HARUnQvElUwUgTG033lvheneCh4gL0dGYFwYsYzSyViF+c/Jt5/ncNenmfgUmQ/IjsC/78YAX9C9yr9DKp5g0/9Kh7zTM4SihdGQYDE9rSjYl2m6A8qyBNoEbZvNOn4xDrZrPJU7TViCXTIBbrmy3Ha3tXbCDRfmNKLj5jf+Ji9TQEBTWJ8Gfo3cwvgnpmzPjabqRivItAciIuh4shwV6LePTz+8AYse6cMsNrDsoiUSULRqjBmbHv87JcjEIx4ThW8gSJ9uaiazl/4MX73xxcRip4Hw6JKBfHZKZQUq7jvvruQmyuuHblvkPTCNmQ01Cp4/m+v4+ChI7jq6ssxfFQnlosYZgoa6QvYLsNvmAWSceC9patRXl6JSy65GMUlAU5olEgkzfaFLTPi1GhLzhxWElizaiMOHijDlbMvQTBGwMblJlW6lqzr5ussMTim2+5geRIPPP4aEikFiiMjPxbALXMvRcf2KuuzXduASknVnnMHA26+h3yYxF4pzSwXxJpI30NXhqQ9Wz+rwj2/eAiuE+MbLhhM4J9/+Q2MHtON12P6TNLiP/jQC9jw6XZcMn0Sbr5lAlzLQkBRRS+YAuzbZ+Df//0h7N59FLKiIxRw8Iuf3YKp43tCJ2LNrETl+mU4unEtCowU1FQSgWAIdZKC6mguul4wAeE+Q2CSFSE0GNBQFQfu/98nYRkOVKsKAzrbGDeiJ3p07YpATgFcPYaUG4DjkkxIg+NvgBtlXL6jpNiYuOwf7jHinsUkb7Rscn1Zibff/gCzr7oCUycREHea+c/7IM1/2D15i//Ue7e4Xwdqij7OtalXnIXwXCctuFAcCOwlNrSnAqeyQPwsue7sGmC7cMhTk3xMJbItBDumjOjRFzdfchUu6DYQWtKETnaGDvl1Urd1iGUqZG3YuO/0dvlihhSrHt0UZClEVobEjPs3RxaInyU3QPYwsiPwJY7ACVpxYkA91ktAEgH+aIHxisssAUiBOGxhw0Z/T7BKcR0EJApQ8X7IIYFlK6yKhUMN5ZrmxYp7rxHrfWMdzm9iOhn7k6kh92UoNPcJJlw0i2X+nAmm6Mu5JC1IU3yw4jWwEggiaUq8Drj/D8vw8apa2EYhFDkE222ArJbj0pl9cdsd/REMi+IENUYSQCSyhkDg6rX78F/3PoPqOhV6MFfYzEk2iotU/Pn+HyISAbOzjk3X3IbkqPhg2U4sXPAOxowdgekzLkCEMCiPs9D3OpYAs1RlJalIfa2Dxe8s46bZWVdNQyBEx+JJkHhPlimYTW86+H6zhX/21s2l+GjtBsyYOR2FHYKsJ/a1/pJLDipkVUlhRwqD8S07j+DJeYsBOQzyeOzVtQNuvnEyQjoQ0OhzRciQYGfTzKcfridafb2bnklh7zXeDpVGg+75w2UOfnDnvYg3UDOshPx84O4fz8aoUd05xdQwgYY4uaa8hE0bd2LixAvxzW9OBrkHez2QvO4ePergd799HJ9+uosbcPNyVfz7r+7A8P4doVp1QNUB7F32BpxjpWhHTLNhosGVkQjnQuvVD10vmgIjmAOEc9EQT0EJBPj4Hn78Tew/dByqZKBLoYNv3jATsaCKUCiIpE0++yQUI+tFkt3QYNOFU7nCJWKMxJPOQyGZnp5eS8tKKODIBRa+uQZvvrkcs66ciWmTBzIj7nej+lrnxp4Pfsa9z/QQd+Zj+kV46C/n2WzpW5qegXBF8Zsy0xt/JkEbzTlOfrSnA8QFnvOZ9hNZ6c8zLqfLiLc2t57zjDhNiuSEopMHkOty8wux4lLSRCgFTO43HN+56hs4L1wIne0MVVgpk7vVuTvX8yvne92zaWpsHPBCfmi3Row4Bf2I0nImJ5CVpnyeGzj7nuwInEsj0HqzpjgLAs80xZukG+cpQeZFnhbguAPUmMDxBqCmwUAwoKI4T0ZeAAi4IDM1BClIrHFdJjcFQfRyyBkvyKJcSxZtvECT5EB8jaezTC/NPivvHZkACORxzHpcksRQpLr/uURDpb3Izx0Q7iNAhrNp+SgPSmZDKjlLSCxN+c2/z8fWT1NINsSg6RE4bgP0YAXm3HABrrmuF8IR2kRRA5wvsRA+3bv31eK+/30eW7eXwZHoalGCpIHB/Tvj17+6lYE4gSojZSGgqaiutPDbX/8VNbUNuOvuW3F+v0JR1GBgLKodDiXpcJOekAdVlCexZPEyxGIRzLx8PJ+SANKi8nridfHWHQJ5lHTuAKV7y/He0lUYNWYU+g3qyAy8wB3UX0AyJwWWY8OVNDQkHaz8aCuWfLAVjqshCAsXjRrAkgmyDWTSXrRJif4GP87eA4ck0eDbLwMR8n9Sw52nb2Yg7oDZ7rv/6S84XNYgAoNiLu7+8bUYO7YnUkmDLfviCeDP9/8N2z/bj6mTxuLmmyZBU1yo7AwiNizJFPDoo0uwbNmH0BQdfft1xo9/8g0UxgygvgLxbetRumYZ8uwk5GQckqajWg4g2PV8dBk7GSjphrirwJbJL1BstFLE2O8+jlfefB/1iQRiQRM/vP1mFOXKMBIJqKrGz5vqPX+OS9iBdmsqTMsG2+pxs4aweCRpCldhQH7i4hrRGJJGfP7ClZg/fwmuufoqzJg+hMeZr403lo3X2JOmiE2UV33IMDLy73wPn58j0+iJ2wg6M50kv740pckm+oTyn3eeLcg6vCqkPxCZ4Lz5c3M6QLw5yG5poE8FiPP1amMDcM4Dcb9+ShMCe3F6QQoBSYWWsNEnvwO+MeVyTBk0GjnQYdYlEFKDXB6k3TalYfF+ttkN7zcQiDIJWCtOzLjPiqeLc01vjHNrITtHnuHsYWZH4CsegZaAOD3rlJzIc4Uk5h6L7N4kEi4I8F2TAI7WAlv2H8O+skoYDCoclBRG0L97J/TppCIqARGySgWg0++ZdROJfSLWwufWSZNrCTkdN4P50YOZjeOZ85Gv1xWsKYW8EEjw4hMYgDPr28LYnv2yFP+gvXJEE4pQSIXohzYecDVmxZ9+Yg0WLdgKy8iB62qQ5ASCkWp87/YrMOXiTtxIaTvEAtPKKZpuqaGzPgE8+dxivLrgXSQtkZZIIoW+vUrw2//8CXJjgg+leyGgyfj0k8P47W8ewOgxo3DzrbMQyyfdEZOocKj7kUUvolmTyWMH2Lu7EqtWfYhu3TvhonGDBTNPrK53Xmn7Qh9++SBPhNVRcNCxI3V4d/EqtC9uj8nTh3nOKfQdZOFCMgiZiSry9z5WkcCbS9Zg045j3MfQtX0OZkwZg749qVpATch0D0qQaZ1kwO1JNf2YFaoaNAJx3zZInJDf48B8uQzEk8A99zyJzZtLeTMQCtv46U9vwOjRvREKCUa8rg549OEXsHX9NsyYMg7fun4qZKsBEvlOagFA0uEqChYt2Yp1G7YjGAphwICumHJxPwSdciT2bGZtuHP4ACLsny4jLitI5RWhaOAI5PYbjrgSgqOHWBQW4D4xcU2OVAPPL1iO3aWHEQmouOn6K9G1QwDRoAhk8nJ3OJmbxpKZcUkw4oKU8+4X1ojTRof+TNIj2siJLm364+sLV2LBgndx7TVX4ZKpg/lzxXVt3qSRZtib4AkfqH7Fc+Hpf73/cDadaahqGAx4ri8+zPY20gK8NhuXjMrDyY6hOUveEhhvC6e1Rry09L2Zn9VaQ2hLQDwTxJ/TQJwfA57NSHPpTWqUOuVQkwmYAY8mgaEde2LuJVdhbN9hkBMWAtRJbrswkwaCmt5Y5uXbxNt5il0tTXLeLl8SDioUe89WQ373cuO7W7412rrgp39TZ9+RHYHsCHzZI3CyRh/XJpbTZK/jlBwA8X77q4FtB2uxeVcZdh2qQQIhKOF8xA3myRFSbSBRjR5FMQzp1RFDe+ehQwwMygmQKzBhOcS+6fwntjHzeHYC6mJN5g4nT5PrAdLG+Ui8guQnggEXTLhY28RCzxZrvjDd047zbxuZqS97lL/A950AxAXTSIDWtCgQRcG7i7fj/vtegmNHYRNFiSTy823c88/fxfAR7TxZiugbonAdyRt3k6oaFnD57G+isrYBuhaAmWjA0IHn46H/uRe5UYoft+DaCo4cbMArLy/Ctq07cO2cWZh08UDIJPOgcSXNtmMKyzmXrqk4X8KaWzYdxI4dOzFseD/07N1BxNTzJkKosNkekdccH6SJiyTWP3Fv1FWbWLliA2rr6nDlNVM4YVNY4dHmTVgQkjyG+hX27KvFS68tQUW9WOPGjeiNaeMHIzckUkUNuqfJlpA3fYL5bqwes9tPW0BcOAGRhp3o7EceWYEFC5fzfRiNyvjJT+Zi1JhusFwbqq6g/JiNZx9/Ads/3oLZk8djfP9OOLLjU8QrK3Fet+7I79QdOT0HYN2ne7B+2x5YsoSevYoxbVI/oGYPDq1dgvi+HYhZNsxECojkIBXOQc+LJkDq0hMI5SFBzZaKxuNPMlaKjKemU0MGFr2/FStWr4cqa5h40UhMvrAHdKpK+B7WHuhOG6jTJpY8xNPgktsuyQXJB+IZzZoJhxjxZXj7nfcx64qZ/2ZxfwAAIABJREFUmDpxBCL0oPP7MwGnL3VJy8/Shs6Zz4eXpdIG/vgCT9QZfKsYI2FPKD6We1DgcHXQTw4VWKlpimzTeTe9QWnyuDc70pMB8eZAuSXgfDog3D8X/xDa+ryWpDT8GV91suYXudoCKhOjQM4ptNu3YFCnNDVWygpU00E46SJqyJg5aiJuvPQqdIq2g9tgQDYchDX2kkqXNUVFkn/8B4ykKLZNdlOkFaemTZXZcW9F8xwPWj+LLBD/Ilc4+97sCJwdI9AaECfNLUtGJBuGJKPGUXCgDvhg61Es37AbDU4UUrCAG75SjgKZIs3Jvs5JIkSuEEYd8nQLPUpiGNm3E/p30VBAnshUthXwrbFpkCY7YiYVTjnxmsJI78CWif44NV2sLEuAcGo+5FI32yR6SYjefNccePts+KmUZs+Oq+MtBLyi8eztVSkIFDnshW07Abz+2nLc94enUV8PaFoQtpNEj24F+M1/3oP+/Qq5ospOJVTZoJA4RZA0JF+oM1xce+NNKD1cxiyx7Njo17sHHn/oL8iJkCzSgeTIWLNiD5549FmMGDEI11x7OQqLNSZ0LbpPGFyLLgHbJktBAbKTCWD9up04fvw4xk0Yjtw8HZLMMaeCWW0CxP2TTFt42SY5wygwk8C6j3di27YdmD1nJsJRT95CunRJYYkEbeHoztmyvQZ/e/EN2HIQmuriqumjMXZ4F8iU6Ei6empWVcklRByGwpUaT0XRAhBvdPHgzUO678qhQBpFwlvv7MNjj73EVoTFxbm49dZZ6Ns/n/21axsS+HDtZixesATHdpRieOeO6OjWQ6suR8Aw+N7V8tph0qw5OGaq2HXkOBpsCz17dsC4cX1Qs30Vjm1cDqW2EjEtjJSrolaPoOPgEcgbMhQIRGBqEViyCov7NyhTRGyEJEXiTdbmvRVc8aivM9C/d3dcPfNC5EVl6F4TBj//7HEtnJDYAUklO+S0dIisHfkfMWKNvRyJlIPjtQ1YsGgx3ntvJS69ZDqmThyNjsX5UEkHnyml8uQookE2/SOyWjP/zgO3fiX/rHkQWzqQNBAXQNsH4sSIi4AiPrdGIJ7+jFaBuA/oWyjntaYbP12AnT6m1ge3LWnKqX7nOQ/EOcuMJjkC1HRD0/3vPTyqIyHmqtAabHSLtsdts2/AiJ4DELYUROjvXU8j3riGeR3hXky1NxPyxEzesfQQhoI6p1txIqenCz3ZM5AF4mf1DJE9uOwInNIItDihcqOmYHBStg1DUXAwDryxZh+2HDVwJK4iJUVhMazWRDAKl9zIJ5yay0XTn2Q2IKxa6JivYECXKIb1KESvQiCHdOO00BAoIksvL02YgJLkGB45ypxdY7pm4yJEb7NFY7of0iNYBn+O8/jVDEvWUxqIs+5FzaQpHlphwMtJl8JsznIUPPf8a3jowefQECeJDtmkuejftzt+/R//gl4927OdpKo6oAoHa/DFYsKkdK1h4MZvfRO79pcKRtu20bPreXjmsccQC4cZvNZWOnj+6bew6dMtuP2OGzFgUCcoVNBg7bCXe+5XUulzPZRbWZHEmtWfoqAgH6MvOJ+PWw9I3BRKbinCPEckN6YZcaGLFzIjikOXQV7ke3dX4P0VqzBpykXo0rUQskKBQRLMFCVJaxziQ1+7bEUp3lm6BtB1xMIy5l4zBb06RyFbBvdBWZICl1IfmwNx7/r7jDh1KnikPMjBzCepSB9NPVi0USUgvmOni3kvvAFFCSAc1jBmdF9EcyXsObgNO/ftwnvLV6OqrAJyTQK9olGMap+PYsdCNJlCEDJvcqPFnYH8DqijTomAjpwcHRNH9UTF3k/gVu4k4SlcOfz/2HsPOLuu6l74f9otUzTqsiRLbnJB7tiyZdnGyIW4YcCmxKEGeB8klAAhJCTf95IQ3vteEvJSXsJL3vdCEggEAgnlYSAEMGCKqcYNt2DcbdmjMqOZueW077fW2vvcfc+cdu+MZMme4ScszT337HN2Weu/1/6v/0LLW4aJrWdi5JgtaBy5EV0C4JaLmBIsmawvnG5RkYkROQ4emmzjwx/7DGZngFXLx3D9tRdh0zpReaHCf7SRIppT3aNCOiI/ShQVksekoB/9MN+fZhzdM7IwPbUfT+7ahdvvvAu33nk3/9mzdz9WTExg64nH4MId23DSSVuwYf06NBqSe8AUWSrUw6ohvG3mDSLpa5MoBf1ObwYYBDJNZv6iPJSoZabARU8znNSHKMmZd6dJ7QIN1PUbLRYQH9Zs5UawK2qVP2uAOHMAeccuR2xkNInJxeWDQ6BBZXdbEcYCF5c8dweuPG8nTj/qBIz6NuK5LmqUlcK8TVUbS1Wr4kVGkXCmv7G1k6h4zRUpQ1ooRo5QD8tnrIphZ8HS95Z6YKkHDokeyAPiBANbFCFzLDw0A/zg/hnccPNdmHJXY69fh1WfYBCu6QOCE6X8IEscuqTkFMCJfDjBNFZ4s3jOhjFsP2EjTtnkYrkrYJyOyQkAkO4yYUwCfhQcsFlTtccF17kudC1F6yihTBy8kknUyXaae3xYA3F9Jpoq6CMhGVVynCo3UhI/8L8/9BH8/Yf/GXNzVEZc6oafv30bfus9v47Nm9byeFCZGwKipJ9N/GAClERfmAnaePUbXo+f3vcfLHxN1IajNm7Axz7891g+Ps4Fg556fBb//Y/+FybGl+E33/sGeDVIoR/N7TBmsjAfxYHcc/djuO3Wu3H88Vtw5lmbmcftuHKS0Q/E9fuqTF49hkpUgJRE9u7u4rOf/QJOOW0rzjjzRKFX25JAGdDJAGlqt4Ab/u023HrHf/AG4eTnbMLlzz8dG1Y24FIyIpFZ6P2pdL2ifyfUFH4HonSojZySwnRrNidm0maGaQeKbUHrhoijT+4CvvzvP0arHfAEjsMZ/Oznd+D2e3+EXXueYCoMVb5p+BFoJM45Yh1OHBvD6iDCiB+yDnpkuZglbn19FIHrscb68UdNYN0KC3XsQSdoIxhZhXjNZhx94QuAdRvQJelAjhoT6Z7yN3TlWNnFkLcO4GBfB/j4p76Ax57gFvCql1+K4zav4r/TOzl1l9cfqdq4DlVSpf2xOonoalAeYbYzh06ng4cefAS33HIr/uO++3Db7XfgkV1PsVoN6SKFQYCGE2PlxBjO3nYmzjj9VJx88snYtGkTzx21l2QRCnpGTgelfBTaFOjf2TZH06lY0KGjKZ5nqnsccTP5WDjiQk3p/cjfe+Dd/Gw4akoeNss78Sujl8jz9ahhVTjiZU7ssI+IzwfiZE5p90pR8hgNStrsxnDaETZPrMFlZ1+Ay8+9CJvHV8Mhvnhsw2VpKMrO7h0FUzezURHyi44jsdxOvV7jHaoixqiJo46Oqohflo3K0udLPbDUA4dUD2jj3G+8Jd7atlxMRsDXb9+HG+94DI+1a2i7yzEXeuCQKEfflA1JNJnJTkXohj4XnCE1JyvowPWnMe50cPSqJo5dXceOk9fgqFVAI44xRgBHOWaKP7B4g0pu0tQU0QQnwBAhCIUXriPiAsaV1XpGAXGOR/ZTDHWg3JZIph9G+PO/+Ct88l8/ixZFh1Wg5bKLL8Z7f+s9WLl8nEkbBJztOEJIBeCcGpyYC7qjHYf45Te/CT+6/U6Wk3ThYfXK5fjYR/8Oy0bH0ZkBvnnj9/Ctb3wXL7vuJdhx/hbWvmbJQoPfLVKRUumS5gXxw2/65i149JFd2L59G044aRXLGcJSQSCWWlFE7T4usWystOIuVeskpY5uG/jkpz6P5StW4qLn78AISzLS+1IZeqGl3Hv/Xtzw5R/hyckpWFYX173oUpxywhqM1UN4Cpx2iSPvOgkQ13sJplEoShPNNalOCnQCSQZlLR7LAjEOWnMhRzonJ+dw991P4ecP7EZrjirROpiZnsS3vv1V3PvzO+E1Lcy0p9EcqaGGGPVOB0dYDk4Yn8DJy1diVRhhBZV/n5nFSGMM3S7RZuqAHWLN+hFsPm41AncGs66FsWO3YvXJ24AjjkKr1kRMGwRJKxXZGqV8LlFYGmMbfmSxstHn/u27+OEtP2Og/aIrzsNzTzkaTU82va22qKXQZ3ICQAmtFP220On6mJzcjXvvuwe33nE77r77bjzy8GNozbXQmp1DN4yY6hMRN11pSjoh0YWkEueqVSswMjKC1StX4dRTT8U555yDk44/ARPLlrFABOeCExXGsfhZ/I5USGX5ZXqejNhfVnLg02dQTSCugTatgZjpvpSwSicA8qM3m7qwVg4QL1AhyaOmDPL+6f7LoyaWUVOqtnnYA3GehAk1RTIrEp3TKGb6iUMRJD/mRM0T127Ci573Alx+zgVY6TQRz3TQcGqIaKFQFTyvxs4r9AOWJpJds86MFs5ho+4xGNeKKuYOaYmKUnXqLV231AOHTw+YQFyvd21n9sUW7pwE/umrd+BnUw5atZVoRR7s2khPtoqj4JJkqVKSJA7kUSIhIWfhf9coehnMoR63MeF2sKY2h+efcTQuPGUFJuj6IETdJjWPnnqxRJk07UTSXnwC4gHFglU0XEXVEqnnZxQQV0BLZ9qraaXzUiko0/Z9/L9/9Me44Yv/Bj+UfqExPWHL8dh29nNx7rbn4jknHY8jN65Dp92CHRE/mLjgEicPHAu/8o534Js3fw9R7MCJPc4X2rBhJSbGJ9B0V2Lf5DQu2bkTr3rly7F8QsaBQLjeMIlkpJItJBAWW1zI54bP34hu18fOiy/EEeubMkREWWJwYh5Z6IRNtfFQ70vKHHywS0Fl38K/f/nbmN7fwiWXPB+r11BOk0RyKQO0FQBf+caP8d0f/gwdP8ZY08Kb3/gyrF4OLmvP0taxVIaV4j3yo1R7YalQN1M8qA8pam/baJOMMIFGilxHER5+4CF866Zv4Sc/+QkeeGAXWnNNXLzzGqxcsR5BN0TdtbFv6inc/KObcO/9d8KP52A5VAm0w1KejXYXK0Ngs1vHjmOOwcpuGytiCw0/hE3VRN0RtP05oOFj08lHAWtHMHbc0Vh99nnAmk0I6hPwvRqCOFDkJPLlNm/AEtoGAWmSTnE8BDZwzwP78Jkbvonp6f04+YQNePm1O1lSlKum0imJbaHbDtFoOphpt/HI44/hpm99F9//wQ9x3333YWZ2Bp1uV9SJqCaA5bD8YbvTRUgUElJqCYmD76BO6d2dNtOGKOBHP/V6Q54vjrF61SoctWkzrr7qKjz3jDOZvhIFUryJ5q0GrocW4C6y55onrgKbnKxJmwva6NC4yOZU8HXvmvknkb1ItLbDfApoJM0uAfGnw6/qQVADwUdpurodGagIaFCClB8hnGljPPZw/tYz8bprXoYTV2+EM+eDqwizVqotJaWZjkflqOX4koG+ijxFccB64vUGlSimxCnlENWObhipnKej25baXOqBpR6o3gNpIM7ugnSIEWN3ZOHGe7r4zHfuw15rBdrWKCcI1ptNdP2uilipSJAOSVOyGKlYkNQaH+ULtc6mqGIUIAx81NFFM9iHY1c6eOF5J+KUjcA4RFnF94lWRxarV1BE01IIcxHwIn4uq62opEC2TWaAiT1Z9T449K7sRc/k2fopKgwKVTn3mVYHv/8Hf4Cvff3rHKUmNQ+qJUGnESRJOzHexCknn4Rrr30xzjvnXNRJ1y6MYTN4BkLHxrt/53fwxa9+DRGdoqLG1EXHDVnO0AoacOHg1a96Kd7+tl+BFYUYHXPg+5EI23BCntBRRDFCgPj0PuCzn/kixsaauOTSizC+TFMepQAPjV//IKkkTgXoOTeSOOIE6Fii0uKCN7ffei8uvfRibNzY4PYJ7NE2kArUfOLTX8S9P9+DOHZx9JGr8NpXXsbFc1zicga8deMCQkTFUFNHpgn/n7RPkWChRCkOPixMz87ikccewd133Y3vfed7+OEPf4j9+6fRaVtYu/oEXH3V9ZgYXwM79hDzxiDC3tYkbv7hTfiP++9AFLcQBLNcdbZpWRgNI0x0Qxw/vgznHXUUVvkBxjsBmkEMh/64NubiOUQrmwiPWov2mpU476Uvx8jGzQjdUfjEUyfgSm/OTBTiXAs3md6FNkp8sG0BMx1gug188WvfZ0732pVNvO3NL2dKGOEBin53211M7ZvC3n37cNPN38Sd99yFH//kdkzu3sNjQNKMvLwIVNJpgeMi7JKuOGDXa0wL4s070V/9EI1aDYQnSLueA4HM9XfltMb3mYqyft0R2LJlC87fsQPnbjsHm47cyFUoaTLVifvESiS6Knj/Cj2UeOLyZD0wrim/hKEIiNM7MdzSAQJ1slLGsS4C3Vng3OyhLGpKUeTb/O4SNSXtDfQRpB5mrn6lsliCiA1ps1aXKlh+BGu2i9XeKH7xBS/ENTsuxjpvjKPiruPCseloz4dnu6i5HgKfpKwkQyo5AqZF7VgMxmkCecQXq1AFailSfui58aUnWuqBqj2QBcR928Z0BNw9GeBfvvsw7nwywn5rAqHV5KSugIjDzLM1xU4F6MSshiGxcY4ERQE7Yo7UctTOgmdF8MJZjMUzGO9O4sXPOx3btjSxuiYShzZJ4SlKBoFt5pEqkEn8cAJL4tgM2twzCohr565fqh+00m+5kqgNTM208Ju//du4+fvfY55w1yceNp1+Uj8RXYIS4mxEQYiXXXsd3vm2X8NIrQ5PBVh8G/iDP/xv+NTnPsd8c8eqczIl6W2z74hrLHXnuT5eft2L8evvfKcALkcoRBqIkySi0ElihIGFJx/v4Etf+nds2LgGz995Lutq8+aBC/Do8VO0Gx5GHRXXXGe5N1X0JGBp2S4efmgfvvylb+HCCy/AiScs5zlASZvEw/YtF3/5v/4Bj+/uol4fwcXnn43n7TgJth3DtSPEAcXsHW47pFNkXbpVK4pZotajgTiBxsk9e/Cpz3wON3zpS3j8ySewf/8MPJtkAskXRwgDFxNjm3HVFa/AquUbEAcO7MgB8cq7dgsBWvjMZz6OXU89CNcLEIRzQOSjRtSRuQ7W2S42xA52HHM8NlguRjtdeO0umvUaulaAJywfP25P4+YnH0W8fh2OOP54vPL612D7uTtQr3tSMIbRNJ06SUScOe5q2tD4kKoo1Vi65e4n8Ln/8wWE/hze/Y63YPk40YdCfOvb38KPf/QTfP/mH+DRxx/F/s5+xI7FJ0+1Wp2Bvk94waXxlURb3iQT8iZgjRitbgdeo8aSyWGryyo0BMJpQ0GgXeainL4zH5x54C7jEPoh4E5AfOfOnTjn7G3YdvZZLFKhEzsPPeBdZF1V1FudNtAmhsZBTzcV905uUMbDHjQiXhXg6wc4UNSU5ETjcJYvpA2W2LSYlVLY4XEUgehjlKwZoc5ndiI9xAknnRD2TBfnHH8yXnvltThj/XFoBJZU5qTKc92Qgbhru5xUwUxwCTuwSgoVWQipXLBji5wh7WBVVKkIbC8B8aqQZ+m6pR449HogC4i3bRt7AXzyOw/j63dPY3e0AlZzDfbPtLGs6SEIfETkhOmPshFU1l4q7okih+ReUZRRuLUSQ6D/o0hrh6ODDcvHSNTGxrEIl5yxETtOGsFKKgJENAEtxqGoAmTqKEFTVFl7QDwzGt7D6Idehw/0RGZkvBfip/fvAfE5/Orb3obbf3onLMdFh4IyVIHZpsIuXdjw4ZJUbRAx5/sdv/o2XHPllVg20uBkS9Kt/vO//it8+OMfRbvb5TL2NIaW7XHyLKt2EXh0IywfH8Vf/vlf4DknnSSJfQmPX/j6rKBMibQdG3f/9FH8+Ee34jknH42zt20lERN5Ztqg8dxgfksvI4+pIT0qjsxLirYTp5yex8He3QE+/9lv4JhjjsWOHcfw8T9tCPwowP5OF7/+27+PsVWbcPppZ+Kic87EhrUjcF0B83FoMaVCikYZspCaF25LBFcUti202m18/otfwMc/9a/46b33otaoodVqo+bWeS5TZNdzxzDW3IBfuOw6bFx7LIIO5WV5CGMfodOB1wQeeuA+fPXGGzDTmkQQz2J8RRMrl4/B3z+LER8Ynw2xZXQlzlyzHuOtDkbabbhhwOtrdmIMP/Dn8JUH7sGT6CCquzj9xFPwm+9+D7Zu3Sr0B0a9IZxIlItCRWGlPqZTC5f+4gAPP9XCF/7tK7jlRz/AO9/xVmzauAYPPvhz/OEH/gR33nk3WnNdBMTH9yihlUoDEbVMQLOoqETwPKIt1dBtdzDaHOWcNZJN7ARddEhjMowxXhvFaHOEJZfnWi0pRkigmqLdpMZEQJ5Ua4jKQnruXKuAqBwOGvU6jjv2GLzvd38Xx27azG2ngerBwxvmJnigRavmLfWd5DqQug5tKuRPAoHngfGqoDsvIj4oCOetrkF9YbM5ZLJmXtuHNUecOoTMGidNcCa3AHH+HwFxioJTHnyni3qzgcgPMOY2YLd91DsRLjn9XLz+8uuwYXQFPDoq7oTMF3diRxaALdFu5nBx6WOLtWDpSJLkm4gn3nB1idbs4yE9iw7ewhh0MSxdv9QDSz2Q2QPqtE0igEpEWZWGJ/7snGXh9r3Ax2+8C3ft9jDnrkI3InnTOkjUmficFD8MKVKt6SGqVDhL46mIONkXckJk2ymSTRxRlihEzNSWBtVP77QxhllsnujimvNPxFlHAmOUjE42SSWZS8J5zFE6rvpHKhHsQAzbZETE+ZUOa9UUc9TSoX7FNFWnEVMzc/jlN74B993/MwbixIwgigoBV7LrYUDg0YZDpcs7PtatWo3f+53/GxddeJ6MiwN86CMfwd9++EOY3j8DwmKOXedIKiVCEtCjtMAo6DCn+MzTzsC73/XrOPWUU5IIuHB7lTpXEKHTivGdb92GRx99HGdvOwUnPWczA2aRK9TRb7Vb0hl5CTqW+9A9yR8RjiQ+MqlodFrAl77wbY7UX3jhczExQVVEKcHRwuNPTeLVb/hPuPSKl+D1r38tximfOJbilawSRvx3fmGiZhIHXPWxLnRnB2pOEaC1ce999+HX3/MePPL44ww2CaSvWrUKGzccibHRcdRrdYw0lmOksRZrVm6GHY3ApeJWBMTpuRsh/Ij44RFu+vZXcMtt34FXD7Hzkgtw2Qt2slRQd2oOJGvi7JmFNzmN+PGnUNs7BdcPmCgzt2wEk+tX44t3/wR3TT7MY1WPLLz46hfiN3/jPXJ67VJVWlFSozGIOHCn5B/p/W1KOI0RWBb2TM3ife97Hy688Hycs+1M/Mu/fgof+aePc5Enous0R5rwRjyMjo1gWXOUkyqbjTqaIyPM8yYgPj4+hpFGE+Nj4/BqNXzlxq/hu9+/mXc3pHyy9fjn4KorruLNeqstSiszM7O8sel2u5ienka708H0/mns378fc3OzfE3QleRuqvL5+te+Fm9985tpO6i47/08s4MTIV8YEO8lZ8rpC21c1V7EYM3NX9tpXFUEzrPownrtZOGyrN8tAfESjJAeIkmtVFwk1va0eQI3Gw2uuOXFFmqxBS8EVtlN/PIVL8WlZ2zHcrsBey7A8too8+TIQ3GkXR0jknwS64lHAfzQ52Mp13MwUq/zblof4ZnxGGUp5Q2eOR5vCbUt9cAzqAe0reitXBXAVGoVAooomkinYbTxJzk2UnjeEwHfvB/49Hfvw5PBMszEDcQ26T7bzIFlqoPi1IqGuNL8VSd5jLf6Ii1SEETLpUrFETI6lEhnww7mMOrM4PTNTbxk+3psWSYUlbqO2Cgqis+8VMXhFeOT6IHpd9Nve+hLnxVPtX77P593Izx8YGZuFq+4/no88tijTBUgtQn6PY+Jqm7IFAZK1A8CNOsNvOjqF+Jd73wHms0mA+TP3fBF/PGffACzcy0uZ695J7RZInULSr6jRH4+PY1jvPUtb8FrXvMa9g+cUEmbAgoOKYD71FNT+Oq/f5uL3Jx11uk45tg1EusmhRAeegPkpPFOskmMRW/cogReUfTotIEffP8WPPjgQ9h+3jaccPwGBuj0DrffeSd+732/j3e86904//xzWKJRoo+98Df9U+L2ynUR1YIUOigyS19QCcBT0zP45L98Gv/jr/5S1kjgY2xsFC95yUuw7ayzcdSmo3lT2qwtQxh4uO0n9+Chn++CazeYlkO84CjuICY6ihvgB7d8F9+9+Wt8qvCyF12Nd/3aWzHSHJFgWxBj6rFJ3PrV72Dm/seAx/eiNbkXAa3EVcvgnbgZN93/U3z5x99BK/Yx6tWxbuUq/O3//BscuXEDB9CikAQYXJZWpM0HjzttlilS7jicN8CCNY6Fj3z0n/C9792MM844A5/81Kfw5FNPCtfbdnHCiSfi/AvPx8rly7FmxQqsnJjgzQcpn7ieB6/msS44AXL6IUD9wb/+n/jHj36UO5uGdfu55+JP/vgDDOApEk5jSACcFFjoekr83D8zgyeeeAL7pqawZ88efPWrX8WDDz3E1zYbTRy16Uj80fv/C044bouscuaKy2aecA/Po3SV+EPEcveSTCW5l3440KlwFtlOVmZNlrT8pV/qkF86eaPePXX+gq7SuTgvnQf2y2gzVVo/rCPiptk194LMDVRwnLhZ9EPHNxQRr8GmAvewgggN38K2TSfhhdt34uIzzoU3G2As9mATN851RYOXEyOoAAevWUl6IT6nAzYkI40673A5gUJnlwsCVyQ0bTFV6Kl/01pljJauWeqBpR44YD2QA8S1A6OP6Vg/9hls0Ak3AXEiMzwZAp/83jS+fteTmLYmMBvXWPKNC75wIhgBMOF3cmEYiowzKBYAnkBlBua840ekqAcM0CnRkpQWusRhrsGOfTjRDFa5U7jkpGW45ryNWAEB45x4xCoWgN8N+b/cAkcy+4F4grsURs+PNx2wTl+0G5c9OymmkLPes2cv/vPv/S52PfUUAyUqPjM1vV8BcaDb7SQSkzpR/4Tjj8eb/q834ZRTTkG9buGOO+7FDTd8AXv3TTH9Yq7dImY22vTfMETgd3nMiapAybZ2c4AbAAAgAElEQVQX79yJN7zhDZxvJIxuFVZWrmHv3mn88Ae3YsXyVTjhxC1YvpyS95TEOVNTtBqEchrz9xlMXeFIO805kadnMP7Qg49h374pbNy4EWvWLEvyPW+77XZ8/wc347rrrsXy5ct7xZ5UxUMT7EiCowSjCCw5FInlv1MUPsTuPfvwob//MB557DE0m3U0GqQFEuOXX/darFu7Dq7j8R9699YccN+9D2PXY7thgYQOPOkXJ0LshHjgqYfwswfvxaOPPQAXAS7esR1XX345xsaoPKjF8ohPPvok7v3BHYh3z2JsNkIwPYuZ1gya65YjXjuO7ngdX/nRdxG5Ftqzs4j9AG94zWtxyslb4dVtliCs1TxWhrFZI55Oq0gJTU6ShExOVVhDPPTII7zpIhW1n951F/+XgDYlQL/4xS/GlVdeyVSmmkUUVZdBt06W1tiQSURESel28ZF//Aj++ZOf5JM1Av1nnXUWfus334Nlo2OGZraqZ0KVXelky/f5u67nYm5uDt/+znfw0Y9+jJ+B/k049YrLLsNbf+VXuaATVfyUOSNzyCf9dUazh+YP2ywlrCFzWOa5UHBIKlJwthoWZUeNnYXW7uyjjujTv56SShZQHlRZZbEi4umReGZwxNWGKSvKQzaLCzkQiKZsZuJfUSYzOUg6yqGjt1aIlXEDl2+7EK+56jqscUawLK7BbocsJ0WLj4WuVFEfcY5EyhQqDP2XEigk61eOOPsSNzl7Ru3akqPFQ3NRLD3VUg88O3ugF2rsg+S6pCDvrumkntSIBUFFoIqZNh5pA3/zhf/ATyeBlrcSLRI746gOWRpdlFo4vcQLN+XgFAbuSZFx46pENjmoxF6ImgJRJuKQpFYDNP2nsHXCx5uuPQNHeMCIUmIR7jE4uSwNxE1n9EwC4kVzVkeXyQbPtQNW8fApKuoJEG932hwVp2gvARu/2+HwOdWIGGk2+RT1pJNOwubNm0QS0g+wb98+tNsdjkpS5DKII4lkdjqq8imp4AjNY9WKldhy3HHM6eVIuOaVCkJjvvFTk1NYvnwFxsY89hXM5+ZiMRLV7AGA7AgOAXGtmqGKS3OXdDrEOSZ6icNVOjU4fGLXLlbc2bTpSFUdUoCagCLpTR111ECcJYFVFUfyp7K3sTA718ZjT+zC7NwsUzGo4jT5QooOU+SZaAY60E566dNTbXRaPmybADrV4hAFE7sGPDq5G63uHJGxEHRbWL9qFdauWcXgnzZTpMHdnmlj+ondcOZCrEANXgS0ui1YTQ/RWA32WBMzYRdz3Rb3XWt2FsvGx7F6zWp4dSrNI4CBTj2odD1x+8mPU2Iq51b4IsFIYJmi+z+59Vbmb09NTaNWo0qeE5idm2MVk6OO2sT3IkoLC6tRorXqI06apii3irRTuz/72c9Y4pDTsS2L++isM89kWgkBevqRUxCimTAvTeqo8omOfIfm6C23/IT7f2Z2lsdptNHAhRdcoDZjlNwpQJxAOHHLU9TmQ87E84GfiOv3wt9KHIOoUfQOdI3Wq9cBTt7Ucg5F7ySnl5Teo23pF54PvHtrQs//rM7JAuy8RgbkiJfx1Q/riHjSceqo1+xI5n/RzpKSHBwRvye5H4qK00IkMN6IHNRaMTaOrMTrr3kZnn/aOajPRhiJHNQdT+mp6tg6zRPKUJYjFJZt4oVmseGmHTHt4mRJKd1x7W2VeRtmFfQftwxzh6XvLPXAUg/k90D/mT8XJEl8gopgKiAuSXHE+3bQsiz8bAr4i8/chseD5ei4y9GhWBtt0pl+4IoTVFQTDay19njewRjlnghYEBJMTKRWvgdFxltouDHGommsiybxusvPwWkbLCxzCLhLxDUknqsC4kyHUxHxZzIQz+tLdtGsTKHxoJRbF0qKRMqZcmGTSoiKvJFmeDfgKCcBbLLrOoGWoo4Eukh6mk07HXyo6LZIz1HiJ6moyNiRz6HTUuIoa64183a5yo9KpCUwVwO6vgCSWk1OMTg5zzh2VxGd1DRWx/WK68zAm3wdRXs1qFafMeCh3AOXFD0IpJPvclUbOnqoj/JlDWjfw0mDCtHRBoESXAlEEzuH8hEk0Y7aDUTCz+BDUJ6VAJ0e+0XHp+j3fMoMon6pejusIERnTlL2nOgwdDJte5JAahPHu6NUg+gGSvEk4vLyEWpNG52u/J6EFV1PVfwkBRbW7Acr49T0JkFRgQi4Cl0p5PejeUK/I+ygn5/Gg74WkMQjF9fqqXwkQIuBdA9WEojWP3pzpYE6V3BVlCXdhs7p4ECi2mSxkooaUClEJVVXGaSqfqK5x89rEXileSjz8VClpqTtcR+g5sWi5Fw5sEGFo0THXc9rRloWreL5x0RF0e70xrZvieU4ibxouAbwRdSU9HdNEG82d/gDcYNvqV+M17zyobrcPa9ZMihkKCliFcUYsWtccdObC/G8U87CS3degVPXH4umb6EJD3XbQbcbJDrAHGHh3ZkkSFHUgwhnFAmgIy+OirPhE6tD7S305+kA4nm7t4W+S973iyb6gWrz6bzvwezfg9nW09mn2ij2GbcqVtY0GmwzZO0mNAJN7yAZNg4zWyAtkzkHuO0J4IOfuxV77DXo2GMIqQCMLUCcjt6JhiLAXiWKUdTL5P0aD9uzWepoWQNxOkOnOzG/mIIIPkbCWazyJ3HNOcfhF05bgRUeRcxF4i7wIxBHnID7swGIJ92ZM/mShDWlAEggnH+ncCHJhWtgRailRmCN6N9cWVmcPIFisvHEvZVosPBv+TN1PwGjFImUI3b+PiXecpRbwBOtReKL831V9JTbYgEAeS4S+WK/on56Tl6ITAnHhD/vAWemkBCo9ygnigJGEk2nQBGBMpLIoyh+rebyf8lXaS5xL2rafz85zFW1pRUYlOeR3/EmhjYdFoFWSSJk5Q9WogmYL9/tKN3zWAFHRUXQvpFelfqGnpM3jQp88laFrlVa8LI5ATwKFsekeU4bJoAKbNL71llTX+a/VyO5QIDAOQFhmzYfJN7AwF8PvpxQiKuWsSEATsuIgD+B3A7JJNJGTPGXeZNFGwOfaolQwqQC5MZOUPelhoeUvEr3ZWlCVlQhYoyKvhPATBgxvbHVYTze9Bga4fR9zj8harvaBLL8IVHgmJbUu57mJ437YmCQg2HXzRMZvWvVVc0Zu7Euuyr8YwBykfbp/0kD8WygrGgwBVRhkzpT1MYSEBdb1DNPRnBLU1M0INc8NxrQGi2ugKSMLDSsGqv5r6uN47KzduCVL3gRVjujDMZtKqWr/if3kcUrST0RZy5TMhbtPOnoSo5RVLEGZST7oxrFUzoLNB1MIFV197ZYCzOrvfkOaLFa67/PwQb/ee86yPwYpicO9pgmuFZ5pAP9fun28gxmad8p20HJkr0TLQP4EBBXSiQtC9hvAd97sIu//dI9mHLWoWNRyW3SLKay3oQiPFZKSZK9VYVeqswrTfVv0jUQZw45OWeSNmRZVlKpkEiXqHt0MRa3sSacwvOOX4Frtx+BVR5V6xOkGfpElfAFiDNalLrAz9SIeNoPp/2qRMQlEtz1he/MoI8BNguCC2C1beaJk+ycaHwHbOsJsBIAIBBGf3SEnMEnRWothyO6IjUoZdMF4El0WgNTHekkIEhAXH5PCYIClpj+yMl1RN2QdnUSpszdLCDeA67sClWb9Jz0fZ24x4BWgU26jtomfW0Camlgzy0lwSTVstrQ6jnEz68RJ53W8Ny0+SSG7ieUmt53+X4kM8PRW6F2ai4zneAQBZQrdPI4CW2I6ChcDl6dHEjfAFxniZpRGyumlhC9g34XhBxgk+Vnw6e2WHKYKDASwaYH42gq30/+LgCZxl8SUnXy5OhoTSg+dLLB1FMZzwSgJe/aA4MJCFTjoe2vBsR6Y0ibO6LuyAo15fE0TUU2B3ruscVQohCaC84KSyT5Z1u8aWg2SRdfvZfiipfavUPuAnXKwwQE2ljEyYZHouJEA5bIuNoT9igt6l3yaCN6jfTWkwKQBX2g186wQLy/zd5d5m0WDmsd8cQLp8C4OoZLSt2TVBHxzNRunY86WNmAztZijDl1RPvmcPTytXjTta/C2cc8BxORh9HYZU65TTcSorj8h8E/TRCKlstkoWgAgXFJ2pQomLmbrTrf0xHwIiCuDULVe5dddzBBWxEIF2egSD4HCNAdbCBetiDLxmbYzw/mmJrPmJ7Hec9f9bqy9x9mU9e3fpJNvHncqapWKgfOkUzHxpwF7APwjXtn8JEbH8SMdwQCq86Jf1bsq0ge5ZfYXEyGk48oekYMUYUcdaqmYcKUBKuUGNdAHFbAzlYiqmJrRqIW1kRT2HHMGK6/YCNWexIg4OQz0qemUzwd1yc7l5S5Vy4oFUQ63JVTEvCtwZ8xWQSMCiWFo9kcJZUL5MhfVDIIm1O/SXKbilhbFtNTyK6z77Ck0A0BNp0Ep4/+e1UBVQKa8hU6Smk6f3pe/r0C4HKCIqCa/jDFUScQ8hezQXjPpsjpK4E7zStnH6ei4RpAajBIAJ9+mIvc96NAUF+Et+fH9BqT5xUKBM03ieBTkTsB9xy1pT0O0ziUz1RFjeR0R+mjKz/tUSSdhBF4Q0RAmIC+PnmgU2zZ6DC9xiKZwRCk/knjRpuhkbqHqC10E15eJEXImyybqtej0w7gWQ48pRPPvoX6hoAsF2GSEwuqE0KbWKluqaL8fMotpwvUv/TTaLh88sEjQ/xyTpDNVuigPmCAr45Q9Bj1R6oFdPdvitSpjQLj9Mh0Om+eOnC+ioqC05yhtmjjoDdhMj/KLOeh93myERROmKL7qhXE1GAdGe8Vy+oFGnrjkDUmPT+hJ3lxB+UBcbPXiiLieX4/3euHPTXFCIL3Tilo96/2SbRjJu5XQBqpSvi+025jdHSUHV7kR4jbARqxgxHfwvknnYlfvPRqnL7xODgzXTThwo0komQOthyfkLWQYhw0OejYif7obHc+kh6QnpKePHlAfLEATHpCHCyAaj5/UZtFG5HFMCEHqh+Lnq3KOy3Wcx2s8Rx2LKr0RdV7Z71r0WZ1ICDOVe+Ix2pjDsAeAF/96RQ++s2HMVvbADhN4QuHbY7qRfAYiEvOZwyXHCbHTgmMs8Xoc7wECvn3HB6Tzb/wPwPh36qKQLW6C6e1B2vjfbj89A144ekTWOUK+NES0wQoKaLIx/IkaZdExNVx7DMMiPc5xdS7JdQURTUhsCWRbSlHnvBvEwUHpUKiKAw6IkkRc5ovOlGRUCGDII6KCi+YcJoUuxEOI0c9uYa6BBYIYOo5J1FkifKKDriWwJUNl+QZ6DmSpqTMXxEMUhWgp79LNL0XWRcAJ8+vn6c3/7NBZC8CLu+kT2XoHprDLlKMQtlhyoQtspCuS/QLRaGgYJYqX85pCyqZldpnzn4YSP6WkvHzXKGDEJeekpS1M2eATt93Lf6vToZkNTRVuI+fi04iaJy5Ui3RWGymgFC0nANw1D7jAgHR1LvUX9RHZt8x3YhOPrq+nKJrCgspq9DY0jNzhF9ONDTw7Y1xT0pQTgWMkwD+vpLQTB3jKJPRi7yrdnXUnuaUpk3RtcnpAlOo6CRF+OG8udAPVtWIPo3XpW01b351UE71gb6G+kAXqjK7L4mUG6cM2UA5H4hn9VnVQE/anxV9r89uHc4RcbYpOqNbSS2xyVLZx/SxkWqZSDFpo8JKBhQtiS00nRqXul+OBq4+byde/YIXYa0zino3hks7clXPQwcntPYqKY9KpIqMjyPySCrTV4yeiiioiZG3MCoDBjV6+vqi7y3mmloIoDOfMf13PRZixHREpre0FguQ6vsXHVvp/lrMNssAeXo+LHbb6fmRvv9itpc3zmVja86BQedsUZtZ98p937KIOB+Viu5wSwHxL9+xF//8nccx621AJ5Kqhlyh0fXQIdVCh+gpYgMIiLNMA9fZ5i06A3GtUCE642RNpIIe2xu2b5LwEscCSCw7RDOcxnp7L66/aCt2HAUs43LoEg0kXEDVITUQ5+hkElNS6heqZUFXgnMO1x8zEKPfIYv2SWPH16oPTQqB8WttXXXXyL+TSLs6pUt1VtqlZ50w5PVx/x11+Mh8EwOEZ72s8Xy90GHvPj27bUTV++6TLzRdCcQlX+/v9aSJ1GCkI7Q8/1XSnT4tYp/JG1HS+xYOiiQ7UxEeJafYU+SUzuJdsgwVCzXwGtObWqiT7R7vXF+nv6MpTtJfesUof6Tuk55XvMHldrJmXGqSGEmbiZ9hFD1PGbs391Qn5oE5Hp8DdGJ8qNgD3uyqd9SqQ71no80UsRHkpEp3hyIvyNJNnVTk+b9kxeVsXEy8ZV6bd3+2KalTffN3yRzQ4/dMAOIc1VAAnDtGORoVXOoV+FGR8l6HUCUnORajVI9Rp4H9j0/i9COPx2+85s14zppNGGnHcNsBRrj0mMB6iW7QcZNqQWn/kjPUUXF9vKLr+Ejy13ygqSdLeuDKqBkLAcZZiywL0GeB5rIJW3ZvcyFUAYULBYpFm4C8Pl5om2YflIHTAwHEy9rMMhKVnG7G4Fbp36w5bv4uy0BVdQRlG7vK/VsRiJODJ444RcS/9tN9+KdvPoLZ2nqmpoQxURzk+Joi4pZb4zLYDKz5GLxHTZECXwqIs6oHAeYIkT5hUxU4mRUHSgwjIE4RPSp3vxfHNKbxy1ecgpNXAqOk9MARcQEvpAxBMn3Mge6jpvS0dRN9pwoYoupYPB3X5WHTqs9S6fsZqlwa1Kc56nk0n2IgrpBeco7LK8L4M48G22Mx6HIViWE2wXz67fSRS693qEgV87b5R0+G3qTItgs9gBrTaTH9U30leU9j/9A3FkZH8Fck/1kB7N76oCqYFCDjwkI8r0ViUFiiva2P3E58fhJ0U1UzeX0pEJ9sbNXDJIDdmP9qzyxXqD6RtvKgdiL0WDrdknli7kS44q46BUvdISsJOe2X+MlyKDGlD3SYXJC8c+YCohMGoXIJnUvNYr1JKwjsaZ9Ttf8WAsTz/J85BIc1NYVNjtoF60XUZ0oMA6oHVEpV68VsodvxuXIaOS2qXoeWj9HAwaWnnouXX3wlTttwLOJ9s1jmNVh7XLiCcizJiTmcDKJ4cBwVF3oK7dC4TZXMouyFmFdjp5THQSraTRXukAdYYFn3KQOnfZOn4rFXHlgq2p1W2U1WedX0AjL7u+xds66t0qa+pqh/9eLMA4raUFRtr6iPs47mDmb/5hkis38WayNg9lve5lL3aV+bOvpUkKwpMng22jYwBeCme/fjw1+9HzPeegTOCLoRUKMjedrYO3XEdEyvpbiYI87n433JmlJFU0AQRQQp54R5tCqwwBAppkh7DVZEik9tjEWTOG21jzdevRXrXaCpi7pQOEEpQbB6SkgVNulG5KR6NIeqzqfq3Hs6r8sDuFWfKcFhFW7Ug3/G3SV1SJv33GbLgTgPtIG4DSSb9WUNfNMBbc1PUk8kc9zwiql76Yi0JF8OCsTF+SbRZP1MGmFn9kbveQQkqyg20XQYlCrpOqJnqci4Tjg2OdTSpnbweg2lNwTyQIkmv/E8pojDvDdP+sgE4PPBuHnSVGW+6X4y50uSx9Y/pWQkKszJwz2/o0q/JfZ63sWEx6haKtG6BIhrmpgkBksStvkzrM8Z1L+m/XdWcM+85zMCiGsrKHvXlDlRa9UcAI6gs84g6VPaIphP+qdhjIbtwWtHWGuP4uU7r8A15+3EROSi1o1Q52My4Zkxd8yXDHc2dsoAEp9T01MowiWcJaNcsFpcGuTlAXE9kFkTJw+IDzKp864tA6dlbWQBqsUC4llt57VnXpsG1HkbgCxwWva+g35eFRRnjX/6nfS/zfdJz5eyzU7ZXFrM/jWNU1m7ifE1NntlxmzQce2bF1xwxwACWpaBd+0qkY55nkDXslk15UcPdfE3N9zBqilddxw+HHgu8UcpEc9jyTSdrMkH2BzR08q32iYYuuUcGZSIOilB8FE8Rzwp0l6DHflwo/1YjklcfOIYXnrhUVgJoJYAcbFnzOENYvhhyAoURJkxgXg6KWzQOXwoXV8BqxQ+biXAox1L+k5GNLWsTwqBuOm0EvSlUa3cuY/SkaZlGIFvWQP6F5ojnALY2gdpx6kAbY890Xuxooi4jjibTlf2lPoZzGfhD1Q3ydzmSPc8IC7foYi4huxK+kCLiop+t3p249V7uNwYjIRkkjFWOpDXZ1fnbVQSK5szxANMAt01ZfOob3zyZ5bav1fB62XT87D8nGwqMxPUetCKKpqmwtKOmpKg3jDPP5q+Kd0ZRX4lHdTIA/pF7XLbhzM1hQ1UwRQyox1sSzU1RckzkSukgSJnFbEsjovID1EPLKxAA1vXbsZLL/oFXHTq2ai1AtR8qsjlMH9TjnZjTvLgpBoq5KEi5LV6jyfeOy4Rx2vy19PR2nnrU8lOpUFJVRBTZXWlNwILBeJF71AVEJuLYjHeNS8KXvSuBzJqWLWPizZp5pzI66Oi6L/u44PZv8OMa14fmH1Y1p95Gyy5tw4pKtdOKkhJlE9BAVXQR+hmUtCHEjbvngT+4tM/xK5wJbr1lfBJCpVVlGjDrjb4ZCx0ZI/4oEopwgSAmmUq+YFi0Vh+kJLJVZKXYzlwozZq0TQ2Nmfx8u1H4pxjx7DMAjx9jK70dhnAUxnyKEbXlzoIomytoY0ZJa1iJQ6/a6pFoAveS93ggBdE7kOS858nmZ7JgtdeTydQZpUw7wFx+dr8SDf/OgG7PXEDPfuSx1IOrB9uGr2r6FCJL04mdv+GoPdmBshnlSGhd/QoGmq9JF/QatLm9yhnS54hGR+1Zs3nLAPhumuSdy0FwOnyMb0A2yArxMQled+rAu+fzUCc/TOfJuqTRmElEF+cpEq1Le3Fw6VHywBxGX4x72EGU/X3hg2cHvZAXJ9OZU3Kvsmskjm1TTJ55aRX6pOzpGgSZRwHFsZCB6NdC+dvORVvetmrsGlsJbxOiIblwKLKdWHEmrOdblci3nS0pkuzejQZRH9WZ17rqPjhAsT1hCuKEg8KFJeAuHKLqSSOYqBYtNVUyUc5GlXPBCBe5ODShnC4iHgPiIsN0UBckTfJiOjKmrKbRxg7aMPGQ7PAX3/+Ltyzz0Gnvpq1xEXJwZVoH1HYuLQIEVpIrUEBawWCTGylFb/F1RNAIVUP+o6K+sQh6uigHu3DmUc28KoLNuKoUaBBqhCKykJfTcqoq4qSAsRJ2UKiqhIZ1+CsirsfBGI8PdfqtzBXyiBAPOv7iWM1eqvq25mbLANP9r5u4lhzEmQ00BfgTm6sFLuY5pgFxBNYbNyxN9bJOuHv96glQmMSRnRlIJ7MpfSOIr0ZyOo9gyDdh07Vg5hpkwYFlZL3kiRnLjhEcp9aVljaYThvTO8051qSqPt/ku1KavJobFHcq1VnR6rNYvNeetNnEzUlWZNG4EHwn6YAS/EsUpeZD8TF5i0B8dIpNcQF+ohKJXGYYDzLxehB4EWqwAtJG9ERbuw4Sms8RtPyMAYP3oyPtc4Irn/BNbji3Aux0mnAJQ1ZKnFLnHLXlSIfivfNx86UnOWQxqokbjJnSQEvrfWbjuZViWjqNtgYZACv9BFi1UjnsBHxqu0Vge8y2kTWu1Zt15xNw0TE0983/121bzNdTwHVIn1f812HaXMYIH4g+7doDi+k3YVExPWZWmSE1nizzPhcWRGqmKj0wQkERLEN33LwZAB86vvT+Pqdu7DfWYGW1WBZNJ04SQUoYohms0VFu0n2TI+/ciasvMBFSQRcSBTPAWIP9EwRbQxAFTU7GLE7aEb7cPmZm3HtmQ2sIhBORVAUzzwBErpiIJW8V5Fx0kzuB+L6/Q5vMF41WTLPu2hFBj3W1YFNdig7K8kuD/AlgNGYalnP2b/2tWyumjlKTUR/T9ZC8TakB8SVjjo/iABa3ghygm82SJXf9kB2T+lE7qHOffsv6zOm/fdNCmgZQFpWhI6Eq1upacpnOUlxrCSbQqgqBg5Ig3CWL1SPLcmhKRprCSDOiz4PunoWiLv7Om/QtvPWwOH1e625rlZskgcoA0y0FMJeIpFPdECZ48n6NgZgUJ+T5WeqUFOK6Cr6nod3RDwHiGdNrKQSmPow6RyKbNcbaPldjl3Vm010Z1usKz4ee3CnOzjrqBPx1l96HbasWg/MtDFquahbLkJf+Je9wWDdA45iCRAXigpzmHgCqMIbRtlgXYVtnrEukL4pAmzmfYrAW1EUlp80lXE8bJtZQLwMOPGyqSD9M8i7mu8zSOQ0vVh1m2XAuKx/dR8XGYNh2zad8mK8qzkfstZW2UlH2XzKe8+q7RbNp/L+Fcvcl4pFxluH1FRE3I+IgiYRcYLNVDVzbwx89wHgE1+/A7ujCezHCCJvhPXDyZhYzFGUioIUuRQgrkBOinNg69LeHL2mCJ9ExP2YEj+J9N3CMreDiWgPXnbhVlx6HLAsAjxKBtcJn0YZclq+opFtc+ES0s4WOyWJm/T3Hgv38HLFfbguHb0cEJ2YybI8Dyp/vwiI591EBW2SF1Bg0wjJqwN0OcVQzyOuQ0NTlcyo7CMp9TDxKOkHdQc5ek0ix0lyIyex0Q2FXEkFotjeKiAufaCfotfT5htpiCyg3aRrEOfb0Mcv3g/IulPJmcz7ZlClo+QqZ8OA/Ry9V33BcisEqBVb3DzVSBIxNRmLVEcrAfH8wS8G4tXgNdvJnEBalRWY6ROrfPEZdU0/EO8l4or6j+MKEJfquSq7INmcSlEvE19kdU1RYDTty6oA8Sz/l2738Abi4kEVW9ugwqXeMtm/G5Fk+h3tljgpinfS5CSBUBUeoIqaNR8sX7jGGcFlz92B6y9/IdY1JlDrRKiRow2yCvYQGI/heC5q9ZpEu7iSpxyhiPEShQQxh1pILHu1lHGOikBMGZAxJ+QggK1sIus3ydsJpj8vAt1VNwBFtqbqu1XZ8abbqQLIi3bE6b4s6zOz/bQRKDIqVTY/VW2aMPQAACAASURBVMY1azzK+jfLEFUd17L+HWQOp9dD2drhTElVp0AcsQB0kVGz0LYsPOoDH/v3O3HLwy3sxQoEzSPQimpw+H8RXHQRhz4bKYtyUBQwpttRYiVLGirwQ26Dq3fHMfO+GUTrokBxF+PYjw3WJF7/C6fjrHXAOCe6pWOH/bNANkmkvEqVASNEXKGTrZ8c1aYKC81zECllpKrjVmU9Fl1TOjbGl00QNohj1ZFdAaSaqS93SM/p/vsWx4tNOFc2f4kOSeNCSf6ESamoOxel8RzMBQDJx9MQMbylHCR6EKXAw/OFK+UArqoArcF7wCkGdEVE5ytczCYMulzwheaVHVMVTKJj8jeUHxWg2KMvzd+YmLQQfhTlx/oPaYt3M/1j2+vL/m/N3wzoMegRZ2SzmZV8nGyTlFCCAHg1roZ2vvksxdun1AzIoQOWrZ+iOV/2Wdlcyvr+IOsor/0qAb2yZx/m8/nt9q+7hGHA61WEMYiBQIWSRCxFbTLVwPbsnimBmf9kVf2r2cfD4rXDH4hXGOEsIK6sLQNxUTOQ4yoyYKHamRPYXo46sG+Owfgbr/sl7DxzO5bFHkYiB3GrCyrPy9EEdQRCbbFkmWUxEPdI49LmOiC90r6kc6omCQmTpQ33YgxshW7pu6QMTC2GA04/U16bjHkyIuLm7wd5v6rvNgwQr/IcBwqID9L2YgHxIqCT10YWsFms+WQay7JxNp+j6lxKP6f5b9+2sR/AA/uB/3Pz/bjlwVlMhhOwR9eg25V4sx0HSj+cNt9UadNW+F4Siqi0Hyk4EcQSNowFlypwh12OYkdOg0G/bXVRb+/C9o0OXn3xsTi6AYxzZUYd6kusXDJEPTsioJskVwmIc4XCpIx4Hse4yuwqd2h5TrwY6FZre9gxrAqWqgCfMqBTdg+aA3Ri4bgen6Ig6CAkaVyvidADF4+iILMIBCgetIoek88if0U/5KvoGt500W2I3WQBdRcIu1QAOsBIzUUYtvgk17Oa7PBiChXronMpmgv3r9OjqWhoLGC8n4dd9p55fV72vYX2b9lMOtD3X2j75veHAcRPd/+Wvf+wnye+hqqHSiiD/1AtF9frVantja8ZgJBWy8a+yrOlwfoSEC/ptfSREHegOqAzIyoSSZDkJi8C6j4VzHDhzvrY+dztuOK852PrhqOxym7C7VK0gWLaUnVPqmyRWoGUFqBJ0azXBYgrrXEdwufYOEshilBZFljJAw6LBWKyFvmBBGzpITpYQFz3Y9m7LQHx4Y1TESB+pgLxSHG+JwPg3skI/3LjLXi0Vcc+v4bQagCkJW45CEhphagmpLjkeIyoosBHGARoNAgQCYCiUuHsTNQfWC66sSeAPZjGSmcfzt/s4rrzN2NzE6jLfr9HfjW4u3qtybjQZl+pwlBEX0fHdbXJBRyXlzkrKdM+/0ev/TKgUHZ//XmZU63STt7mv8oz5LVf3C75jFBKz1su0zIczjGqYU8rwHRgoW17fFJLvWim2TLopqAP+RWQr5JqlExJIoDOSIPmTYi6Y2G8YaNuU7n3Lhq2BY9qxMcWujFlNciPzWo/PSUQgTa6Iqkpt6moWwZ1pkr/VunHvGsWY3yz7l1237LPF2sel7WT5avN3+UF76r2+XDzt+rd86/Lsw/6GxQ8SP/oZ9Wqd+Jf5DqJiKtkzZyqmlVtRpW3WwLiVXqpggMw00vI8IiMkkS47chCPbL5j90KsAw1XHLWdrz2mpdhvTcOa7aLhuXBSSLiQmKLYjKuVOzHRrPZACVtuY5ymjxrelnvBMSLgHXZDovtber4eJiuKYsmHkzwb77TwWx3CYgfmLkkhlIfE6q4Wupo92DMYfM5Bl035jxMnC+kgmXs1Zgv/vM9wDdufRD3PbYX0x2gizpaAdEHGoicJny4CGOJinPeiE38bQHhRGRxbfl9HAWqWqELOA2EfhteuBdH1Kdw2cnLcdXZR2A1SXVxNFzFJpNjtfmR8US2kC8XsKb/OKmAeI9DKVYk6wTeNDcVT+jnmST9PY3T8+5TZtrM71W9dpDnz7tn+nnL2s63yYqapE9EogitAPja927DTbfcha63DIHlGaemqoiO+o0k80YC4FkVQuhPzJOOIjQ8G/7sNM485SRc9rytWFEDF6YbtS2EnQBW3RV5S82dTbFuhJKlEhvVHJPzFTU/jBfLGouy+bGY/Vu1/UHGapjnH2RuDDJ/s+bQMM9XZV1XxRBl7Zfdh75fNB5lY8VsBuMP7SV7NkXr6Gtb1j+5F8vnLAaD4VlBTTEnQ+YO1pT9Ujq/UnCAkqEc2EHMgNvfN4stqzfgP117Pc49ditWu6MM0G06C6SIBB0hkwQipWxy2WkLXk0SNl2Him3oZBMB4pJPMz9iNMjADgoo8hbGEhCfT4cR0NK/mMsMS7axNHiQBaopCwGKh/K4PhOAeHpsBJ8IQqGKml0X2B8Cu9vAvY/uxq6pOTy2ewb75iLsnYsx3baZOx46TYRWTaLkREur1RGGlGwnRcL4lqw1SCon9A8XbjiHFe40No1M4yXnHoltxyxHMwrR4OI9iuLSB4hUFIk5wj3grW1FsuFUQDutjlx5jmuUVvAF05HS39OOm+1OMaW48uOkL9Trt+gGRet72LVfFp1MPicaSUhJwJT82yvRuT8A/u5TN+If/vXLmHOWw7cbBpe/J/mn6ZSSskgUKPqbJPlKRCgUacuwhXUrRvCrr38Fzt66DuvHgDE68Y1JXFNVmtbJm6kx1Zxznv8GABdeveJoH6Dxyxu3sv6tPGEGmL9ZgDCZy6ouSeV2K1640PfkYCLbiHROQ7UHqLJ+qt0p/6pedDv7mrTIhnkV2TYKXOgjHR2X0GMlwVA9OfulCxcTNw2C1/LA/xIQ1yObZHcYBkcf0xEPKaJS0i5GAxvPP20bXrLjYpx25BbUO8TPs1hXnA6ApbKdFPehZBnbteG5Dmquy0CcGXeGDuoSEC9WSFmsiHgRdaJoEzKsM87a/KUXf7rdwxmIP1OpKXnjaAJxOj2lpLq5CKAT/w6A/T7QCoEnp2JMtYCnprp4ZHIWD0/ux1NTbbTo6K02irnIhuU0YMETygiBKkrco0RO2txHMZrhLFY5e3DlOUfjvGNHsGEkRp0SOnmjmAXENWcyCz7pN9KM3wUA4QpApgwECLVmoe58/vd7RIrhQMhCn6hS+yoARE8YEKVEUT2mA+DvP3MzPviPn8eMswpda4QBtkhs9jpL1EEouhPB5oqsFAKSzRn9UNJv7HewbMRFd3YSm9Y08eZXXYUXXnQiS1/WKYqu4kBKQ0XdvZfNqFVk0r2o8Q0DpQMwfmX9X6l/y25yGMxfWcEHfw6X9W+W7yrr7qzPy+1DweQyaFTad/J+1sgv622gloD4MOOz+N9JlbqnCWDu9s2jNnOXRsEp0gsP/ABNuwZnzsem0ZW46uwL8eILLsVqZ5R55BQVJ6UVAuL0Q5EGzignXp7roOm5cDnpSjHvDNWUrJfN4isW/W6hHfZMjohXfbclaspw1JSy/jU3GFlzeCHRiUE2WMNsdIodheh0k1RWN/DhuA7COIbPv3PRJoBuAz6ATgTsnQMenATueWgX7n98Ek/u99GxRtGOaggo+dvxEKnoKAEc14rgBF1MWHM4dnmAV12+lYv4jJM8Kilm+BE8V+xNP90iTU8Rnri8f7+lyIt6pSM3Rf2wkCPeso32ghx1yihm3avs2Rfafun3tcgaS/EJt3sqBD5ywy34kw99BjPuWnSsMdbfoewBHkN2VkphgMM/zBbnwI+WHhQ5wBhx2EXTsxB2pzHudXDWCWvwvne9DieuBEbIR1FEnqkpUoCqj+HE9CnVptGXedBo0P4t65tB7ELevfLsTZHPHcSXHsz5q5+rrE3z+cv6pexdy8ZoEDsxyHjmvWv6eYXaoumOQgc2v5t/qjA/gFHWF1mfpwN1Zn8NgteeNRHxRMxfeaI0ENeTpK9krup5cmLExCOJKJI0bLQjbFm2Dm980Stw7pZTMeJbcAPibFqoKcPlU0U8+oMYNc9B0/XgcXEfUTmgz8h85skXLhYQr7qQysDUIIs/axFlOby8Ns0FO0y78xdrNj85C3inQWN6oeXdO28Rp4FOlmEoO9rKu3fZs6Xfpejfuo0yYJJnjLLGrOhdq45r2fwtajc9v8z3r+IUytrmnBJdG4DoaCFV1XQQsuySy5twhkhaycIC5mJgbxeYnAX2tICfPTqDnz+6Gw/v2otu7AC1OkdHgzBEzabKmV0cu2YEV24/HieuA1aQEoYCYUoqV+lB90ZGP7fMj2Q19hELqgCUQY6mB5k3Zf06yJF81XbL2hzECVdtMz3fMteYERAiEE4Ek5kY+NiX78T7P/jPmPHWo2ONc/1USdc0imcwj0kDD8rcTRO8SQwgRhx04dghavEsxrAXb3nllXjtVWdjpQd4IPqKVpTXGVNGb+gNnPaFOR01LOAbFLwPan8HGdcqNiHLt2W1UWV9DdJeXrtZNq7KOw8yh837LcY6qtL2IO2Ydsq8N1FTeHNpRMgH8XNV/WuZ/84C5+kxetYBcdM4cgex0on86EIA9HcpLiBqKA5FxKMYnu3A9WPYM12siFxcvf35eOlFl+OoibVwWgFqgQVSEKYfBuL0V5u45jEajo1mrcb0FKKtBMR1YakyJVyeSrrMA4lFhqgI7BYtzqyJPOwCzwI75oQ271sElPQzVVm0ZcYx7/2q9HFZPwxiMNKGt8oCreJ4it4vy5iUvVPa8Bb1k75/1qaqzEBVcRhZgD09h8o2VEUOL28MigBC8hnVHRBCgWg1a2DExVF0SXlNrg05ETy0HHQBtClKDmC6DTyxJ8CDu/bgsckpTE7NYrbd5Uhk3bOwrGHh7K3H4Mxjl2O5ReoYTFLgz1k1QMHrXqQ7K6fBjJCn45nzj2znOQmVKzGIEysb2yrjqscta24NA2LStqnsGfPW60JtUt/3WeqWNnT0P5pPNqZg45++fAfe98F/xmxtgwLinnpcXVlTSeaY9IqEJiJsbtbwCkIuLEdSmDWrCy/Yi+NWO3j/O1+J856zBiOkuBKTYLmortDssG2XEz1JurDsp8pmt6r9L7MhRc8yqB0253KRPSyzlVXaPZD+tWx8stZJ2Tsttv0v8nNlz1KlfxV6Sx5b1tf8cvZZfVXF/g/iX4fx6TxG3+juij/w/30Q33n4HnRHKINaoriiLapeUWls8xeeHkpYlflWfE3quanDtA0zgTg5Sw46qMADc78d6hdJ3qTETa8bwZv1cfzKDbhi24W4buflWGE3OHGzCZeNHsmkRHaMgAxaHKFm2RghIO5IMR+fst1ZTsruZawb58t5O+qqO+28zsiKchUZioV2fBpQFwHx6ouu91RV+mNQIJ71jAvthywQM8z7Zj1HmaEwjXHaUFR5hjKgW9a/aQCUNQer9G/Wc+Q5+WFAV9kzzJtrJF/IZ2WKNMA7eQmD81+VIgCpWsAiggqBKFr/DiuoUPSTmL3tWIB5QLJzERXfkSdxXYpYAk31xyOCQiwJSkSBoQZcBuQm5USA+PxxTfNMFVhLKCv5PNT0/fI2WGX9V/R5eg5VsRNV5tFCn7VoM1ll7eStV/178i8W+QS1paNt1hQsfOJrd+P3/vLj2O9SRHyMzmNlTLkSpYp+J3xKxR1Psil7NVNtks/s+ECtwRrlDauFZrgbl597NH737ddjY5Pml+Q3MRin+cDyliI2QPkK82eGuZkr5i8PY/+r2PS0PV3IWBRt9Ia9rznuB9K/Vl1zWX1aZf1k+Y48O5y+9kBhmPnv3B9oyALi87+TpfuT3Ztl/nUxbMSzB4jnzFgNyLmz1YaDouCs25qUxZWqa2SciJs5YnmwZ7usLX7y+qPx9le/EVuPOAqNLlAPLMTdEE6thm7ow/VcxPw9Kq7gwvPkyDpQSJ8SrrTiijmggxijqouxCiBb7HaHMcQLfZ/098sW0iDtLfTahQKDQYF42fFcFUezUCBepY0q/fp0A/F5z2gxxJYNukrC5sWt+L5muXQLvgjUsc8g68J6FhIlV9zgRDFX+RU2DXR5GMEjipvlJJrjlkN8SGqKkvMSWFelG3syA0YVxaIxKgbiFZssucxUVCn6O93GlFhc+NwqzjRMglG5eHPwRLo+G0AVmlMBLyoS9ambHsTv/OmHMeWsYyBOGt+86VQnMFyZOVGh4Th2n6ggUyBZM54acAG3CQQ0B7tohHtx7JoI7/u1V+N5J67EOG3waDJxydgoOQXmIVNR9t5bpvtroUC8x9WVvaVsJLMUdrJtX7bE5uLMysW5S3o+m3N44S0U93+vPzWP2hhJJWVa9gzpNZD1b3NNJtNGz+vCRxx8/fQ/7/zTvl4+zELvLS2V4YclIF42gyp8LpI3Egbnc4BkoyTyghSxDgNKhBEKCUUOvNjCCEHr/R1MWDVcd8kVuPS55+HYletRb0ewOiFqtTp83+djQZKosqIINddhIE5JXURbIWPq8JFgb8D1oC42IC7qigO5Yx8WiFd9/yrXlS2kCtNk0S55JgDxLOOUFVU6GO96MCPimUBcnbRJReUkJJkAbAJLEq8UvWdSQREEJRS2yFKUFQWkKM+Eq44rlTqmAMehorBZiIhITAVeHIrFh7CtmsJLgzodub6K01oC4jLy2Spwg/Z7z9bLBOhXjaF/7reAz978OH7jD/83pt116NpjCdUkqUHBwiYiTWmCcD0DRdWEisaRgoCLiCr/0BGL30EdM1jTnMVrX7gdb33JdqxySekwYjEBqnnBgJw2h0HAQgVaR1w9eWoZLC4QlzlZ1N/9zVcF7ItmwIe40TMNiOsx6t8Q63ndG7tq4zjc+ukNQ/r72ZzwIYYt+UoZflgC4gvpXZWtrm+h9ovJMRypFnCcQVWiY04mq55YCNtdjNg1li1Eq4MT1m/Cldsvwgu2XYB17jii6RZG3DpIUYq+w6Wl45A1LSlxk6LkdBzJE5WOANWuSyIB8iR5UchBX7lKxKgIiJuTrGrbWfSHvGhm1ruavxumzfR3ihaSOFgNSvqjBkUARLdRpX/N5ylatMO+a5mhWKz5lEdrKetfs4/Tz1I2v/jEKkfLvWiTl9dmlT6uSt/hta38gI5AatRCkW5FIuB1rsgDSiNcdvyiRkdKFyJDRyC9pqtTCMMXkSNgSk7nbEQkd0gyqC7F0ekPAfF+rWBzrZX1b7qfsvqnGIj3R9iq9G9Wm+k5VJWaUrW9Ku+Z9+5Zaz099/Keo+ykgQNBvJmTHR0l9s5YFr74o6fw9vd/EDO1I9CxR3VBZolYM3eSAkMUxWY1ZdW8roMpfopyk2LSYaHiPVQ4juUwgZrVgufvwhXnHoc/edcrsKZOz6ADTxbzyslX8dxJdJiLezrvPYcJxCz2/C168jLfl7YF6XtVsf9lbQwyhxc6j9O+bpC2h7X/eX2Y7rssW1Wlf7P8/WLZf+2v8gJNad9UNl/y+vtZQ03J3ncJ5UQAtwBvbcqEJ6+MpCrXRIDasWwEnS7qlosaHTa3Oxi1XJy++Xi84tIXYsfxpzFlpeFbcIgq7rogUM/mk+TIHJuj4qQtLlE04ZhqEL4ExIeT0Cty7mVAMQ/oVTFSgxqKNBCvApTKjH8ZEM8C/wtpt+qmajHardK/Wc+j58Mw72nOpTQINcdCPpPfyP5Z4pH0Oz7lV8FFwjIJVFLFP8TaSKScro2ooE8co0bwnVkGLIiLgEqQK81wBtwRWQvKL/FVNFvUNBbLweaB0TJnupj9XATK02NTZY2a11SZT+kx1v8epo+rAHGaLw5zvyVHYM6x8ZXbpvArv/vnmPbWMRDXgSK984tJZ57AdSi5SzqniykrNIFow8ab2A4cl4A4EAWkN15D3Q7gBJM4Y/MI/v79b8KRo/KGnA9FogQkwxn4KhqeQ93RDtX4OOtdDwYQz7L9VedF1Q1V3v2qzKenG4gvhh3OWndlm+XFaLdK/6bHZtCNXNbYFm06TN+yBMSrrrQ+RmT/l9gZqiRM0gDX+ilkzDgZSonD8xEgLDmqc6gYtQUnIsUCi8tRO90QK6wmdp5+Ln7pkqtx3MQRqM3S74l753BUISBeOBdQiJkr3nA8VWmTCTGlQFycfTGfsWhCpcHKfECRHxUeoKuTS9OLtCp40zcY5l3z3r8KEF9o/1bto8UA4mnHUwRcsnbyC33XqmO5GIa4yAGk50pe1KLq2KSv00a2KNonwEiQNv1NR8FpQ09AiLjjWoGJ70/gnbnhspZtrgZkISZpU8FTTEWhiHrA0Uip1GuHPtsb26H0TbpHkMifavA/7Ljq9y6LamatzWHAqdnPFO3P2uyYAKl4Dg9vE+U5yqkV6f7pt02Dt5/cT80XoTxKP4SRhTnbwo13t/DG934A0zUC4iNqXuhgETkmh0S+ZcfHj2DKFzpASBs0wLUDhGGH/ZRdq8OKa4i6LYzYLRy9rI1P/493YI3XZSGBubk5fPLjn8A5Z5+N0087VZ1E5a0eXfe+9/lwQLyn8rPwuTQ4zYGoWQtpl6k/JT+LDcT77X+1+ZcXrCib//1rtfzkOAsEF0eJi59/YUC8v75C2Thl2X9tU/M2HUtAfIBezVuevaiUBYePCOVKDcQ1X5wq3lGlO/6vZaHuenzEF0chJ8PYQYRaO8LRy9bijS98BS47fTsacyEagQUrkDKzGojTxK95LpqOB4+z5UWOio8SC6gpgzrZIuOSntwHwlCkF3BV8Jbl7AcY6nmXpsFU2lAUG4nBWy4zHIsFTqsajbxkzWE3OqbhqRoRWYw+Lmo3z8kszMH2nE4pEFfcEyUsp7VR+LSLeLeSNafZuxzPlsIrHAkVMnhSnjkiCB8ipjwSWOjGETzL5tROKllu2QSwLIS0qSeqXCLT1U9pG3zmKlhqEKGzwHDaDi28j7NVXg4kEE9vBMr6Kh/EcG+Ufb3wcwnDcD1MvhdpyLcsGzfd28Hrf+uPsNddiy5RU/QPT0sFxJPm1RYwyW+ipF5Xkdo7HPyhjZ64GhcuAX9/Gkcv6+CTf/p2nLBSZHp3P7kLf/anf4pXv/JV2Lp1K/PFpUS46UF1I/Pf+3AE4mqVJ/TQwQZTRq9vPpn/Tk7LeipG2XMp3cdVn6J3Ipf3DW03FwOIMzYyaIJV7H8W1uh/1sHWT5l/Ne1TOoG0aq/q9+y/13x/YNqoZHmm7GfVNp/V1BR9OKzoeUnSJlFJktK+Scf2JozEqYTSwkA6INBtw9nfxdlHPwe/9so34Nhl6zAWOpy42fTqaHdJG9hCrV5Dp91Gw/NQr3lgv8ouV9Y0OWa+s3LuZSCmECRkzIK8+xVHnfpvRNeWOeAswKnvUgac0s6+33HO31blgcqyd9XtZL17+hnTXVmlzbyFbC70rHcdxNhkGYAq7VZ9/vSY5bVXpc2icS3rk7w5ULSxyZujg/ZvHsDgZxIVQQ5O6pmZlKRW3F/T1VAETTt/+jptwCXCnVijBNvRdXwyx1F1HTnsd1zFIHH+us0bz/T8LuqjKpvJqt9fyHwaZA5nXVsGEkzQkeWcq/ZZftvqNFRNIj5NsR3sh41bHwZ+6e3vw25nLbrOqArticdhD6H2dQTh+/cCmppCagCUpNQmpwJYdUkpsFw4sQ/Xn8XGkRY++odvwUnrbIw7QLfVwte/fiMufN5FGBkR8M9KP4zhqQqniBWQJKLmWuk+Mjf8ul/pvxSEKrPDRf6gyI8UzeW8se37vQrq8+mVSoc1F19hIqh22ErqWX8vXY6eZSFTAFaeW1RtWAQi2c71fJvZh+n50/u3sh2pLOIim1Dmt3MykuWRzRP5rMzlrOzMPMmVZOEbq6gMORe1KZ3c/5zm9VnPrlWpUnsBo75s3xLXY2t+LnOnd4Osa/p8V2rjpr/7rAHiaaOZLGI1dqbUmF4OBMh7i6Tf3rE6lCByOLHFNJSR0MaKqI5XXv4SXLntQiyP62iGNuoUzwpDFRgj2TELnuvCdW14NTJUZCGVDBonhBplWo2Bq+JMyhztsEaxbzJlyweotZq9wy1qNwv0Pp3vmrXrz50/KbpQmQOoAmJMp5/VbpW+KdvsVLmH2Xb6+kJwmnroos1kGSgue85hgPji9m+Wjyo6Iu9tYsW3zS+aYr4TAZyiNV0GxBfav/KMPTBh/tvsx7JxSs/jKtcvxhw213JZm1lzfDHWa16fKb5JEoQJ4wih46ANG/c8CVz3xv8He7y1mHPGFWATiUIJAskcE89hSo2Ix7KII07w2e5INNwaIW4k+ys76sINZ3HkSAcf+W9vw2kbLdjtAHUSVQko94ACRg34XR+eK/OT8kK5ZVX1jk6N6Tqan7qsOPW1/rcG4em1Nsh6rWqHBxnXtC2SMkqqCw04rn+X5+oYcFEfGN/md1UnG+Y9M84OlKIN9aGoJ82LrFf2sf1rM2uuLcYczuvjvncr0zk056nZwUXmMk3HTfdLFfCf126yEUtbp2wacNYmZpDNemFw4llT0Gd+X4v9ygHi1GkcdDC2xRyP0OCcTptpR0VVqV0P4VwH43Yd7n4fpxxxDF75gmtw7pZTudCP0w75eJnWvEgaupKV7lioN6hQA5lTiTY4nITT499pDhrvuzha3v+TN7hZC2cQo6ivrXIf84nKri9ydkWArbduFy8iXgZi0v01yHsmhniRQUxe/5rPOoizSy+LqvNpMYC4NmKFBiojL+JAbibL5u8g45pjcvp+nTbk6TmmI41591rIHE477bw1NiwQz1s/VftYP1/aAZZF9arO4WHsYV6fDWorkmdUWuAMm+OY60uQ2vfjM8DVr3ovdjurMWePI7QojZcS/znrQJ3YigCACeIYKFM2QcQZTIDdETUWiogHMVPLnagNL5rFkaMdfOj9b8FzN9fQoBcIQ676LO/osLAAFxwScRb2fXakItwEzFXhKA3ETZ+RSB8aPjPdd2XjmgdyBrXDWfZw3tySX/RunRxvKb325JOe/5H7aKpypAAAIABJREFU9ntkFj0yHtDEifNMmSr4VZimoHLVklsmN+w1LecqJsnGfI3+36evS3vTdESfuyWHfmXiIXNs88Y1Pf6654Zdr1ltFj1Hlq+T9ZL6yY4l9ga274gzNQWyWFzzGjYniBqfJSAunZKOiGsgLhNRfrKAeOAQf1wUUjzfwgQVuZ/uYucp2/Cyi6/kgj9eK0Q9drgqHv2PowauzUax1iBuCmWzS7JWmiueAHFFWcmbI/NnU/Zv0pO+zMkWAb+qbXL/piQC9Xfzoh4Hsl3zWaqA/2HeU3+nrH/TxqmorSLQVnVcy0BMprHKSRIuarPI+WWN/bB9vJBNx2K9a3oMizYWWW1mzYH0vMnrnypAfJC+NdfqgZjDZfM7/bkGe2YfDTKHi9ZM3rtW3egN2q/zxl4BKALgrqKY+HGErmVjXwe48vp34/FgHC13BSJnFCFqCOAi5PC0StK0SP7WBOMElB1YMZWeo4hrV0AaAfkogmdHcKI5uOE0jhwL8JE/eje2rHYwRjLjSrGHcqHoIMZhyV5xfKImRgnIimyhgDkriTkOCxloQE7/peJ39Pt0Hw+yXsvGbpC5lLWezCCbOPgyBMZvYzSrxP7NB9FA3AANeQwJTYkdeh6pcZGnWhwgPn+O9lMvzM+FKGVsTBJtn2zwz12cAvXSTdVRTZ7PMedZ7ljndXRRRF5/J31NsosYAognhrX3QEvUlJKIuDlNzOlCdjCyYnRtOtyKWQXF7sYYJVHD/R1saK7AzlO34RcvvRrrGxNwWwG80IJrS6liVklwLZAIAiXFuI6dHDnqiSROSCIUnNyluOlDL9xUdEI7tyzHk+XsihbBQoziwAtngA4oeg/Tyeu+yFrQAzQ3r7R4XhvDtpPlnIoiCmVRp7J3GwT8p+dT2bgO42iz3jUPjA4C2BJ7m6NZntdulXVS1sdZny8GEF+s/k0/XxGYGuZdzb7PamuhczjX/xYc/ye+0gBnw8ynQrsoSvEchXYtUsOhoHWAruViqgNc9tI34+F2E93GGsTeCsTuGILYk4wirYkZ+bBYeUb0xYVzTPxwuh85ty4DdUr3taIAntWF7e+HE0xhw2iAT/zVH+DYVTZGKHgeBSJUwKIEnuQv0Hqg/AfVDz38EfNzx2HMMofmXNN0Kpong9i/rHEeNiCj76WfK/0cia1KqMU99RYZM5N2YqCweaBN9QjPJTNk15/YKD5c7mxyz0shaMkFIozcr9yiwW4VkFzWfp4NScbKnOB5NJHcnYgmWJU9RT/g72syBf65fwt+Z343ze8uW6t57WZxxM3nqGITn/VAPNnQZZxKmWBJOtb4YY54zCpRPKBcKMGF44N54faMj6PG1+Bt178O27ecgpEu4HVjwI9Q82rww5CBOCVrOo6FmuuqRE1awCJlpYG4LGC94CVqPkjULS86mRijjExf0ygO21aegy0DwPq50v2fNaHLDHV6k1H2b7PNLOOdfoZ0+1mbFd54JaWbZRzznHpZX5e1l7foy8BqmbEYpt0iIF72nvp5qrRb9G5Vvt/vS7KdwjBAvMr8KZvTZf1UBegUje2g/WOuzXn2MQO0DjKvqvbxsLYp/eyD2pe8DUHZO+Z/LtQSzb2m+wfM63Yx2QZe8LI34eFOE536WsS1lYicMYSWJy6LOZVEFQlhEyC2IqGPcJI/IWeRL2THFIUifRl2UYvbiDv74Pj7sH48xuf+7gPYNA7UCXyHXQRRCI9kDi3SEiffJP6IkoYp0k2gg6LdUhODIu/ii+h39LmOiut5WWV+LsQ2Zdl/cx5lAck+cK6BuOao8jmCAFsuaqsBuaozoqpwFQx5D5gzNDcKIiUYXvlvJcvQu1c5Hs1oVzZzfTZMFQPT85uxRE60ujA5c/iJbbyT4l71DHrvM6b/DvXSyT3M+VUl8NB3Pa+P4peUbIzskLn+rAiI53033eoSEM8Zhx5FTB+zzL+QO5kz0mME3QA10gaPLHixg3C6hfG4hqvOvQgvvuASbF23mSkqrh/Ds1wEnOQicrCUtFn3XLhs6DRIU7JehoGQedM7zClz0n2LM8VVNp1SGpyaDqpqZK63zubP7Kz7l7Wx0HazAHHa8Q7jAIocS5Zj19engbhpJLO+V2QeijZWed8b5l2r2GGzP6q0YV6TtxnJardoPlQB4sOsFfM58ueT5tT2omHFgK23PiQyVuVcVJ4kC9iXAZ0y5zToOjPtxqDzdpBxzZrjWeM8SP9l2agi25f3rsP0WeF6FlkSRn5+SMEdC/u6wCve/Pu4czLAnLcKgT2ByGkiIuDLFwsAd4nDTYKXNJeogibnc6qoONNdiCAewoljOGEHDbSBzj5YwQw2Tlj49N/+V2wYA2qBjxpzI234foDp6Tk0GyNo1Gucz0RsGA4oJKVkxT/ROa7kPXlMfdE/ad54Ud9XsRtldi1vLvaB7gx1Ed7OMGLWkCnx/H1NKoYOh7XFB+s8rv71O59znby5WsTGbekUQhy+5r1WMbkpLnsx0JV7KxU26aReG2ZoPr+D5ZM8O6W6IW2f0nYnMxDFr70wIJ58XQ9kLr0o+wWzKOLVBsHoRvMwJM0Rr2jel4B4Qa+nndx8oy+8uSgMUKvV4Xd8Pg0koF0jxt3+NjY2l+OVv/AivGjHTtTnQiyzG5zY6dluYi8pKUYDcZEzk7LW1B5xyXtL2fx7telSBAqyHEraAZY5nUE+T0cvFvJs+u3LHHFRxKSqA8i6R17vZwG2oo3IIP03DJDJ6+OysT8Q/WsCG3bqqVOCrPcrG9/0PdP/PhD9279GhJ8rv5M/eVE40xP3TnGLLXXR3NPtVN3oLnb/5oEfs52ytZM1vlXtRN51WXOiyFpWsRHmu+ZtiAaxCcm1EtiWPwzEgQ5ISxx463/+W3z9riew31mBrjWKiBIuLao5QSewPlxK8idZXKK02A4iVkdR6I6QMxzEFgHkGA6B9riLJtqwwlnYcRtHrnDwsT//HRwzAdRZIpOK/4TwgwjveMe7Wa7wv/6X92PZsnF4DeGYc+zJIVHDCN1uF9++6dsYGRnBGWecgXq9nkTEF4sjnvi+inkq6THIBIDqop5t4NFNThqIctObE8bGWYPvPq2UDCBuYMskoqoQn9Zh4DmaBGTlHlVsXf/7GTF1EwwmxluDfJoX6pdFQLEIE+eZqT4gLm1wwmqK4pfph6IYtjNfNarvHQvanbfe9LVZ75q3OHOarxofScVJ56UQpFMK8h5jCYgXWeicKJQJUqgIkGY66aWlBaZqocWFfk7dcCzeeM3LsXXdUZiIPIxbNVh+yJKGkYqK1xyXC/24VOSHQYoAcVJWEUevZ4zM/N5OMt+RZzmM9OuWRdSyIlMlXTbwx0WgcHDjNFjz5vsvVsStqtMvjpwO9h5ZV5e923DGf7DnqrrZGeyuKXeUo0xzoPtXuZ1MIM6ONpOqkfZ2FUMmOR1Utn4X0q+5TqOANz3Ieq1in8xnyJtLpj0+kO877HzigAodf1JafmRWEhX9eA5i87SIEcQWA/GZEPj1P/gHfPn2RwSI22OILOJB+nCtmEG4G4XozuxD1/fRWL6KpQxdmxIqI4S+D8dtwI8biC1XKkDHPuxwBo7VheMCRy638Yk/+w1sHgM6eyfRnduPdUccwdVb/+EfPoqf3/8AfuXNb8L6DUeg3e2gVquJcCJRaCIfTzzxBP7sv/8ZZmZm8N73vhdHHnkk88VpnNKqKenI9CFhm6TLU8ZEgmuCuRWNUJTbZb+kNk06yCw5XKJ4Zv7oQAPRd5J509ecwHATmEvNgPlyoUVz2pSyTF9XHBBQ7egTjpS9ymszvQYyr0tvmgqyVZMk0yE2WmXBpLzNQGrAM+VZzUBRUf+b/VE1CJflF5aAeInlLnMWFh/HkfETa6oOqvl40I0suJ0IyyIX115wGS4/63wcM74Wo10LdidAw6sh5Kpn4LL3BMQT3VYFxHXdazPiVhWIV1nUZY58CYhXi1hWBSCZizCDNrQYgGKxnV2W4St7zmcHEDdB9/wqev0bniUgXgSui+bT4QjE/3/23gTatrOsEp1rr92d/p5z+9wkkEDASBNSASUECF1oAggIgooo6hO1LJtnU+89Hb5hU42lFurT93QUz650vBrPBzocMixLQcRuKIUoPYGEJDfJvbnduafd7WremN/3f2v9e521dnPPvTTl2Rkn59y9117N385//vObn3/PNkZYkhvpnwLOgTjqodlsgB4otC/cHAA/82t/hP/yFx/FbuMIephHUmsgiXpohDUEw6F4qGCwjUE0RNpeQhA20GRSzWEf3e1NtNqLCBqHEKV11Jj1Puoh2r2EVruG9sIcjs0N8J5f+mE8YRF493/+TfzThz+EH/2xH8Ox4yeQJAF63QHm2i10Ors4d/E8rrvuOrSajvUOUpw5ewbv/Pl34hOf+AR++Id/GPfcc4+C9CgakaoUy8DcVCZl/Z12TJ00BlUuKMuAuCHzTGmmGbU1p4hmGjXMqBsEzHCrxJjfs0txpQV0CvpWllqeUdqBXWMUiI/u1uylrI0ErCqrMjBuuEAWFxPyFPjfnwQ0Z60HWcRMIMQnnXMcfilbmOw5H/NVFXI52Dn9BfQ09+GP81ZvvlzLzlFWVwdAfFIJTwLqsg/jnE0kdbV+gco9S/RDbfhT1q7DG57/Mrz62S/EWtpCewg0UEOfkeo1oBmGkmmTQFylW6a3Y0CPt/UtGjXpSu7OxjPikxrjfoB41SJlVvC+X0Z8dLDKn3iagXwSWJ10juK1Zzn+Shm2suct7dxeUO9+AfGsz2m18IW47qRrzLqAmLZ8ywBl2WA8qU0U++gs/WdS/500vH0xn3WaNjWpf46b3CoB2IxBpePaVxXQ8e+LkzGZYpkXEic5pMUfQRDds2QoHyqoQx27UYBHznXwzt/4ffzJPz2C9WQJUXMVQ5oAtEIkw0jmjnoyQC3alPlhWF9EUquLvCSIehhsXkBzfhm15ipiBm5SApAOEfW20G4wf0UDhxs9/D8/9z/jKYdD/M37/gR/8t4/xHd+13fhK269VSwQ62GIYX+Aj338o/jPv/u7+Pqv/3o8+45no9loICYbPxjg/vvvx2c+8xncfvvtePKTnyzPaGViAZwsP/7N37YzYIx5GdCbtb8asPTre9o+l+1mj8Y75jps0e67udabck1+Qec0CWL1MHKSxi4/iYvzyhhhm7kNtmtSIPty1Rg+2o5HwTiTQI17FZMDFq+RqTmm1FZPxYhPGnSyzsG+4LKKe9+x+q/CF2Xj7qR+WDlOCGDz5EeFsaEKW2Tzmza+aZ8409rvWdT8c/cRn74ERwFeXkG6gaXbVk7r5ayKGFFeGyZYSBtodSI86/on47vf+DY8/cQTUd+mjVSCRrMpJ6aFIRnxZiOUVXcuHPQ7K1MbZ0v1QsbZHJBPajx+I5g0kVcNiuPA86wD4n6A+CzPWgV4qgDxNAuNsvYzbhIoA1nTTjyTnnUcCJwEVsf1g6rrTprsruWzFtvwLM8+DUD7QtSrta9x9TpNGZeVhV8eV7tuZ6nXaceJqolyWiBefF7/uvspXx/k7WfhTODJl1n92XnV8yJGDTFiJIiiBNudCO/8ld/AH//VR7FeP4Ze+zh20yUMAjLmCurjXoTFVohgcBlBWEM/XEBPIjYTtMIUaX9T2Oth3EYQtgXmBwG14kMEyQBpNMCpxQS/+7M/gKedDJF2Oti4eA4LSwtYWzsisgxqxGmr+6f/7b/hP77znfiBH/gBvOKeV0hwZmuuJeDaMmmS5TZdOMuJP+Yx7jOLxUyc+y3fSWPipP7DRYy8yIyaGU0WwOG01W7bQo6lA4nIRS3IMxemip2j6MsVu5cFIhZduQna9+pjRrEG/6X5RVSIYsBRVTK5L0eZQ4dv0Ve0M5ScJmJ/eGUv3k2Vf3nWn8ecnXUTyjOV30HRsWSahco0C4X8POpMN9E6ZUzxOEVZ5RFVY/Oe8eoAiM/eCMtWXwrEtTdnq0wGtqQBwn6CxbSOpSjEW1/xerzijrtwrLEodoYt+sfGTOiTKhCnjWGoLIlkNGPHJpkht6lR6vt9XU0gPuleJg2EZQNx1Xv+tSYNwFUTe9k5pgHi016v2MGK5TMLiPHLYVI5F593EvCeBP6nfd6rueiY9ppX81lnueaVPmtZm5j2upP6z6SF9JX0mavZhqd9zqr+eiVAfJZrTirfsrFoXN+p6t8GUs1hxBhi/nsw6GN+cU6AFl1RtnZ6+O3f+X9xZmuIf3p0G588vYkulpE0F5HWAwyGMZr1NtJ+F+1aH4MoQtJeRTcOEQch6rUEjaALyibjqI6gPoe+k0BQ1lKLBqgPOzi1GONd//a7ccvROo4uhADT2zMHj4CTmmz0JtEQ58+fx/ve/3688pWvxLEjx3Hx4iV87BMfw1Oe8hScOnWdAG4uDvjb/vYZbwPkBtxNN82ysh+/zU0am/YzLvr9gZyWpUISnb4AcZJd+VFxFElwqlizq+u7A78KYNOkpt8R9D0KkVW4YmLVXG8+cg8jgZ8+szoK2Y2ak3JyaMBwiN1uGRD38ULx86KufZo5xgfevhxnWpu+0WcvNy+0hRyPZVKpWV7F+xjvylK1BJj+ipNcX8q83BXJjbLoB9KU6cu8/EjTekkyBZOUaANjB6U7StqPMM/NxJ2BZNp8xVe9EK9+3ovQ7CZicVhjqDxS0f6pTpzphQMHwN26V+rtiwfErwWYKDKC41jOssKfZsKtmminAcTTnL/svq4UsE2z4p/UXIuLxHGLjFkAV9V1pynfSZPslZTz1WLEp732JMA2rj1di75j9TEtEC97zjJCYVKbKIKgSSzxtOV7NYH4LEBtUr3OAsSr2kC/30en0xHGeGVlRfTTfEXDIT7zqU/jP/zsz+Le174GX/umN6HGxBIAdnd7GNTaeHhziL/+p/vxX97zPpy7vIuUHoO1EP1eBMSUmuyg24/QWDmBYO4QBmhiOOyjydT28RBh2hLv8V4QIq03RJs8FwZo9Lewkl7G//rtr8B9H/pTfN//9M24+cbrJAhTM2PSnaUmO7W8z26vh/n5Bcms+e53vwfvete78CP/y4/gJS95sYBwLijEVzwI0Ov1cPr0aZw6dQqLi4uZLMWkKldLIz5L2yqr571AnMhcteCZDtzpmLlfMUwHiAPO1WohqVC8lmUdVdDlA3UH1l3jzgI+s8HUBYCWADMNFbX/eJVR4DaOia4CxXtBdO6ZPmleKbLTBiQngfkqYKzvm8OUMv350+rdKNs/IUar4PO9B+BOYY9YvIbtIhSfuRSDFKIDisB70o5BNo4fMOKTmuCYzzO9NrNsaoIf7UAavEkgHkcxWrWGgvG0joWohmfd/BV4x1vehicdOoH53RSNfixBEypPCQWI01s8rLtO7nRgGlTgVt8Z7e4abUlSnmnA06SJvGxyqTpv1cA4Dqz5YGBWIO7fR/HakybYaYH4LOeZBUxMAqelnX6MFq1qC2w/QPxqle+VPKsPNP37GLdY2e+zztp+9b6c7tObJ4v34T9/iU3Dnqqetc9NqvsiMK06vqr9Fm9wmr5TrL9J1xwto/yKV8KITxrRZylfv+wmLTrs2GIb3d3dxX/9r/8VS0tLeMUrXiG3Jwx5rYb3/+mf4id+8qfwmte9Hj/8r/+15JYYDhK0moG4oOykAT57+jJ+7H//OSRhG2/+prcgSmN84uOfxJkzZ/Hggw/i8k4ffSwgaR5C1FhGzF3YtMvoTNSZiTNso9NoYxi2EFP7jQSt/gbW0st45bOvw7n7PoSf/tEfxjNvvQW9QVcY4HrYlDlJfV1oiRiKh/iwH+P+zz2AD3zwA3jzm78Oa0fWJDiTjioGxi9evIhf/uVfxt13343nP//5AtD5OcuFxxDo+5KWIgM+DSM+rk1WtaWydiFKT+eE4vdngdRM2BfEiAjCEckP/9se7uD8pfO4tHkJ6zuXMIgHGAwHGMZO518LZO7m0NCep2tNfgnO4aYu5ZTtA1nZHXDWfzqyKFANg1DaCsvNFjs8VkQd8XgvbptfbefBki7Jb8pCJuibq+ZVO9/c3JwBkEndzu/UpuuRTOOSU5yxEi5hlJ8EaRLjzGPN297O4XvY72knRSa64Brj992y8/jlIffmMGARRxXHUo0jGM00OzImHgDx6duPP7lIIWbm/tpp/R6dKblToM4sZf0h2kwzvDPA0fYi7n3hS/G659+DJzZWJdFPyoEZAZpkxQ2IMzq+ZrpzW6mrVswWihNXjIWOVpwkriYQLyvJqkHVf7/smCsZjGepyWnARFXn8q8zzQKgDEz4k8XVftZpn22WCasMkIwr73EDuH/dKr5jhvCXUvupa1m+I/Vvs6qnGBsP2Exklo0mnpZtb4lWlY+9r1l2s2G/wjLRQQw5Ng/u4n3Wilu/5s/mTulFnrh3crbwapSxPzwVvXsnAbRZAfUs40NZH58GiPvf0/KtgUD8F3/xF3HnnXfiBS94gYArAlPKHh575BH8m3/zb/HSe16JN37dm1SOGFNaEoH64bjewgf/9r/jp3765/GyV74a3/Ydb0ejrTgmioGz5zdx3/2n8d8//lk8fHYDF7cj7HT6WL/4OHa3dxANA7SWjqDXWsCg3kZC69x4gGX08JQjDbzxRbfi+uUAL3vBc3FocU6A+KVLl7C4uITF+QU0GsrQD/p91OtM7hMiicRqQttSDThz5gw+97nP4RnPeAZWV1fFReWd73wnnva0p+Fbv/VbcfToUVl48EX2/GMf+yjOnTuHl770pap7zlyjrJ3m2C7T4Lo/rlTP7M64pwn4bU6TxadiKUy+O0aKnWgHfQyx0d3C2fWzePTCYzhz4QzOX7qAy7vr6AddpKGWgyQ+cjhAuXFlxH1pqWygiwTJjQOqaZX7EqAmchd/jMh3waWv+37jCRUzoiXKvl/Vxtnm/ParoFCDh6/0lc9rBbZ+jAn3CJAlhIqpf9fBs2xRMI54Kc5ftlCxxcqk51KyNFeIFzEJz2dB1mX3p01y70zlk4uyYCosojIBE+2pHZQ7kKZMqq2xnzsbIqmlQtiElzUvSFI0EKIeAfVBjFZSw4nlNXzLa78O99z6VViO66ixL8cpgojBNsyyCcy1uYWprUW2S0Tv4mZ8z/6oCvT4DaLsMSaBcL/xlQH4YkeYpiinBd1XG5yWPcs0E30VI17Gehaff9yz+mVXBSimAfnjyrxsAbDnvmVB6c7ixTdMU5du9BybAlgmlpLdGpkYvHHMZz50a3D8y44X1q6w2Cxd5HmnyxavwkiNjZWqvoksoMsVnnqYZUXpb0lKP/QnGk60vgeaPW3VQxfSZNtIo4xMnvROvY1zqKKJSXSk13rQQDK9tBIJccJ4FMvoy3gURxGKpthN3m4nLnVa2Ow2s518Aw75AxTTbucFOaqD5Uws9ZW5F2QUhn5FHnH0/NqeFEiMnG3MrmBVP56mnY8bJ6yP8bevizYQbkDn7NmzAlKZ/MacUwx4bWxsYG5+Ae12i+FCSJNY8knEkmO+Lprw973/L3DHs5+D1bVDqNOK0DWhIXXcAT1XgM4AWN8Y4r7PPoD3ve/9+PBHPo6tHtBYPoqtJMQADUlfv7uxjpuPr+GNL3su3vHm52OtDQjfkya4//7PCZv9zGfehje96U1YWloUMMJnY1saDoYCqufm51U8kCb40Ic+hF/7tV/D29/+drzo7hdhc2MT//RPHxVgvra2mhWxSQ3e974/E7eVd3znOxA6uYyVcQa87VvGb2UVrQmLsj4sawKzAqSyxECtB2wzZzMCH+4yJ3JcLQjlt45D2mLJevfQRzft4XJ3A4+cfwSfP/MQHn78NC53LmNnsIvusIMkSIBmCrQSJCJXcY6E2aLCCLTRFiaMuDVs+VIxPX0+Hjl4rUJ2e3ljAd8yDfiVt+/9LW3keUqA99Tzd5rvCVQtdMsA+jT9dppj2O6rht1J+Ekr3Q1ShYtZkeyZ27N5wtncOqL1AIhPU1uVx8j0qpWRMeI6GLBjyw9rJKFVYYgGV7DDRAB5IwnwgqffgXfc+xY8cfko0Iux3JwTCUs9IQhvymAcBDp52vmDjMHS5lMGCK+0U5YBwqoONXVHm6J8pwXn/qmmvf40YHTcAFAEkbOW7SyLHb8+pXuXbBvOen0rsyowoWnQ3FHWlGexd/MsEotVbUBj3D0boVC6BTmGWZEux2tPCcSzeb1wzqpFUFZuZe23bO7yUKHPWmVALS9iYbyk91ZtC3sgXyYDAR7ued15CB+I50OfTfTGICtPWuT5AU8SPpbQJk+ThAVB3QUOMX154m2NM5kY2TbOVCqJU1Yt3wrXe8qB8siU5hYEjuPLSnG06MSbQz8bAeL51CisnQuCzxZf7h5G2fTRM+93ETturCn2JWMbycT5riDGAvN9SjIM0Iqc5PJl3HHHHR7I1W1rc1fhedrtdja+U2PO81Bfvr6+Loz6/MIiarwmGeuEDicBdjl/hHWcfvgxfOSjn0YXLax3Yzy2voPN3S4efvAh9Hc28eqXvBCvf/kL8RU3tFGTgMRQrv0Xf/EX+Lmf+zk8+9nPxr/8l/8SJ0+eHLEcfO973ys6dzL7ZtvHhD4f+chHcOMNN+Dmm54kRdft9iTTptVfWK87J5UYD59+CJubG3jWs27XJbcFO3p9xFvRuvnVqxFZW+aLM7MStD7i67tld4ErF6c/IUttTLXjqzPZyU5/FxudTVzavYxHLj6KRy8+hku767i0cwmb/W0MgyGSMBG5SsrgzRp/037Y2nAOyvLFYrm5gnlX+ztU8m2vGWdA3MBe6fjsrJPHjJXjpuBZ+lD5eRwGmmKeLyevvMW7tzNQnAvL+uMUl5x4iM+ITzx4pgOMlXHPJ+OYs7OU86hjjRInKQ6A+EyFuwdq5EDcdXRjqwyI60ik7il1/kQpWggRdfo4tbCGt7/8DXjp7XfiSHtJkv+gO0AYp1hYIOOQoEGLKqnf1qXqAAAgAElEQVRTUh9cxbNibVUtzVWrtTCpTwvYyoCq3wkmAXErkWmvV1bcswDxWZ/zagDx/QDiL3UgXrXT4dfTuLqVsilMAhmuL7BDpXWfH1zdE8smGTfOyeBmLJFjN7J7mkT2sGu67V7tSfkXsullz8Q4eps+USefZPfivujKx0DCSLmqa9qecKTsnOzvBOGK7AXISFgTz2kbYx4DKGxgoTrIdvMaxszKVyXxmE4AKe3s3BilzDgzwrgkFwG1zExD7TIAWhZhn7ZkEoTC9qxPEhXXGnvbkrcK5LP5dVaQ+2ULF711fZHhHMPIjZvQpx36qxaxxpgZ+Lb7sLI2dxDfT7vb7YJg9oMf/CB+4Rd+Qcqex2mAZCySDfpyM2U8Ax1lMeuO4f0S0L///e/HiRMncNttt8kiScMDNYeF7Hq4hQrfiwJgswts94FBFOODf/5+PPrgA3jHN38jrju2QluULIkc7/uTn/wkfvd3fxevf/3r8cxnPhMLCwtyTS4A+JuJe+gZ/ta3vlWAtrzSVO5d2k+tJjIWpi6vNxpSN5mtIbXxSZxb/HHLvmDHp2WdQVBd+EnncZfKFn/ZzCNzo+YnVYDDa/ClC1AuWGOkJLRYHgK79fMhYmG/t6JtbO5s4aFHHsIDjz6Ii1uXsN7ZQCfuIApj9BmkGcZI6kBCa8iahmoysFXWqlmej7xFKdFt9njTtbTCXlAuP836hPNFzE5nH0wa6Ka7/pUdNT0Qv5LzF4mwKznHuO9cjZLbs4uTXXC0Ri1WIMcElpX9AIjvs15zRtzin1mxMjA6RlxXQTVwJ0ukZMMY8402gijF3AC444an4nV3vRRf/RW3YW4YYJE68mEkgZv0ag3q1Bi5Law0Fb05JyH2cx20PPAwIxivZElLmPb9AjYr6CIwleGqBLBdrQXAtQLi00zw457L/34VK1u2AJjmumVlPQ5M+J1g1mtOC8RLBzwHLHX+rNogdHe3R0CsLX8EiEvhKNCUl/+dshsw+7Ixlx75yLC13ZLfT5zXr17XK1H6KRtAzitGAbPLxGtCnGzY9pQr/lBufysDqBpUZcv1go5bUfbaXcs8HPRzql75Y2m5E1ICTmWqILwG5jWoEZ+BUhQyrlnVSPINt0PHUU4AH+Vz5QXo44e8REaQ9p7xdwSIZ+SGy17MgVCsLrxFjreQGteOryZR4PclO6/ZEZo+lcluaPtHFvzw4cMCZPkemezf/u3fFmnGj//4j6tWnPFBYQgGOfKzv/7rv8aP/MiP4HnPe548El1XLBiSbPhv/dZvCSN91113SVKgKIrR7fdB+csTnnCDBvsLCCXwVIDeZ1BfDdjZ6mJ7/QKedMN1SucQSTq5IxlxOp6QraeMhoy8r7flZ3/zN38jqexvueUWuTfq3PliPozE+YoTgMtn7rl4j/42P8uP61X53KSWFtDooRpzGcnbhM63ebvS2ZbvEnzHtAGuMRGR6trjlOaB2l7ZRxjSOsBQWv9mfxOPXHgUD68/gkcvPIrN7U1s7GyiF/UEbHfdb/4dBZEw4EmNunFKURSIc2eJz2HjzejYOYXOb88q3m1AFR1SnBTLFvPFhe64kXNSu68a760vlc37I+B4n3bKk+7Pn8v2DBZTvDFpN5bPb3ImnYZGS3Pq+7Mdy5E5J1+I2WJZbtnImiThSKu7kwfBmlPUZuUhe4E4DzUgbsEfBOLyHyfP3gCtelOkKtgdYGlQw71ffTfecPfL8ZQjp9DuJ2hQAJgmaLaajPSUKHbxFU/UAF+ipV2wxdVaMY6TZ8gkPmZLv1g8095T1TX9DjHLdauqadpnKwOr5dtpeiV/chnXiqrKo+zc05bdtNef9tnHgZiy+s8Gau+LexYeLqlFpQmVMbz5aDu2M/plk3NBlnU2/2ouYfAWqSVyPgvW2XNRF99RZLGLwNIWAtJeLemGaQ4zojdfFIicxB2cn3vvNOrmXbktpte2gZsThmpaPeBdo7tGKk4a1Arr+KM/fF/hd4zucAdbm+vY3LiAYdRDqxliaa6Fm04eRVsAeEOyOgZoIpQ9u5aAbNOFyz3Jjpyy9HIFec8xkSOkgDHzzkPZYzmzQCUHNorro5GteeEZVIcsrKOxp4ZERA5UHq4+CWBMGvXL+mFZX/Kvs7W1hT//8z8XkEzw/Qd/8Af49V//dXzv934vXvayl2W7EgTWZJ+Xl5czvbh5bP/xH/8x/uzP/gw/+IM/KGC3mIGS3yXgpjxkcYlp7SmHSfFTP/1v8JF/+Ad83ZvehLd/y9tUCtOoozcYCogfxKla4op5ABtHH5cuXsR/+9P34+ve/JbMB5wLBl9Sw8WDSW74Ga/PxQWfe3t7G/3BUJ6VdeRnzRSLQgGpumPBH01KQ6cPZcl5f66JanU45zELeBzRzNkBWcUpCZVwxSgbI8auE4BrYh1u1rDtE34z4PJyfxOfe+zz+NzpB/DYxcdxsXMJ3bCDrf6m3AsXLBHPR31+GqPRqstvYdg5ebu8Hn42TD/QMp+3LHYjH5vKAB0X0SK7Kn2Vw+tsjHXfmUBfTGrmEz8fN/9N/PIUB0zTz6Y4TeUhE4E026MfzzeJECpcSdqZG/+VlBolYswlR/qAilDyHVwD4hwuD4D4fqo53y/Tv7wJUhhxZexYVQLEWVHDWLzFhbHoDoHNHp5+6ma88tnPx5te9EosDjSgsyFWPilC+oo36w6Aqy2iRk9n/Fg+NM3YiPwnnxWw7Xeis2v7YHZcp7Tjr8Z1p33WMja9WGbT3s840D0rIz5Li532WWc5Z/HYHHO6XlAhJdnzPZE65OrwceUwQjJ7lHPZYigD4ntEH6NktfQlf+A04OdAgc79BYbEfwgvIYhbkmuvNA24W6zZJWTAFxBrP07/bBJpD5xmDg4Z063Amu+TlVNQH6AbDREFCsQH8RCdfhebu1tY39pAp9fF5sY6drY3sLlxEf3uJkL0sThfx8pSG8tzTZxYWcbx1TUcP3ISK0traNUXEaKNGlryE6LJZOoqhxOZAMcyF/wpZhEEZbRqc8Hk/jgowaE+p5/1Yleuym5mBLdXtv54qgFturOYecGxrLJY+VFHiBwQ7adV742/KetLBjKp4f7ABz6A97znPfiO7/gO0Vg/+uijwnC/8IUvxD333COg28YUfo9g1ICvJcShdOVTn/oUbr31VpGmEFA//PDDWFtbkx8Cc57H7ADZPjvdLr7rO78bjzzyCN785rfgO7/zHVIfEe0L6w2x1ms2NIOzJN2hzV4aiTzmZ/7dz+JXfuX/lOQ8vCee16Q1vDalKn//93+Pb/iGb5CFg5UBge9HP/pRvP/PP4Dv+77vk3NTwuSP09YPCTZJIMl3uaYSOtwd6XevjNfi3OmLtmxcsTk2/5KcKomUFAk14mCYqvyEAZUMury4fQkPX3hEQPj9j30eF2g5GCQYhkPErQH6aV9IL+lTXGzSNlh2snW84PlF0iW2i5TWKMDWu3D/r2BSx+3sypI60954bdWnvB14K7bpLLZmTLChlNYVaMenndPG9a5przvNjvU0vXja643M38aAu9V/2Vwy9hmlfJNMmaen8We0PK4nA+JuMarDJGVkzu76AIhPU83jjnEdsaiTNQ0r2apYnQFknHGsdqPeQMigzQgItnq4ZfUkvu8bvxVfdfNXorbbRyshPwXUwxDtVgv1Os0NdSCySuW/6C96NV6zArar2VnLBqtxA9h+n3faZ50ExGe5j/9RgLi0wQx5F0qgTBLiDsksufwJa2Q7Oh/CioNqkQXyOdBs8JwwIdmdjrDaRdeUEdcT/UaRcfL/LZO0S+SVlYk3Dmj8oaILO9YAtopEVNvK33IeV7T8dy8aYkg2Dqn8vUtQvbONi5fXcXH9Ei6tr2On28P6zg52Bj1sd7ax092RrfVhEskZZVctDDDsbKOe9nHd0SU8+cajuOH4ChaaKcJkiHRALw3SBHUB3e3mIlaXjuDUiSfi+NFTaNTmUQ/baNbmFHQLe84f/kdvaWYWpHdbnt8gowgcmBkB1XlBabnQucJbmGipG82gJZL3Hc1iqEXs2yjmxxhg2e/4NA1T50/cBNC/8zu/g7/8y78UHTX11eaOYvpv3hNB9ZEjRwRkE3ybXIWyD4JgO5a/eX7KW37lV34FT33qU/FN3/RNOQgMAsnIybwTLJC//qu/xfb2Dl704pegwZ1UglJ+/8I5/P6734O7nncXbnvms5S1DoDL25v4jd/4Dfz5n/4ZfuonflIcTihFMZ9vK8ef+ImfEDkKAzdf85rXiC6ciwHe2+/93u/hIx/5R/y7f/fv1eZQtvnpjx5iGA3AOc7NWNJaZN6SmAN18kmjVKSXRXCknS6v+yLlpIy52idyUSGLGRB0M+EOJShDPLrxmLidfPyzH8eZ9bO4uHMJcT1BMFcT6UnEgMt6irQRI0qHck+yKOQi2nk+q9zI7Xy69i3PkMVqWUKavWDcH+/179G9H22f44B4Pvpoc88DtrOxrLijWDIhXQlAtbqXWnCLjiuZ66b9jr+4s2v69zDpPFf6jK5YtY164/b0Y4cSI3tenq21ETnSbjJOwlx+SKw6nvwAiE+q5vGf27YE66M4SQtp45IXBKEmMSD9Q3cC8t3Ue9cioDlMsRyHeN3zX4q3vPherKKJxTREI0pRSxLMt+dkkJaX81tTP1I19b8ar2nBqV1r+sZafnfjJrriQDBLp5ymLKZ91gMgvrc0y4B41geKQNyNUTKY5w1n5KTCErsPjUsoG1irwLhoxB0Pwe9l+vAJk0jJ8KkM654ps7wMeC1KQUjsqQTEKTUcoFbArTI1/iY07scD9If8GcrvYRyhM+jL39T48vdgqKB7u7uLnV4XnX5PjuG/tzq7wnLvdrvo9nvo8XieO9BteLFUk+1zvasgidAMEtTjPlbna7j55CqefP0qji7VUYt2EfV20Qjr6uKS1hCmjEarIYhDLMwtY2XxMJYWVjE/t4LlxTXMt5bQbsyj3ZxHqzGHhshXmJCDshaXbEzAOmtEs+VJ37WsKRkgURZI/i92csax52Wd5xwcBeIKwHQLIWclv3hAXCZYN4mTkSZ7/PKXv1w01sW09vTXZiDk6173OvEU97NRStut1bL37G+e8/d///eFVSfLbmOSSDsIHpkJk1rwKEYUJWjPL0i7CugUEgS4vH4RP/Pv/z1uf+Zt+Ka3vk3BJgL0YmW7P/nRj+J1r/0auV/6nZtTi2naf/M3f1PkNt/1Xd8lmnXzaubvf/zHf8SFcxfwkpe8FPVGKP7nBMnSV908ZXIi6rdJKvGVcF7z2HO/h432y9yb08FydTxxu822PzTEEFu9XVzcuYyzm+fxyMUzOH3xEZzfvoALWxeARophwFQ8QwHfQYMLQGq9xYgbg2iQ7waIiZTWhen+fTAlgblcgspCaXTXpGpHr2pUMZBfBOnFKV3LRMDEyGBkY3EVArhSgFr2HLPO97Nc25xjTNpURlpNmtdnuZ5/ruJ8MSvW8PXloxOb/ov4T+YGz65X+rDNTyZYOQDik6q4+nN/0KjqFH6gljRmW3nJ9nUgmaVoadgcJLhx6Qje/OJX4VXPvguHohBhZyBJgObqTTTbGrjJFTt1a1zBc8uPEpdiJ5llFWvHTgKn1phmbaj2PZ/hLrLdVf/2r3kl1y3WnF8uxb/9848DgrO2lmL5Fq/jg/3iua9k8CuW86R6HTfoTbNYItAc8QD3Qbcf/KIjT/6I7m/NSLuXDTdG0L8/H4yrfZ+CIHvfX5jKtq8nESm2X/mOs17UhYA6iViAmDHXPjC3u1dZSIIIKQaI0Yn6Ao53uh396XXQJdBOE3SHfQHMBNf86THdOQF2t4ueAOyOfE7t7SAaoj8YoB8NVefq9N8sI/uRezbJG90bOM6T9Y4j52wxkEDvkIFlvV0shCkOLzRw84kV3HRiGWtzKRrxLmrDXYQEI8yY6JwpKB8Q0ExvcWG6yXxTx1tHsz6P+fYSFueWMd9exOL8kv67fQiL84cw115CA23RmNdBNw2yoUw3Qp25+h1TRiBkhIBOxwgKpqYNZYF947YtydsRe0QHSKSWDPhrkyr22Vn7TtlYURxzyvqKf13729qu6bsJuEmk0A2FoJZA/aabbsKFCxfwD//wD8KeX3fddfIMpse2cYGMOTXhdElhFkOTt/Bz+oyTXOZ7Ya2OlCbkTGXv2o1smycR7r/vPtldfepXPo06C5366w1pY5w/mMKe9/jxj39cXFte8pKXZLIY/psJfpiunkw+n8ncYGQB7K+khY1ykcaeQb8tlTNA4uSVrNskVdlHJtfKdjxGg/gJmjUlfYR+MhAp1qXty3h86xzOrD+O85sXcW7jPB69dBbb0Q6SZoJBMEBCtxPaDPL7Etyc++iri4UaK8i9mdzJawxlGQ10rneLTBd4Nx4IVi3vTeIyusstt+HtHOajpsdaePd4Nai4qv5TNgfMOgeOO963bxyHA67uNfMSLQPis2CNUkInnyhETmcadNvZkAB7F/tihMOBRnwfNVyshDIwnjVkmfjdhJGBkkC2J+NBhPowwVJax3NuuhXf8qrX4ysPX4+VOESbmdGCujAVMicK15VIAKeAkEKkb7HjTALl0wLx/Ux0VaB3Eki82hPslQDxSRP6rOVbBsStCY4DxVXNdNwzlTH6VWU+Dejw70EGEsf42vt+WxxVyrkjDIj7eNzY8JL4Bt+T2e9rxeBPA+Q2nSuzoifWpDZuW9feExCfCBChJZEFNtp0af8m061prRMMo0iAMoH0TmdX2MPuoI/N7g62uju4QMnI5XVc2tpQ5nrYFyA+iKPsR5XdemtkDyV2pB46Harej9QPt8H5DARUbkuT4MrsrzRPgUtCEsSijTWwK8nD+OhRD00McGSpgSccW8aNxxaw2krQTDtooY9myiC3BJEw0rr8kOQWrhD0b/qMhy6NdgNhwBDzUN6vBXU0whbmGss4tHQEh9eOY+3QUSzMHUKzvohmsEAKwWPMyZRrQJ3IFPgfgaOMX3l9jaaVthoxPtRxi9lEp8mIiq9Jfdbvb2Ukhn++KpbT+hZ/G+Dmb0vfzvcJWIusuPmE8zimvWfynO///u8XcC4Bjqy6KJLvcXG2tLSkgY31+ghbbmwtWxHZ2XhIf5Qaer0+mnNzonOO6S1eSxFQm25Bv8yKyQQ9fE/S1uu52Z4ZWErQ/UM/9EMC+smKsz1yMWB/y2K3VsueOUs2ky2yzfLHBRlLMJsL0vQBrtShBv/aolo/VomI9VmKsywmgq4nPSba2dnAuYvncf+ZB/Hxhz6Fi7uX0Yv7SOpszxHQCpDWE/TiLgLKT5xLkNy7A7mWPl56ZFGS5sakEQDsA98941cZFC6ig1LIlhlo2Fxnz14NS64G7C4/+7iF5rR9anY4tTe+Y9KcOvs19n4jf9Z8/Lii+bdw6kxG5SLutdxUJiZ1qw1Qx3lzoToI1txflXoLn2w3aQ8YtwHKX+G691gZMhWlQJt6ut2+gO83vvDleNVtd+LJh05gIapJJs6FuQXZ7uOky+ARAnFllvL0sONX5dXWPNMANhsoioBtXAn6IL9stVvV8csmv2kGgrLV+7iFRtU5Z+mQ4xgD/zzj7m0/rbDs+cquW8U2TGozqk30pyQdavJAI6eTdA9RvI47WAGX96C5xaBjyh1D7TzxcrbafdG2AAWSOQZdTmcJfSQGw4Fvp7/WZDaqHyWYtvh2XUAkYmTWRYzdQQ9buzu4vLWJ9c0N0c8STHP7fnN3R1jrzd1tdHo9BcuOkY6SGN1eV9i5YRKLppvgmz9yPWOybRC2QB2TM0jwmrKgfPF+ZeHgNKrZQsci+63crRwlFTdzKir3HKY1SQZWT4YIhrs4vFTHLTeu4eSRNo4s1RAmO6hFHbRDrukTRMNIGXGXoVICMR1JQKZTQZfzFTcWWjI/UmJHIp5B521lzoMmmvU2GvU5zLdWsLp8FCuLR7CyqL/nw2WxRtTIF45ZVJgT2LPW1JLV9yMXra6lUbekF3sC4vKtX78PFcePSWB7XP+rAuL+d6wPEkATsGqz1AUgteNktBloyayaZMZtvP3DP/xD/Oqv/ip+8id/Es95znNkcibApg77vvvuw7ve9S6RsdCm0M7HtkI9OcHx0vIyhtLGFYgzUdAf//Gf4Jm3Pwtf/dw70Wpx8QMEcYJQVmpum5z1Vw8RxYwx4qJQgT/Zb4J/svW2kPCf02wUbfEhSXpcm5T9DS81u/TvzOFHE0FpwK3uhGTuOc41RCglt9hUKVcsi2D20+1kB+u763jgsc/jobMPCfO91d3GRn8Hu8EAw1qMWrOGIEwxiPuI0yGYqjqo8boaFcrragIrXXjaS3zXvREut8TfC8Pl3q1/OAZdpFV7MLaPDMaP7joO5icoh+t2jlEQfu0geX7PXxhQ7Lsr7Wc2nP67SiS5NMO28HIVOQ3W0NY8+vJ3Snygb31Ef3ve8nQa4i4NCdUDacr0lVc8sqrT+GA8WyF5XzY2UZgxV/lNDuC9oQRqfuWxG/ENd78Kr7rjBWh1YjQjYKm9IPrXRkO1a+JfWlN2ojgpTJpYiuBrWiA+bUkVQWeRtbWBcVp2dprrjgOUxeeruu60i4Vx5e1fKxs+C9kn/etMs+iYBJbHPd+0z1pWxtK+97BDIw15RP4hz+LAkgF108j555epRxgBDTaW/pDZOzlGzSWdMTCqg5jeEH9LgGMaox7U1dtXlwaqO3ZMPRltykYIkslMU/IhQY/bW7i8sYGt7i4ud3aw2dnB+sZlAeIbOwx67KDPgMdaIGB9QJCdqD0gYz0kKE0CrSyrXQ66yVyL3MZAhS+dMbAiAV8aL9KgFZwbnAnC8xTdyqJkDIqrC8UBWhKix6UEhVZ1KWFuDXWCwXiAlXaK64/O4+m3nMB8o492vY8w7SJMI7Gv4+AfiaZXg/csxiXLNOdSh4u8we28SSZFXtiBTELpIK1nzDkBtUhMYv7VRDOcx9HD1+HQEsH4UdGbE5Qz8DNFiDpo49pEmKp8RQQsQUMBkywELFlPmUAgbwvFtlsFnsv65qSxZRIQt88NKPN8vuUgHVD+6I/+CDfccIMkybEU9wTUp0+fFlb8G7/xG4X5tnNxfCeo/lf/6l/hta99Lb7t275NdkTt/hnw+eEPfxjPeOZtuPmWWwSkN8Ia/vZv/ga/9Ev/B972Ld+Ce199r7jRJHGK+z71KSzPz+Gmm57obA2bkshKd2Zil3lSkwXZPZi8RgHsaFCijd9ciKLGYFtPfOIFELIt+Wx0ppX2wLjo2bnYo6EYYgHgA0Rg9AMdTzIA/vjDePDxh7DeWRc7Qkms0wzQpW1nqFs50pRrqSYNAoNGZXWro4ZrT1mWWKHBFYTbyGLjXU487J3hbT7XZ5NJuCSkuwymVbc0Gw9HiD1v0VkGuMeB8HHkUNVdlGECeYorCNac1KeKn0+ao2Y93zTHZ/NNid37tEDcr+W8Phzb7W7CMqgaIy7zo82R4qNP8uMAiE9TZ2OPKV0V2TdKnByss9uEa4kNWDmckumW0u4meMFTnoVv/5q34AmLRzEX1cRQjJk55+fIQOkAQi1oEYhXNXIbPLNbK0QJjwPF+ymk4iA+DVvr3+ssILTqPq8GEJ+mDKYFAEXAP825xx1TtZAat8CyMq4q32xS8tjcPYDHheSNUgO5+4dFlOcTnJ7Bv6ZkfhSfaGW0jTUwVoycGAGaeGVzkk6on3bWoLUAu/FAAhq3yWhvbIg85Pyli/JDlpsSke3OLta3NiXgkYBcMZ8OiGGTXsHu+pSJ0EuYshVCCI6ulIC5Ywk8CJJ4/0x0I8lOnKWg2ZT6587aMQdax6SZ4wIXIMIsMgmKYwpH2oUbsFk2GVTwFkUykYinN52YYsnG20xitKI+1uZCPOnUKk6uNnByrYUw3kaYdlAPYt34l/sJxIOazyosjaskeV+hi/xfM3v6SyBdgCjZQMBMhpvfN95HMzuyXgnUe90hWo15IGZQZwvzrWWsLB/G0aMncYLyu7mjaARtAeBh2BJwbkmCFOhr0KeFpfuBmuqcUu0aVdb+i+1vUt+bBoizTfCH8o5Dhw5JeYluOwwlcQ89wcmEU4Zy7NixkSQ5BuDJmtM/nAGZdEjh68yZM8KOHz16NJOD8H4+9KEPiUMLbRJve9btYqlXrwHRcIBHHn0UN910M6hAYVbUra1t/NiP/m9cHeE/ves/ZfU6GKao1wPRh7OORSLpEvDw2uJD7vzC/THbrA1FnsKFowMyth8lsNQy3HLNxiQ7DMyU42Jn50vNtsZ4BEFdADgDLul2QvD9+MY5fPrBz+D+R+/H6fMPYzfugGEH/WAgzidMysMEO0wcxPLggoP+3+y7YZ0LAybbSZSsYhuRFYm2aWWg844kCaoMimfB2iZX8ZjqUuSbt0u/HU2asya1OZ8AsQWyPyf6t1IZLDjpIjN+XgZO9/uck26hChBfresW5yX/forXHjtPVizFdHzS9pYDceeA46QpFCaKDPCAEZ/UHGb73AfmPjO+B4zwQ25LSwaySCb7eq2GRhIg2B3gCObwtle/ES+97U6caK+g3qf7QYJlbm9y9uXky6Ast61dtXKtWh0X3/9SA+LTlvo0LNc4oDpuYp7m3FWdt6p8/QH1ag0ok4D4tAsEexa5LxeEpJOlDibGFNlv4UcdyBzJHklW2IE500UbS823fYBOcC2Z99wkaMw12WsGMV7e2RJQ/ejZM/KbbDWB99b2NjY6Ozi/vYEBWTEyzFyYEjzQ6pPBzAEEeBN6a1AjddeqvTawpCIbx0SL24NqsdU4WIEyz+WD5IyRdoCLrL+wxfKj06QlaJEsf45Rlq37wvYnt7Z9mzspH5aHpyeU94wdd5Wkunhl/Zq1FHWmKicIb0E04U+7+TiWGxHq8TZqcRe1dIBaSjs2x+AR4LqgPvWSUyhlgDxrC7bP4BKI6bFOy87MmzWVYkjrED0+db/Sq6SQ8bEAACAASURBVDK5SY0WhbFaJBJk829RR6CFRjqPlYXDWFs9hiOHT+DI6kkszK0IOCerTnqCrLmAcs9dRQF5TeQxo6Kn8pFjEqCuGm8mfc8+p8UfM17S4u/ee+8ViYp4dieJBGmSxWZSH4JbvjhuU7ZCgM6/qc3+0R/9UdCPnOchq24yFmtPbHd8n+Cc3yW7Th0466MmKdwZnKnab9R4faDb7eNTn/okTp06iRMnjklZ0WFFMmFSXkQA77zJec+mYfclNqZ7tzkmY8kzT3sLttb240Fd6dsSlOmyUtrYwaUume8O+tiNujh78Sw+8+B9uO/hz+L85nn0a30JuEybFF8NkdRT9JM+GAAhY4aAbVpwcg5U60TJVJsFcNdktylh5k9njKDbNToE+G5LWVv3d/8KiaL2cOPu2HFOT3vb1Cia38u359/wfcLt3SyDp+te/o76tPPllR43LTC90vOXfe8LBcT3ikwKwbJ7tUdyu3tJ2EL90uaS0r8RSaHTiPNdWSwe+IhfnTZjtVGyxaETlL6ybSfvOH5Wl1rStLliaxgD7TREexDgq255Bl5+xwvw3KfehkNBE60ImA9DzJEJIAsie2+jr2kmjrJtqAMg7gKEKnYKqgaKcWVp3ykC+jJGfD8D3dUC4v6zGDAeGXAyiaS2ZgHfkmI9e9LMsk8ZbAWUwzQSNxACaDqFMOCRjBsZNXpgM+iRkhEGQW5sbwmTTY32Tr8rFn7UavPfotMe9IWtJjgWptplxPNZJOlSXjIt+3eRrRZgYWIW2zL0FiAidOHk7gCVWI4KC+6AvGPSDdhL+YmyxqLinWdy3hB0LMgyZCpzbKOEtAEPqPPfBDLFV1ZPaSRSk0YwRLs2xEIjwhOOLuKmk8u4brWNZtpDbdBBnc4UBESyPU8ZgDqlyPPXNAuhik4MiCutmTPxLtDIISyy37Z4kKzBsj0/Oi0RJFmwbchrSpkFIpUQZrJWk1TkyYDXZsKyliQTWl44gkNLx0TKQkeWudYyWnRsaS2iFc6JrlzDPaU2EKQN9TH3XlUT+KwLaxm/S2J77H0DpgSvf/VXf4X3vve9+Nqv/VrRdMuOhVvEUtPN9s6EOCZbsbLhMdR7szzooMLsnHQtkUyRTrZlxzL1PKUudFihjpsgnIu/OOKErosyNqdowKyadFjRfjIcOqlGSDcd3WEYDiIMhxHac+3sXnkfZl8obc8FiVoZ+MHTIo8Ub22dv9zq1WsGbneL90PGO1DwzL97SU+STl3ubuB89wIeOv8wHnz0IVzYPC+MeFKPEdWGiGsR4oBCdp5epWihc3thu5OyFNcfdjptYypn0sSvkkVUrXqc9srRAS5ZkLj1kFp3s/QIE+23J9e0M5jlFhtio+g1vemIlRys+ftMeydyfcd3pPIXOJaBluz/tX5dS0BcNXcV+17VM05X5uNKaO9yaJbn3btgGgXjWd9xwZtaqS5Y3REXInI6YMT32YwnAHH/7EVWXHa+RcOWG8NzmGykIVpxDY1OjFfc8QK86aX34okrx8RbvBknWKg3xBmhIaDATezuQpZG2M34e1Ztdj/ebWfAwW/8RWA+riOMA5HW0Yrgc1wHnGZSrQQnJTc6MgGbPmuM57RMohbg4843zc5CVRmVAXEBOYV7mKUljtvR8OsuZ7T17H7gpc9y8zOf1TYQZkx2tpB0jDbPI24i7jcBI6UbZKAZ1Ljb7wqjTeaaAJy67AsuEQ312Ns7O/L5Zl+t/uhIQomIyUHIapPJJlgHk5Y44C3aazK5SSKWfSYbydq1p6sWkOKSablZzcVa6dOog57qW81iSiQyro3YNrwxgHJc7GQZ2ll0qWFgzQFxYcctLsAtCKxN+Q4NrkIkAYosHJy1n1zPgX3b3swBhkRLygKC6vh2GCOItrHQinF0uY5bn3gMJwWEd1BP+kj7XdlBo00qWeU4yRPiqOyEyVkI5PwpP28pWi5uD8M8on3JncSM+z7eDtB7shF/B4HPJtclmzocCjAkUE8TylCaqKUtBEkTiJlmqCVe5ssLh7C2clRcWZYXVjDXWkCj1mL6IYTOy1whi3qySPCn1Kpm4ixTFdjysUp9bu2pktjwFk2sNzLZTKhz7OhRDT8NDSA6QC5tkVZ9+pnstLhGmbUvB37tmhb8yX/zb9oLvvOd/xHPfe5z8T3f8z0Y0G1LmHfpvQhrZMxdghu34IliSlBCZYFjOuUwOLiOB+5/AGceO4s7n3entN9Pf/rTEqx59913Z4sAbXua5EbtJm2d6FLWu/d0VZcNlNnuFv3tSTD1MJCfDgF4bwuPXTiLzz14Px489xDO985hN96VBDthi8l2EmG+kyBGo81yooac96C7OWQYB30+oyU/0uRCGgCsNpgqi3JLSyeZErDD4E2xMZTW55bg43dUpG5s0ardQpesNo9Qq16Q242MRYUAY3/3ZiwQL5vH3HvT8OrTzt+zzDllc24VaN3Peb+Q3zWZ3ZU8R3Eutf6s/URnUNlNcu0ny3gh84YSINo8DoD4Va/z4vqqyIgXL0j9Gscz3SDX6HIu2OsR0B7WcMP8Gl7/gntwz7PvwvWLa0C3h8WwgSVG3wsT4gCBm9xEn2mow4CXP8ma7Zw5T3i+z2WTzqQGWnxeaZzeRL0HhGaIKLeNKoJ0xThl02d5dZWtig1Ij3aWUd5OpmojFFw5+oBT7qN08PPuwwLnbB4qHi+smJn6m+RALbqkC3J71Sa0wmm9ub56992xbsZWGfBmwBIBnrapHCwKsHbSAmWI83spJqFRHi2VTI0EzcJmD5h8pic+2N1ogEu7m9js7gqwJrPNpDSakEb9selAQjDNJDbmk83JlUBENKb1ALHMoZay3MlDPFZbWAen07a2YYtaYYxHWHktRFtUZEXqNVRlwt0A6GimvbxIdVsbbZv5jkB+3vy7yv+WvCzTrtQNQNwkwaAukE3OKu6K1O5yQKdMgweSBacLRoRmbYBG2sF8Y4CTh+dw86k1HFtqYj6M0WBA26CDFhOYcKAndSf0nbqgKGU4HZumQCM/drq+acCtinGyOiDQ0X0JUfSmBOVCUcjf/KnXGPjZxnxrAe3WAubbC1hcWMJCaxmrc0dF2rLQpCtLQ4JA6WVOgE7xi8hhvEx3Uq4ZOOOfpjN3ob5uHJAScrsR8rxeELJrOQr1nDRLhwEF/bJR4tpXnoBNU6Zr8ienjzZDx9yqY09rsbGNeSMefPABfOxjH8UNN1yP22+/Xe8ddUkGde784zhx3QmEXLSKtTytE53nN5PpEBBEuhDgOf/u7/4Ov/fud+P7v+8HcP3114schhKan/mZnxHZCh11REYjD5SFWcrdqz+AWoDKDot7cSEdc/fFseB99NBDH2c2H8dD507j0fWzOL9zEZd21rHR2cL2cAdxM0IcRk5Daz7kLAYLXB5N0qVtL0/mZHWkpZ9b+sqN5wo7Z8ijk6O2SIJy58tdIj0Y18YddrJLlIgUyseO4kgw7ZhTPNv0M2PVfRy8P1oCV1oT2o5yMZY/5vlOMGIOK4Bc2qmznqV1qMn4DhjxL3ablHk4GxoyO8MagzZpXbgb49YTT8A3vOJr8Pyn/wvUe0O0hgmOLiyJglKqnqwFvYRlR9mJ/20qcBNL1nmZ2dPZqulWdM4JXQ0gbsVpoKQIxLUheomNrGVKm/Y6hMdcj6uiMhCftfYypsKXBsm47ErG/dJpMofvUnzWgUqGXH+hZeCQ18/Oqygm74HOS96005boxKQCPvMkxeQenp9n2uqRJDZ6AIGnBD4SPIv7hib54HawefOau4iftIZCDyad2e10JNEMNdgMbpRARwLufk+ANSUjm9vb2HUAW3y10xiduI9dB8AtwJHXVzu/BLVGXW38XJlmmMM02KkGbmm5a1v2/za20MohK+/CAsg35PWtDt0ptUl4DcnqVJN5jB+I/XodbYt7E2wUF4V+nyqbQBkxz/PHZlFomkG3lUmgRcCFoC5BZ7QdrNOebbCLWrSDI0shbjq1ihtOLGFtIcQ8rdyiHmrJAEFKxll1iAbCBehKn6et24jfxcSR8FqwbMZX5zVgk5k6XQjYpG857RlZBpQSUBdcqwsrvlBfQiucF4BObfnq8jEcXjspEpdmMC+WiapNNwfzTNWrGumgkWcsNIcYD4z7haJyHF0UirOLAXGX7TNvm77YwZgRN6aMyLt4V1xsuHbvM8uuwVrMAf+pqeWTnLGm3WGU4AMf+Av83rv/P9z76lfja17/Ndp/OMkTfFNCwqswligbh4DL6+t44IHP4+abbsby8gr+4SMfFkb8Va96lZ5fYo/cwsLGIPdbh2YVRTChFZ+BT0ctNwUoHeziwTMP4bMP34dH189gs7+F9d6GJNrpB0OVqVAzXouRNOhG5GIODNIUdphG+q1H0HAXJ5dpuSHWqzCTBsnU4o0tMieNDNxVi8WJXeLggH/WJeC3G989h++7BFLSRsVaI+9+shikdC9CKITMASP+JdCMHBAmQGb1Cfmi9l3NuIb6boSFYQ2vuesleOurX4+jzXnMDRKs1BpoBZyclEGk1ZqBX0bhmnTNAs98IC7DqE02FZkQp510p1lLZrC2cHAGckcGXm+rvwjYrbZ8PX5Bw6mPlQ/dRZbSv4WM2Sg5r61zZfwuPqRnO2nXymQdpvF132G2Qmr/RYYiFhcMKMqDA0dkDO4+TJPMSVgnxPKXQkha7CnPpqBbAyX5bwZDGdMogVFD1WNTo73tgh130qHosCkdoYyEAJx/E3gTgLOdkNmWlOqDgchPfFBtMhG5AwIUl6DGJCSSlKbo0+vkH8qBOrbVK1NfIiNb/DaJukyZvhQiW4h5s3W2eDHg4P22heEsQDybyPdUg7Jz07yqwIRJPLMMo97CgE1J3dcUREJS1kdoEmQPd7AYRnjCiRU89YnHsbbcQCPtYY7+yVGfQmEB4UFAOQILmXIZBo5yQqC0RYF4zuZM8xR7j6mUblScrsg05guXvZ1Mga5KTvQ/Bn3qLpImFQpk/KPshnKUOArQqLWxsnwUx4+cwurKMawuHcNccwmt2qLzMGe2UPqXU/qi5SG/XT/3N+J4bwJkDZjmq0jp0+IywqQ37llHiO1sOZltSDtYK6vS7CV9eE8TcotDJ1di8KX6qmt2UlmUqxU4Bt0ufvPX/2/8+q//Br79278d3/Ed71DQnQXxu06mrpNZplIZ31yGS55vyEyw0RALCwwAVeacu1aUseiGmslUpAJkhKGcJKqlYidIz+9O2sHZjfP4/NkH8emH7sPD50+jk3QR1RKRnIjloKiFlAyiXUQUDEUu4r98OUhx/K5iqm0sHwHn3kmz1lVM3lPRg6fb9ZncZ2btH5PPuP8jvhTv6Uqf6ov7LOOBuAGHAyB+pbX7BfyeSjkSsbAxIM4tM0409STAfNJAsDPAyblD+JbXvQnPfcrTcMPiKlrdCKvteb1Tt92mO67qxCKMrGMiZWCzZ3L7I5kzRGFbbg+InSARqQLsfhPNJtvChCMR9jIjGB3tto39a3pMdbFaSvDx6IBu/6paLexh5vdKV0rJ0kJgrq//5bMYG549rhe4lU+8+qmlUneeFYqZPFaewU1uWna6R/PRpueuslJMJMM2048GwkST1WZimrMXzotHNsE3/bHpk02Gm6CaoHt9Zwubwy5FDMKom3uJST0Ipn3/bHEF8Xy0xaLNpfA1lxH+1i1qy/7onsf9268gUfM6T+ssDbD5ibvjDYjbhGxp67Mte+ejb7sFVn7+b1uclTHi+w12yjc7Rht35U6Nv1DUTqgaaydPC+h+kbUvLtqUfRUtdTpEPe6iHu1gsR7j1OEFPO3mUzi20kYQdxBEXcwTU0YDpDFt6ci6DNXJRYLSTJ7CLueAuLuHKx3yqoF1+RnLjzctW6GjGh5NVXKgzim5DtiYWUowBJjWGghryoAnUYAk4jfaWJxbxdqh4ziydhJHD5/EyvIRtIQtpx/LnJxXhQ0K9nWPktdhZkqnISbwjjRJjyQ5cmOU9F+r+pHkV/osJrrJ9OvWmd2jaoZUB5AF8Y4uI3V3h7Z7uiCXTx1XEUephE98+O//TmwSn/e8u3DjE29GSgmKZM1METScLE5Nuty2uCaPkgUGxw/RmuvChpI2061yh43X06Br/U/7C3/HAsC3sYOHL5zGp+//ND57+n6c376Ifm2IYSMR9jttcg2oVpti8WlxEFo4SAnQPaYjm6vcXObvME0Cx7aw8FteFp8wgvQn7YHNJo280r5z8L0v9xI4AOJf7jWYD6oVQFwGTcpTGKA5DBBsD/Dy59yFN9z9Mjzn+qeitrOLtdaCujiY1I2BZKI5ZgCUA+Ju3zPj7jwgXikbcaXrb+3tAcEF5ndPhZQwlFWVVgZa7L3MNaLElUYZ1ZJgLOsfY0C83Yu/Q1kYqw1B5gsFmzw8Fsv8oc0nVCdVPWux/PLAPg3y4w+nQoJt03bbxJfrtelrrUGQ4mOdJJnWWhLUDHrY3NmWn41NBdoMlCTLfZksd3dXM0d2NCW7sNPOlo/npM6b/862a7loC3VrmunXhzGTduiuizyXC1CUenH6WHlal/p6xK3EgeqRidF5+9p7ppEbWbj50qDCQpDX8rejzdKrDIiLpZnb8RlZjHq7HP73Zh1UeE7xSS7eY2FHpuq8mtlNt/UTWgu6JZcUs+jeyUqqRpaiIwZfttIOFmp9nFxp4uaTazh5aA4LDaYxVzlKk7sooBOJxp7QaUKxG8cJsZ/QfRQB4mpbOC2rX/YcswLx6jJ2LaAARGUhRgG98BXieJ5rsGURqH1Nf8m2igJVQmomB0rriJl8NK6j1VwUD/PVQ0extnoES3MrWGqtCovebLTRCFpOykLGvCX2ibrY1EBX3Vs2aYvKP7i+kTuXG/AtPnX72YIGDejL4/kEsASpxIXvu2fKRIvKTovvvdihadyHLEuSBL1uV8aFttgZJprd02JT5Hp+jAizaOmuGfe2eH8yEpH9JjA3O1K67IRqFUhGm4mtCLy76GI32cXl3U1c7qzjgTMP4PTjp/H4pXPiAz4MIjkuChOkDe67cPxwxBCrhv3FAmjp2U823OsvI+2pRLs9qY9mCakKB44s8UrmkiKhNAn0T7qPcZ/PsrjYz3VsDsrmugmk2n6vNTLOz6i7v1bXvpb1KD08e07f/YpP42x7ZL46kKZczfq96udSb2BlsSW1tGhFOSySVdSkG+1aE424Jqz4WjiH19z5Qrz2zrtx0+JhrDXnwaRiZCVleuVg6v4tMgjuZlv6aptus4iBnImuGhjGAXGHNCdTC67UTHe9Z+L2GMKy+/DZdCVJ8iE1A+KVjLevsXYM1bSDkdNrGsj0tcsCNt1zcVNctrA9DbR9pgBLJ0Gdf/mO/i3JaYgQgkAdQ8i4pYmAZbH5Y3AkXUWcVpvJaCgb2d7dleQ1tPrjsWS/+UO5CYE1GWx+Lxa2KZDfkdhsMduFWv75DJ4BcClXj+WToYTvuUBIA9gyuGcbGAoG/IHewLpiotG6shTYDjIp7++YYMUyo6yyX9856VhYeBUWXQo6y18jZy/5Xtm3/PZW/Nw0wnvenwGIM6mOMoVRDrscNs51yAkQ9RBGu1htJ7jhyLzYFN5weBFzwQCtWix68DQeMKuLkKoMABbWU2JHNFjIX7aqNEWB5bUC4hPHj7zlZKOEouhRVlg+dJ1KU6crkrKFjNa5BkNmLjgaVCGgnSx5I2xJ0qBoyCLiCBuiWZ8TffnywiqOrB3DytIq2q0ltBsLmGsuY66xKCC9HjTFzVwJa6c1t0RCWaNyrh1ysyN7L/oveq7zBvPBQZ+5xlUCJ23zd3fP5VxnsiydOuBmrZvyEWHrWY1GujjlNplsuqeQlKG7iDDkPH9Iq0P1xWfEpTLdMSjO4UJQF3y061RrQkreCK534y4u9zdxYfcizmycwSOXHsXpc4/g7KWzGAYDpJSchCQMIpGr1Fp1AftMvsX3OBfpHBUoCHdst5AX0vym303yx5qy+UBKvyqRXvbl8jHCb6/XCsAVx5NrdR171C/09fyx8Au54PjiPG85EFeiIx/HDoB4xYT8pfC2yRkyIO6AnDCWsr2vHAronoK6MOPBdh+3Hr8Br3j2nXj1V78Qx9pLaKWBasU53Ed0U+AWLROaOHJIswfn023GiOeJWqrKY6qJ1GNbdK4oh0GlEhYH1opyGJmwfLnKGHA1qS73uGeMSAPKIYg/gIjm0IFPI7OMrebkz0mMz2w6aIJccxsxcE6bPQPJDGDkv6m/pgsJ/XQZJCmBkb2uSEr4QzabPtpkuplincw1ATZZcAZKkh0nS9Zst7JFAAMjeY8WNNloNTNpiU14cm9Ooy7Pxl0UpwGlM4MAcwfCFdwYTzuKL8pqubSOvQrKwLQXBEbG1q9/26Xxzz8Ka/SExV2UMhDvt43RqX5Sq8k/99n34jnKdpSKZ1a2dMz1LEjTSyUvWNPp4SVVwLCHMOmLJvz6tTZuObUmFoWHaAwy2EYjiJBSgiJ+4Ho5gjSBWS44W4G4+YQTwqrEwEtOPn2hlBxZtqs11fiRRbNkU+kI4PQvle88KKBVgtpJNty4QwCpOmoublI0601EUYKEqSbVWFCCmvk7DBsg0azCZbU6pLxlob2MI4eOY3X5CI4dPoX55pJkBG0E9DEna04vc5WwsP/rgozSDtLjTs9f7CDaybTMRWPNBbwm4dHFq6s5Dd5xjVx/yWMqmtedE3ce0XAH1LrXZOdDwHPMNPXUj+d7hSI34VGU1GRiGa19Onvz1ATMBOvUetP3Pw4S0Xef27yA0xcfxeceux+nLz6CS50L6KZdJHVah6pERXZdyKYzPoRJh9RDUAkIcwRzcTJ8CgHmboct9u1AXWUX54ORscBf5LoWbIU0Mk5UrcbtGp7TUtli+1oD5H11toMvf4mUgN/I9gZrHmjEv0SqadxtGBA3lsOcU5gBUKdIHdhDDuzDlCkCsVRrot1P8PRTN+G73/xWfMXxG7CIBuaFrwkQMvcBx0CTg3o7z9nwnrlNXCUgXvKQJgfwP5LBzgG+7P0CEM9kBLJlr8Mqg6J84OV/N+OHzIrRu6AFiFalALaBNvvcncN3TClCA93OdS4XZjfJoKU4wWA4FJBsGSH5m+CbzDVdSCQjJAMlo4H8mw4knUEX2/1d7PY6YvtHgG1seD9R8C4Wf47F1t2S3MpPJ3BN9cyEIQaww0ZdQDonRuq6zcJQhg03AVlAaKNGYJJPYTYpZZykc2gpA5S8vmTOczptqS9/IWYyHUuAYXKmkXoa31lHZD4T+vW1mjylXVZM7OPAuAAo21GoWKASf6nUIH84tS6k3CRCK0wRDDpYbMQ4sdLGTceXcOPRJSw1mU2ziyDqoE73CVrVMTNvWJe05cIENxoKxFWMov3IQbGcXTUVc153V1qOxbKYHohb+/OZcP3bP0f+t5OHuMM1QM/sBjWbnd6LS7FO4G0SFtHcWynockS4BCfREavDtKY+5bU2FtormG8vY4HJhZpLWJg7hJWlNSwtHsJcOC8q81BcWUiFOLtEcUJRYJ+9MovSPGeEtSslHgyIe43cDdraNhzjrw7EGZintWU9ZLZS1XaHsnJLMWSwrgt0Vq23zTDu2YWNJoFA0QnTxjNSJMXmcBuPXz6Pxy4+JiD88c0LuLh7CRu9DfQpOgl6iHhsLRLpCi/KsYePqllDNeW8An5tZVzgZ+OxW3iIN73IfpxrjAFkz8efb4mm3ElJSnfM3KKrjAV3a5d8yijuho64Uo128CvtA18G0OPgFq9aCRwA8atWlF+oExUZI19yYVHo4n6SbenrhBAmNTSCEINOH/NhA41BgoWkhm9+7Rvx2rtejKO1eczHNbRSpr+oSaZON8+oNCXfucweVa9tjWj2bUEfoJrswnE92WRvp5cJ0bEh/Nsma//v7HzGagkl6E3CHjueTcYuMErSGleIEZTvyz/PrdKc1tQFImk4JPW05m6iLJuwTEzP7fy0uZU7cABZmOk4RqdP7+yhgGvLCmngWxLb0JGE+u0ddSExgM7vcuu3w+QVZJZsgcSCpLe302UTVNszUnbiduUzkGIuAfnCTkvTgLM4KHgv/zgry1LGyW8WZVu93rZyJflkE6i7oTJieBKLbreefbe82V7zblwFxKsY77x/exZrhbskGGEb03TiAQYDTcaSxhHqQSo2hXUGYNaGuPHIAm46voJjyw0stwLJphnEPUldj1SdUWTr38nUDBBJIqARbFfURhhwmrzLcG0K2WOA8xFqz1952/H3VXRp7Ixb830/teRw53ALkD2NlI26JsoOY6BljBb0roGhYssXE2JTc81dxyZajXkB4YfXmFxoFUeWjmNpbhXt+oIehzrqYpmorLnYLbr7oUZfJIcE3S4DJCWJ+fBm2ThdXXB3jTYxLjGIsun6WG6IdMy6xhH4RAafReIXwhD9YV8Wy3RAYbyJxLGwvWEoPx30sBvt4OL2RTzw2Odx3+nP4uzls9hNOhiGtBqk0juWNPVkwIUOcNkpbezUm3KLCXk+XfzZuGYsvjo+KtXEmhHJihvry9qXPFNhMeuTKBaTU6UNL4LxkWuUaMWL91A2Pk07Zu2nvxSv8cW4pgzbRp4UFzH7ebg946A26km7nFfxkqXPNfuzVgPxlLtELgGaZBSWHA5uLDqwL7yaVbm/c+XMYQ6KWVfZwEZGi1NBwgAanaxqjOKPgcYwwdNvuBlvuPvlePFX3oGVpI65pIZ5Zs8b0j+6JgNus62MmIDePWB1PBD3O2HVk8qd+2BrZMLXwV7OU8Vqj+mQNt1mANUbEAzMCwPsJXqxhq4larrt3BM87zaU/sQCqgNuT7tjJTDJST4G1Gj3nFa7rynYzV+bqdbFU3vQw05PLQGF9e7sCqMtWSZ5by4zpGSBZKClC5QUVjqg20kigVCcq5XdduXlpWcXttktNrIFh7F7LD/T/BfYaBvUNP14ro4oCGIu4AAAIABJREFUbsMKLPMQchUTVASi2Xks415FIzGgWskoz9KNvAVBFQCe5XQzHVulO62YzP1BfUQrb3UsgawpGgyIHQ6crEH7ai2N0eL6qb+NZryLm44v40knV3DyUAsrrQD1dICAFobUrUlmTOHeZfU1urvhgaOME80zg3ppjWYqimt/sLdD4/7M208OxEkz7LVhNBp5FODvXQTqaKDEh/a/7BhJsqYSE4JZ9S9350tIJoTC/taDNsK4jVa4gIX5ZRxZO45jayexunIE7fqiAHeCcv4mQCdjLgmV3I9aUiopkBMjbqfSu2HdB3NveIGeHP8MH8kuACUq4u+oz8N2oTEC6vodCZfN/9NxiUGVQ3zq0c/iofOncfrMQ7i0fQm9tItBTVPxDGuRSFXo8y1yPCepUXbejVVu18fahLREIUlccJL3gVer2ZikCZYKLcp/di92pQiUTHaoC6hqBVgZASDz0hQN+QCIj4LkKYps5kO+fBcd+wPiBOsWWXKQ0GfmZnN1vpA1PoHIzh5KEu2ohR/BN5P6hGIwTPmBRvDLJugwAXb7eMHT/gW+7d434daj10sg5zynpd0e5tptIYTo+8wJwykYMr1vNuNkPrIeRC2RKVQ9sQ64e19VA192sKXElrktTymejdnUd7pjMvs6F6FsA71MDGTauYvgQI0EvTnLRgHXEmyo27ICijOf7RS9qI/OsI+L25uixaad38bWprDaO7u72NnRgMiL65ekHKnnJptNgM0fykYoHwmajfyavB8HzMyOT5wOGvVcIsKHdEBcs0JqpkudGHTRYOUqtnO+Rj0rN5eFkoChYgKadmvV3z0f950qIG3prY21KraGDDBXzXrFxjJmQq0899Xpkld0lqrHKmPE/fKVnQn25zplBZH6qTNIDgmatVQCMNHbwLGlGm578nWiDV8Mh2jXIqTDnkQhUoYQJbSetGSR6vUs3h3ZwlV3RAyOKRPJuzamvLwPX1FhzPwlPzDT+7I1Sr9t+A01i3hRiJkz4gavKkegkjt0ixg7p+vAoqnmAlhIBHWg0R6qDLVKKyhhmUeQKmOepjVxaAmDJpbmD+HQ4mFcf+IJkmRodeko2rUlRvs4UE7+vK1DorBl7Oou6N4YYpHbuEwAIiHzdrd4P6x4jiUJxz3nxOSkZJoIiHpt9emm9ITSko1oC59/7EF8/L5P4MHzj+DSYAvDMAJ1jWnAYO8+VeJiK1hrcsdAOXBlt414cZktHZs9CrBV8pJLLrXIRfLj8mOo843r6GWUdUEyUsWUjrLt40MxZm6a7gsHQPwAiFe3nQMgfqX96kvme9bBJUrd6fXEa9UBcQJwKg4JxjmncvjnNiO/167VEW13sBa08D1vfBte9LQ7cGpuBeRg0B0IOGvPtcWNg5M1xzoJ3fEzitmcNUqIugmhejvdL8Ay4JYvMPTIzH7QAUx/UGUzVt/anA22v20oJ7PvbsrZvJnThsILyxYpriNZSnay3czsGIsumwDaMkaSxe5SMtLtYLffw8XtDUnHTvkI3Uh2u10JpqTuUdxM0lT/HUfqjc0gI+c+wtTsGcvtFjDGWhug9gNPLZGPdF83UXJrlqCK5WYLClucCEsnjLg6kGSyEpuozMLM29q16+5p6BXYpHQhVbINWfZ1cz9g2xrBST6msgmtqucVTlwJ+Csg1NhAyGvc28cxav4E7u9CjLR/yYaqSWmYrCeIB5I5k37gtCQ8vBjipuOLuOX6VSzXB2jEHTSDGEk0UB10LcQgVhNMTQtvSSJdxhfpc+Zro4GBCialAWbw/BoX05jTi0dr4fOqhuoz4dr39eXVQpnbSnZ2Dy66HQTluD31vJOQyPrdjZfcXlYphcoxxOe9pnptsZccBogjLWcGf9aCOujvbZIWSlYIwteY8XOZiZeOixtLvdZCu7EIERQG6n2urt4aUKphoJYRQucAVXT4wMix+s7LXJJouRLh/ptoutFHJ9oVjfe5rXP43JkHRHpyfuM8BmGMbm0ou3L0nK+F1NfzFnRUlUBqxpiwOZnO3D23jFHk4BmnqasJ53ajbcykKzlTrbNQJtMZWf+M9qRJi9svPwnD7D3sy5cl/uf0rAdAfPba/hL8hmwdlgBxGbIYhMOkPuoIjC5Zs0ZdgG2zFqKdBogubuNZp56Er3/Za/DiZ9yBo/UFAeNJpJZRjKIno2NAXHSEJfPXlYAZ28gNsuBPNy0W/m2BNn6TFf1iBgdcWnZn32cgVbkuTni5Rlu12uo6Is4hIk3RzI+drkpHCKgv72xhfUuZ7ss729jpdcSFhMltJGjS2QMKq16DyEbEo1tm4JzBFn2iS2CTJbJxjLvbqHChU44psoQVbtEhdmBeZs1sQSGxWcq4BZHbnvLcScz2UK4vmTiNPXLbwV4QpClhrXmbH3mxuVcx30WpyrhuUlx4mS5T1o4lX1RmXz+ZlhCfVYv9xe7WufCp/E788rX6lPJw/uayUGbfjvsCsgnC60kPx1cXcMuNR3Hdagtr80Az2kYLkQD1iFKWsIFIHPrYP8gwakCi2mYp6FbnFeeeIe8pTHPqXPe7CIS/kCVawYhX3oKtQH0O1iQQ1sJGf4tGPmt8an1oUh4Jw5B6qF5SSf2OsLauDJ1HfhC6hD+yozGqqaWkJR7EaIYtIKIDljLotEykfOXo2imcOHIzWs1lLMwtSXBoINpy/eHozwUWfzRZkWPO3Q5IRAvDuvqA644f405UTrKTdrA52MLDFx7BJz7/Sdz/2APYGm6hR0FKjYw3x9IIYZsxKI7hF0LAtQeLVSJb73YVpd06FxT+5q5tnRp6A+JOBKPaWFsS5Cy6OffYb11OTd/+DsDpXovXq9lbD9h/f5E7TckeAPFpSunL4hhu2ZEp1bS/yohz3K9TtSA68VAGwr4MtHTr4sQdi1NK2BlgKarjZc/6arz93jfgxqXDmE9qmAsbwrJpMgq1LBPFowFxf/t/JBucp+ueSkHnuWR4mkEWvFn3Zf7aGSTLQZnaADrnAifrIMAV6QcdSIbDzBe7M+ipI8lgIDZ/2zs7AqgJrgnEdzsddSjpdiCe29RrD7nNmqIXq4MJ/+a5JVsklzchA5jI+LD8NWlNlqrdAWA5jhkl+eMWEDyHEDpMjBMxg6Ey1zxOWGvLpOl2IpgKW+RG7jySwdIFklJqNLID77VaI42MCdftZmXHRzSthe+UNfxst7/IdhccTey749hemUB9TW3JBU2rnLH4Y3rjCAc6RotdBuhnESHsZ0CoXkjkgKO03D07lOKiR2UkCWrJEC0waya9wjs4sbaAJ91wDNcdXsRKK0Ez7aA+3EGbjCXjD8QLuomIY4dbqDMgSIG4Y24JcCQ+xLlScHzJ+FJCTwOQjsHcT+Hs67vVLa28bouw2TjtIjNuk6r2yZyBUHaZL1koS1/SlpXXjzuAriIkMlyyKv3W6G6hkgU6DupCy/UNUYYwMyd9ZJnlk/CzjjBoCVuOtI5muID59mHMtw9JAOjSwiGxSWy3luV3q7GAdrgggZ/8LhdVTrwmTi18kfEm9OZ/naiDizuX8PjGeTx2+azz/X5c3tuNO4jrCfoJE3ilqDfriMXjW/XjIvNz98+gTrl9NiEXRDIa9KtzlSSPSzTf6YjGXShyD4i7HTOVtlh9ae0WiYRiUyouXq3epMYmBBJOGsPsWuPGkANwOis4nX0w+PJdYB0A8dlr+0vyGwqSfWkK9XySkIPgWQA0Ay9TJGTDTTM8jNCOgQUO0LsDHK8v4Ftf9Qbcc8ed4i3edJOy6Ic5WDpeTMCRmOwWNnardoNLLNd8MCFTuOfHqsBap4r8b2W/+Z/IOwgkXEAkAS2Z/t5wKIw2U68z8FGcRigT6XVxafOySEgIsLvDvoBuSksIwmn512XyGuq2YzLaLqZfbH1d4hoB2gVJCXW1LsWJTGcuIIjfEeeUkQBQbTgiHfHZXeeDSz9c0Yt67SuflJ0Lg5W3SE2U4TYZigVVZanbPTZdAIC4zigFVtySLQV+hTczFrukjksTXxR3NMb0G9u9qDqkaoHhH1/a9Cra5wjX6b5Y5ZZwNbv7+Am9nFE1xlugm7f4Uc2xg3RceMd9tOoJmnEX7bSPtbkabr35epw6uoImmKynj0bCnx7qBE5iycedrTqCesNZVlrCHi4OVT4BydSp+mNd6rk2KoCcbVaBeC2TXpS7FsyyY1JW5pPbrApEiq9sZ6Rii8R2IiTgUVaZPhCXB5dTWv8atyej9+gtoN2/5SwjwbjmTKISEhkmHBCXEs48sd1CmaRCFIlbCX/iBOJbnsjuRSi7GpKgVkb5ushVWnWCcwXizfoCmvVFzLWWsLp0RGwTJckQmlKHDLYky312/XGcuXQWF7Yv4tz2OZzbPo+N/gZ61HsH9ASP1Sad+Q44H4R1kTnaDiNtCMlgcxwTUoKJoMzyURJfmlf6aNC/D5Lz+rOYn9FeY+3I3s1q3Js/Ssczb9yzeBR/kT8CzAsnkGuNcUaxjY4DIJ7PccXxatJi52qMswdAPMVBsObVaEljzpFPBKXTlIIsmyaFHnBSErdry5TGZIbTRh1ohBo8FCdoJgEaEeRnrp/i+U95Bt78klfh9pufinnyJS7RT8AkP4zXd+4bxSxmmkCo/AH8ZDi+84N1HAmMDFRaYmCbAZHGOPPcZKIJviULZGdXmWuCagJvemr3Nf36+uXL2NrZFvBtYJx6bskUSSacPtue84h4ZNd1MiHLol61OnH6Gdvs37wHWySIzEQCiCCGY8IcOvBtQZ4WbOmz3Mo4Oq29nEEBMicvft8cSgS0m1MM1Z5uS9mYcN8dRd9Tds4HbFmV0AfaZAyWzS8DcuVa/jLtfhVIMp23/7ksJKagmqW8M3/kvVeY4hTVPWfPjO1zbjl2u1ZAfFo2TZOy+DAk1/EaHKSW2xKjM2shqUZdE1Pv3cFcPUZtsI0j8yGefOoInnrjcczVE4RxD8lwF3N1em7EkjWzLm2ghiFzBjDQU4KSFcxJm5aU6QrEtY3nnKMwt1LhZIkZb8J7MA30tQXiUhYlC/sqTjTH38VVmdW9SzYlHbXY0nI5STkQ19qV9ivx3NRie33WD1jPTs2j80VDLvpxmYXEacWNDxmo14yZMobQyYpDN2+NcpYgFGJCdkJFj85gTJWkJHEN0SDFcECipokkCgWMHzt8EteduAFrh46iXm8KMfGZh+/DQ48/LEBcZCf1oSTiGdYGMrgxwQ937FwjQVjjNegG4wLZJd29UifWw6xLi1OM6eldGfv9Tb4lO7kK1vWVI18pLd0uyDpIJn2xd4pxS4URYQTsy85G7gxk7SkD5sXvjt7OnrHmAIiPFskB+z8r+78/RpzZlEWxwBHgg4Nz6c+/6//C3z5yHwbzqhfTjmlbdg7cfAEZqOrZ+X/ET7RgjVXVzqCDOl/kSnSyzRlZC+ehfjyMAzSHqVgYvvi25+Ab7nkNbl47LhIVJgCqDWNJ8iMAkuywy/xoLLFZ9xk49Flf28w2YKvMGgdulY4QGA9SMtrKUnNAJpC+sH4pS82+1WXCGtVvk8Xm33QlYbAkAbdIJ8lou2yRFnRpnuriCsHLOobb/LWNjR0m6qEs06RjnP1gRy3N3KfbT+DDLylE0pcxKGV2c1UtL9eQ5keMA8JFZihbHJQESBp4kVL3CT/fvrDkxqYF4v7OSPE0UwFRV3Blx+4LhI/p5sVr7fs6YwC/fxs+iByxCDRJg4v3cE3V7QFphlyJBKFWWRjTBM06F8ZEZT3Uog4aaQ9Hl5u46cQhPOnkqiTrSXqb4p5CP3GOAIzF0E19D9QIs61BgzkQ8nTXzsZOv5I78mi7UpRisgr5l2etaP++Woy4lWX5+fJa9O9hKj8XF0RYXlclLdN1JAOEGiDpEJv7bWOwloFA9MzdieVmdocCsMXpxhkQusRPuvB2nt9MeCN2ppxHSR7UJeNalFAm51xPGHSepBgmKQbDGL1BjMGQu3wMBA0Qu9/MotluzKNZp/OKWtTuph0MAo7FlN7pf5pyXh2Z1IdcmXs+q2YBNcPEPPulNwLqKD/i7a31Y8A1A2yeq9OYLjs2BGmqcaZw8mn7/LTnnvZ8457x4LN/jiVw5UBcdp5SZsY9AOJfUi1nmgmveIwwFjHAxMvtIXBybhnf+po34iXP+iqsoY1WnKIZQ1g00SfT7sy8rV2kvabEMPht7IhOgWS3+SMWVk7+QYab/trUaRNIn1+/qFKS7S30+uqnTTkJpSQE6Bs72+jHQ2G1RVtN/+xIXUj4b991RCZhk4W4LUsy38LVOOJLgLW33chFQXHbeYRZzoIgHQtW0BXO4tJR1mCqmOMqMOzXoXVjWwBUTRyTmJviRDI1EP+S6gFfnJux+vfrcaRePOHECPPtAlSVYVZkK5IyV1m6eCUQr4kEgRrumHaiiNFqEOj0gcEO5moDLDUTPOn6Y3jS9Uew0kxQjzvChhOIl7dPC7w0JrwaShR35MaB7WsNxKcZ48ZJWWwBxKeVXRuli0Z2krQqXF8vNinrSBkbrraEmUf4CCCXM2VAXHhrl61TSWK9LuM/MibcLXxsB4z3RoAtQbX8Lpl3toUabQHZNlJ0+30B5IMoQm/AcTJGP4oFlCcMLDXfcUkMRD220C/yN9PQx41E5Seys6axRi4oSEk1tzPnTJp0ZyZjlf1sm6OFJWXs5SgoFqUw1SUSvi9OLz646kEJfDFKYC8QzxfxXLznu3bFhD4HQPyLUV9TXLNqkrKtOR9cmfSBwTRzrbYm8ekOUd8d4PYn3IK3v+7r8NwnPRMtAC2xwVI+jKBXpCPMriaANkDkrPkIjgVkD/rCXNP2j0D70tYGdnpdXN7axPrmhvhs0+aPx5AVJwjnJNIfMJxU7fwIsI3BptOLuJs43XYW1OjAtLDdjsmWe3JBT5au3VKy7/HndmVqK0orYgO1UxS5TrvT0iYVJ9wPENep3uE4uZmqi8yWrOIAiE9b+3n97wuIC5hzwM2cSUSyxIUt9cEN534Xo11PEcRdJMMd1OIdnFiu44ajy3jSjSew0q4hGGxJ4CbTTNHSUIL9HJ+ZP5VC0GleVUDcAKv/+SxAfLL2W++uOG5Nuueq88pul/uyAfFsC8ved0lssn7l9Sd/H8FONOp4o7t98nKMsbLaliHPgjAtINvCEfPdCH9rX4MbgwyEM6g2DmrKescxesMIgyhGdzAQIG7OTSJfcflC+R2htUW2osGagXNRIRAXsV3dWd7aQOYSC5iX9x7yxqxstXZc5su9i5kyIL6nbtzYbW1pUt0efH5QAv9jlUA1I64D/gEQ/7Ks7zIwPhaIk4FjNs0oEV34ItmSrR5e/YIX4xtf+7VYqc8hoB5V2BUNljT9NeUhDHaU5DWdXVze2MCly+siK6HVn0hJhgwHYlr3GH1xHXEyEWF31Aqx0Wxq0I/TOluyGmOuVbGqiXZUS5hvOPPfg+FQJ2sX/CgTrqfDNnmMTa4jNnwiBxjV5PpglucR+0ZP9rEHGBRcOqZhsq1xjQP908hTDKgUIZXfDuw8lRjdMYN+g58FiP+z35a1wi8FbaPDyEhZCSvqBB/UybrEKzoAm/6YsQstRMMEacRsmQHmwhhJfwv1oIfDizU85dQqbrpuDYcWmog6GwiTHuYbTOYVIRnS1UK9pNVLyb8DA+PjAfm1AOKzgutZBuNZgXhmo1qQdo3EtCjm9EOt3SrBH12sfJ0Mwy2sEtHa0/EoT2JjZIFo82th5kSuNaHjooqIlPmOHCAnAO8Mhuj0mCBsgP6Q4yoDKVU2KCniKcGTc4ggSX28XS4JSTIkiYbqKkli8CVhu034vKrEkeqgJk/n6bOt9eRynFy+XRwzZgHi0+x0zNIGDo49KIEvjxI4AOJfHvV0BXc5blDzJ1Xdmg0kYAtRLMGbzShFoxfjupU1vPFVr8XJtSPod7oY9jVdO+UkDJSkjGRjc1P+VkZ7KICYUhKCc5GQ0JoP6f/f3pU2t60cwSEBSpQvyUccn4ljV5LKl/z/v/WeD4kEQaZ6jsVguVgcpC3KoapkSyKAxR5Y9Pb29LBlINLIw2+bYJ2IF4PO6GC/zV/bg1NzBgGrbVu4BqBDynpn88UMv2WNNK13zKbZ7xEWgUazBbQdO4YfPRAfA1BTXTfkhTO1jC4wHpjADlu/tl+L4osOvXnXcPy/B+OJhon7I7Cw0bESbCcwWca2CiYEEXE6812947wAV8WOLna3RNVXevGspH+8fUZf/vqUbpYIxtywZvwSyVUA/pAlhh0jJLDPFOJWfJO65dcD8QnT2uBTcky7Z8T5giyx6DLAU+lKFHjcai1IN8w3Oyx0YtePtM81J7kBc41sl7gH8aJUFnzHgZlgusF8VzUy+W75Z8hOoA/XfJ1USbSonB8S8oh7E8YTiA7IW2pcUC1oeXEW/NCbiUHaTqNOnAyn1fiB7ZcAS8/itxbzCWlKjhEf3MHnA88t8Nu0QDcQb3bSEMeDnSd7H8h0cZamPMBB0AkAeauzpnJW0OWsoHIjmvDt7Yo+v/tITy+v6Osff1IF9mW1YsBtemvY/UGKssZLfz6jcrFo0rBz0hpNqKPOJJLmuNFnG4vNzLglnlE9ItLSG+DGC8UY7rjpWS7DQLr5JDDiqreEBjMFbv0LJEFq7vWyD7AbMwRiRnGvDt5ea8yFxx7bAcTN3aX1Ej0D8bGt23l8TjKmUmGNsGCoznIBGcPysOw2W1rMCyq3W7YhvNj+oGfLLX1884y+vH9OH24uiO7+pNmuossSvtYV7eoNlQisrrdseQcgzjKF8JxAO36YNKX1/ERxE6nPjtagPRcaC8SbINX2hS2VFNfFFCd6SJgvXDBj44jS+JIzvubcAOKxbeSHzH2SaG2DUFrd5ZMsvFtmu6H1xs+3a8TGEK1quEntqOZtwULyQcyxyALz3WTONaeqcI/q8MSkQuhzWyyI3tt/NS4+jd1p3DKpLhjCiLfLOWvEf9UzcS7nVFsgz4hzlhSWy52B+Kn24OT7igEoNk45iyYycULzd7emBawL5yX/Xleb4IHNgLlA8JgAZdZuF5LEhoM5NYmNBeHw1ifAtWoBg0zC3BUYI8zZwxufWeASrmVMtIAVexNa0gv5nevCC8UEJ6tWVYERjlrM2sEyXHoJR0ragdNPkfntA/rtt+x+HXzgahe7lRtsp9gmkx+On3yiH1cCylRqxUyoaofZisaCAGEdSlRgsbm+o0V9Ry+vZvTx9RP627trenO9pMe0onl1y0C8BNFZr3kJfLFYUAXZ1rxklhVgr/lqgjXZIDozsm182WKZnwPVUuNvZs9pfw/PpTvuJzdr6/JjgLhIw1RK4oI0w7Ou8iErwF6bAeSqI4r0q3nSiAxIdjrErcnYbtm1E9ZbGPEZrcF887cSG5XkRQAQ54BMNaSFPhxyEx4ner641kjmTy+l4RLEpJznUbZFNcZdF/5h7GlluH+VxZbpuu35zf26b7SZnHqt/Vhu5XT3oR2NfND3gh8zdszUncF4rPXtQh6rnK4xfh/lp95f8X0cu95d1+96lx5rTnjY7XtmxI81Dh7sdQwIAIjyQ1mDM5sx+7Zdg11bMAhfwC5L2RS8LDiK3mynLPGNZWqMJl0A61LPN0bIXtjGXLP+Gxk8C/gSi5UEXAOMyfYAwF4W5rdttogpGYAgdemeFFj0QLzzbeJkLlb2MTu8D0T7uveV28dvOjJ0z27RX3tMmX33dP483QJh7PFzo/ptyEfYog7/wEkDz+OGnU/m1R1d7jb04qqgj6+e0Ke3N/TiaUmL+pbK1Xd6tAD7vaZivqOihGVdpQO/sSe0BZfYDVo+WowKZGrpy08oi16/kLbn+aEAcb8gN5kQnhn4WLeAt5svGCfqAskOaktTzH1FMm8ieJ0zlfL/khCMCWzMgeyAA0vBHVVgu9n5aUe3sBqsxc4VhIRYFSKB2JwIcyLmQnZNUQ24SpYgN+E1Gxyt9In284mx8ALCzXxS53rdhZSkYMqOG1uusQrs5BJlAQ2xC25GVXy/N9ADqB8IxFNPSt/8+BDmly5yYwrpMaa+P/v6qXtJlXkf9zGmnaYee5y6poG4WKOegzWn9s2DOi8AcbXVsoQhZqPGLyHzgnWuJJbR0cs5ulbXMWMWVq8u+cwgRjUhq7DGFv+WtrvC2I4YCmIH3evYwo9wfN/9WxGnev9HaIKTv0TMDMnzJ8HA5eJSJd34vSbkayHIUIoNlds7mlc/6NFsw8l6vrx7Sa+vL+mCVmxRWNYVFciCiYA7nrzbmuTGOdysWVRdzIMB5UkymHgxFsbMQJnSEEbMl5GTi/UdF3f2EAYQ5+zbF0oQuHG9Ngfa9aAfh7wn6MgNdWoQN89vkAAhaZYCcHh9c5IyHMPxMBIrA4C9YneoDSdYW1ewDCS6XUHuJ7uKJt1jqQoHXiKRj7Hnwit4KY1sCM7bOQI6ngSOsUlIbLBo4C8HxAWEM98eIHcjeZHoArkPvuMk0aHNqpduz1C2qANrH3YZInnTlAc6RSLERI5/V+TY2qEAMi4z3pHJjc0+VnoIKdJ1zHGA4rheGFvmIfVLzVdx2/e177ja7R8d33+qr/OLyenSFMs/LmYT23NCn0M7877PT7kD8GSlYySk1Naof9tutV1bSFpyAC+eaBU169an1D7JWLuG8Wxuq70y6Yez4DQu0B2cq8upAtl4yzweU3bfp3r/9/0M/IryY6Dq4R+DuFpkBmA3LxbYofpOs/ob0foPul4SfXz1jP7z6R29f/mU5tV3TuSDlPWzei3ORmz0HHvim17Z1xC6Q8noKrIGAPQ2I5661642yr1o+hhN/6IcU2YM1PuAeCw7s+eAw2SdSLqdZVUmFx/MaYl4fOC4BJSLXhvfwWJwuyXsS6wBwNntZE0/OM6m5uBJCdAsmCEHGA7zqmaKZICsP4ujlEpovIMTz9PNUy3JdhLyM20w7zrFbabSEC7bgLD9OQL49dR6AAAJFElEQVTiArll8cjH66KEYw0S8QYGxE1mGAMn3qEYAMQPGRfxmI2B4hAgPnRuyJFRHvxLU6fJoyl1HVruMetqbRKXPQWID23frjJT7Zm7j2OU19WH4/s1D8Rz9oUGxEOitnNmzbFde2LHa9KFls+23aLTE4YH2WQpqilEgr+QWy7ahvTDzM4XNsVSOaeB+FCGt68lO6/jALxnbh4iCBdAJ19d9T0D8b6R8us+b71sVd8rZikFLeAXXtd0UdQ0q7/SvP5Ki903lqL888NrenvziK4vC9refaUCQZnVioqZpLtnmGRZH7k6pv02cKZATllMP1ripDZTAMHUFsxpuqdcc5xGHJrtxp6UGXN2BWmemKCHD1lIMYGJ3APBlcx8M5AG+y0+39B3/wDrvdtK0KWCcdgPcoZMDpwVIF6DFmcgb+BW7Au5R1VGZI5QuBdL9tNM0UKJ8CKCB4KebPM6fvcTm7d/5d1QmTUMS9tiRNqi3QNm1miLBv402G62j00B8Xhh9quAeOjDTFBxaqyNfQ5yuzypRWcXkB0z7g8F4mPrGN9bX736dhamlp8r95SAeL5+hwFxOKvILH9OcT/mmTm9YzkuTAIgeUNbvb09i12qdhvH8Ld3PmFztf3Ie1yK+bmMI4h/kDIEdW+bdYHnPjBvL7vYNeAhssZ9dbVGfIh16x0A93yAtX3nOIyegXhBCiAmEoOClosLos2aqPpO5e47XV9t6d2rJX1+94LePr/iYE1IUS5m8BQnqqu7AMJNB9zsT8kUzay3xUvras2sCwPg0zbsY7ePAVbGdtdYoN4lDeDFv9VT/zefbCMGeN5SDUcTAKnAOGj5BYQD50JOAsYb4Bue3mC7Abzxjb9vkAVYs2LWnDtBALgkahLJSXg21SmH51dnmWguJrINjnHiGHDWojcXkbnMgfEgIRFnKrXiifIYiZQpmMMEorxpL/m8SV9kxXBbd8gGDYh7EBz3zRAg3jdepF26Zzb/eRcjngOzuWv33Zu1G/eKu8c+cDrkun3H5ADgoXXqKnssI95Xh6Gfj+3Xodftq+fh/doNxPvsC2XuOgPxQ/vyNM5PAXGbyzWCHpkn7csDcfP3Nk15skJh8m9/mgPhoawBLRQm+8SxveC02Z+Obm5AwSd4SF99Qy9m9PZjqxXe+2NP/E2Oj9u8BQe0nQMAMpbTARo8Byw6AEu62dKyLKiA68n6K4Pwz+9v6O9vntGLx3O6mlV0satoVq04zT2Y8DmcOcx9hb1ljcQ0MCYpXALbychAGBT+0Zj036Q//IsxLHicbMJrxLUptObSOSLTk8ULu5owIBbpjgVLQlMOOQoHXG639G215kyX0H7DbnBdw01KmXINuORMlywzkWtJGjGzbbX9xMZhxPTYXB/ZLlEVCe6zLQUM7iwtQqQB46LllrJYWCK+mIF1tznUAzc+25ytErITP+79AscPo6FAnPshKmMoUOyb8+zaewsAV7ehZU19RIaA06kEiS3axjLrx6wz6mfPVRcgjgHrIW3ZWtDohX4mEE8t9OLxmqt/dpHY2nLy7lU+I6/YF+6QT0IHPB7pMxCfOopO8TwF4vwSCi9mDQrSCRIZj/1AC4y4avxsa7I1Obu67k0SE9uhd7LqmJV7z4vu57cGl0cE4WHBNLaBJ/b/KZ6WA+J7/swJIG5AeIGgvmpD5a7m4Mwl3dGHvzym//7rPd1cES3ZovAHLYsdzTdrBuFIXy9KBAA7/CfwWljWhvtta4jjVmwnaU+1cR/jeGr9kgOQ+4w4mgrJjgQMCjcM7bIk2WHrQGa+ResN4A05CoIt+XuzaWwG0SXqbmLBlmwZiWBOAHE2VrElkIB90eiLx3j4sgB5Tr5jmhFZrBmIlj8LQ26+883yyvpfamtJdxqwIiVZiV0gwo5JMaseqHf1P99jZF+YA8STxlEmRshf75Byh4LWrsVEa4ETLW5kRyGsnsc3QVT/sbtHqTbqu4m9emosQar+uQVWjrHvu4fwuQzEPc29B+bJ8TswAJ2fgYSef2/RqvPt6DrJQ63VaYB4yjXFgDj3sSYSM0ac1cJnjfjgYXN6Bzogzi8JBxZ4EoeVoCkmdUDiRcTaRT0WnwsSSGuUeWtS3w1DGIxcI8WYT7giKTsGPnadFEs5tiOy4PwAcHsU0D+y/FQbjm0Pf7yLFTvkMg/y3ClAHBW1AGmAKEy6JSQHSKy1q2g5W9Ob50v6/Paavy93d3Q129CsuqWirmgBO0N2SamFsQVTohZ06Iu9pC2qfwgsuHuxNPf/e62mTA4hQNS9qHWUWW0hD4FFjfhya3ZePqlg8A1mG3ITTi2P7MFqLwhADkYcv29xrAW8stMJfofdoCUvk3lV5sEGHNtiybKphkWCmxTEPnCrGee9BEOAuVzOXHIaNxMux3Wp3x0wsBabpYR52j2JMr82izXh2fclK0mwqgAz7osUuMkBmOxCUIFYaz5KBY6mAHCCiU9NQscC4i0m14O7DBD3bZecIDuA+BAAGV9vSj2NDbcRkWPEp07w2TaYCMRtXhhyT7mFFM73sRSpcZwC8s1CYh+Iy/FMqThQA7JFGPEUED9rxIf05Ckf0wPEGYSD1RDKSBL2YPDP4Ykr0fIG1AMojkB3WKW7SWMsII+ZLGvSwM7bOym6cOq8LsDe101dgHPq9UIdDsRAY8vn4qydBjJKubY5A/GmdXxXdjHi1vzCwG6pLJHCfk1FXdPjixm9fFLSvz+9po8vr+iKbqmovjEQX2xrmtdrKmdIV76S5D3ILLsDe1so0JNstq0XDQfTNU8nyjVgyAd6X7u+h+AePh+77Z67xXg+YCBeXrBNICcoq2sOnkRAJZLqsO67rumu3tD39Yp/Nn9vYcuh+5aspQx+NVumJFCypm2NCrcUkIB1ZAbWKVOC2HWuDVpvXkhJgqfQrwre8LcdLxnU71wBeGNZ2U6+1IyLRt7SyHEEvPspVOCAW67p/XlGvAtEGyPu+6OLmeZhmADQqXNb/dsxf/Wx02OY4z6A6oFijj0dCsT7yovr713PUs9Kqtz4GRlVpuurYwDxoWUn+1T7v2sB0AXih5aZGpfxNfuAuLV1skxL+sUHpaUpcn4/EP8faaetDYS26DoAAAAASUVORK5CYII="/>
          <p:cNvSpPr>
            <a:spLocks noChangeAspect="1" noChangeArrowheads="1"/>
          </p:cNvSpPr>
          <p:nvPr/>
        </p:nvSpPr>
        <p:spPr bwMode="auto">
          <a:xfrm>
            <a:off x="230981" y="-847824"/>
            <a:ext cx="249316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tr-TR" sz="1350"/>
          </a:p>
        </p:txBody>
      </p:sp>
      <p:sp>
        <p:nvSpPr>
          <p:cNvPr id="5" name="AutoShape 6" descr="data:image/png;base64,iVBORw0KGgoAAAANSUhEUgAAAuIAAAJQCAYAAADL4QFBAAAAAXNSR0IArs4c6QAAIABJREFUeF7svfmXJMdxJvjFlVfdVX2jcZ+kQFACKQmkCF6iSL0ZkRrte/vL7v+32t0ZPergMSK1okiOKJ4gCAIUriaARjf6rKquK6+49pl5RGZUdES4e0RkZnV3FF8TVZnubm7m5uafm5ubG0EQhKj4YxhGZgthKG+ayuTVV+lWVl0VutS2Lu2ifqrSVOEpr0wVXsvSLUMzKYsyY7sIOZfV4VnxqqJPuvob68Ai5Eu0y+pSGR2S8TpL+SbnWrrvKnTnOVfL0iriMf5OhdeyOpw3vio0y/K8qHmTN3fiNayIn7rlq0pTNv901rhk2VmN771o/+81PS4j43txfS1j/41Qotmqij/PBUeH0TKLf5GCL9IYZxlk1fFJ8xTzIau/iHFVnbAqAE3GnwxQ6NQvYxjr1k+VPujIt27+q+hTGVmVqaMiQ5UyKrRVyqjQqgOYVulLlXHV4U93vlbhKatfi7T/dfOiIvd5j6vMpqftUd46prq+6eqTisx0ysjGtAwfMvonyf4Xbdqpn1XXH5l8ZbKq8r0ObaMOj3iVzt6rdVUMVB2KVFY+MgNVNAHK0ixTL09GRQYoKfuqE7VMn09SHdnCRX3NktGi5atjpE6SvHX6ItPtvLHRoZFX9n6X70nT37w59qDbpzK6XGTfVdbdMjRPap2q/MpsUNHaMG/7lDUG9/L8yZJ93ng2QLziDCyj6BVJlq5+Py3Os/AUlBbsfVixke99OKj3GUuLdHTEoryX7P/9NPwPin1a1Jq9SPk+CI62tHxrC005qZNc5jGcx44rrw+LoD0PmnXqgmyxPQnjWye/825LJl/qz0nS37R87jV9zhrfIh2eNX+LpD0vXV80j4ucP/OS8aLoPGj2v6qHPD1OJ9n+q/RtUXpXN93agHjdCqLKqGz3VPdELbtDrVM+Mp6TsqtKV4eW6pipllPpe53juyheVfhUlZlOOR26OmWL+qDbTh3jq0tTR4aysqq06wJrqvSSHt0sHnQ3ALp0ZXJT/V6V7qzkS/1UkZVqP1XnjgpNVRmeNJp5m39ZGEVVPV6U/U/zWzS2dehR3tyfB906+6+q34ugmSXjQvlWjRGvulBW3fWUoV9mwsnoxIKPhR2Xr2owZXRl7c+7vq7Sy/qXZ1zrkm9VQKLLb5ZHIs+gqIytShlVg5XU4XnJN9k32UIr4zWLzyL9krVXxTbJ9Fp10ZP1Uaa/i5SvCkgtK+OTKN8kv3XOn0XpcB4gLtKpsvZQNp7puZ13aTO9DqvavrIbtbL8qsxb4lEmF5l9kNVf9PqaNa5V9H3e62uefsnkfpf+yrKmqCry/VpOZTLcr7w/CHw14zvbUW7k28h3thKYbeuN/s5WvotuvRnf2Y5AI181+UpDU9SaaUo1Emgk0EigkUAjgUYCjQQaCTQSaCSgI4EGiOtIqynbSKCRQCOBRgKNBBoJNBJoJNBIoCYJNEC8JkE2zTQSaCTQSKCRQCOBRgKNBBoJNBLQkUADxHWk1ZRtJNBIoJFAI4FGAo0EGgk0EmgkUJMEGiBekyCbZhoJNBJoJNBIoJFAI4FGAo0EGgnoSKAB4jrSaso2Emgk0EigkUAjgUYCjQQaCTQSqEkCpYF4Mg+iag5OWW5FGU/pHN1F5WV5RmW04u91aKbr0N9leValqzIOs+B1kfIlflTlk8e7av9nkadVpf+q/VMdWxWaybbqoi8bp0a+QuqzshOLkm+dtrCMLZ6X/mbNvzpssmzePMjy1bVlRWMkm3d1zh/VMU3yF/dd1k+VdWCe9MvMP53+yfiVtVWmf1VpFq6vZfKIqzKRp8RllEqVZpYSV1FmHaOaxW9VXmX166KZlluZpPqyvtaxaOnogSoIL9KPOg2x6uJZRLOMjOsY27JgUTZ/7kf5ymQ1K7uYpRuLkG/RgiOTjeqcPYn2qS5bLJszD6p86wKoVeWblL+OPValW6d9UF1zssql56Iqr2X6X8e6rsrrItfXPHxqVH1ZU7ZLqPryVFH7ZV9lk/U5CcxkC5lqW2XLyV5om6V8y/ZZp16y/4uWtU6/q5Sti2cV/S+ipVK/Kp80pnXxW6Yvs+YxCSzTXphZ6nOWXUh/lpZ9GfnJ6sxavnn2T2YXZf1W+T7N26zlqzKmKv3WKVM0frMeW51+zqrsPPQoq+9V6arWT4/hPGxCEYCv2yYm+VGVSXojVbSBrru/eXqsDcRP0uScdV9m3f6sjMu91O4iQdoi5DTvjVOdQOZenA9ljLOuXqRp1EVTtmjKgKIuHyrls2jOcrGqU39V+MtbpOdhp+rSGx0+FylfnX7eb2VVx1q1XC7AM4xJGGdVGZ50+19GVmXqVJVj5sZMxSM+b/CgyugsFUN1gFTLJT1nSf5muYipyHGWMlShn1740nVk8slaIFU/0+1fUfn0HMkrK+Onzj4lda7o6E+1T/MAI0ULiqps8o6AVflUpROXmxUQL9sPHfuiMleK7L+O/dPlR0V/5z2mMQ+6dPPsQ9ZmS7ftMnLN013Z51VoyepmyUhXFnm6OmvbVWT/i0I1ZPzprM+6c1Gn7TR+qWM9kemDyvdVdUZXBip9KrJbuevbImLE80CpDnipMgCqoIn6U3Rskfd9Fh8qNGW0stotmuSqSlO0uJQxYCq8ZtGU1SsjHx2dytJLFUOpI+ciA6YKoGRykrVTBApyDYVh6LApnTeqgEaHV1WdqntM03TLyDcNgGTCVp0Ls+A1b6OjY5+q8jtv+y/Tw1nZ4bJ0deWbXMuq6G+Vtb0Mr7I6Mvsvq1/X/FnUfNXRyyJeZXJKy3lR/KYxWRld1uFVlU8ZViyVNaWMIdZhTtWgq7SpCnxkE1bHsOnIR6bAMh5jWrJysoU9T1Fk7dYpXxktFR50yqjIri5DnAc8ZTzXKV8dHdaRo8rcKWMQdRd1VSBetFGRjUcRr3HdLC+niozK8CuzNXXrr+pCl6fvZXWw7DwoW6+MLmXpVRV9UtEHHaAlm9Mq9rDqelVUv6ysZHypzNmybajWKztOZcakyL6p6JQqT7JyMtskq1/me935XrWPOkA8i5/J+MYecVUGVMuVEaLqYpUspzN5ywitTJ0qvC9CvunFtax8s9qRjU+d/OoaLR3AJNNNGZ95MlapV2XxqlO+OnpdF90yY1pWf8vO9XQfdftcBFqL9KMuGafp10mz6kKXJ5uq8yZuV9ZO1f5X1YVZ9+9el28W6JTJLMmzatmq9r8sEJ8F3ao8q64DVeeOKp06dTitTzJZ1TWu7BFXbazsQlUkUJXFJK9/urs71f4X0dOlqaMki6I7K5BI/JimWTifVMdENilV9ChrLGQTrS66eXzqbgZ0+CyzMVKdqzLvr24/ZQuOCnDKAj1FQCgte9n8y5v7swTieXyXBXhV5CyTjw6Az+uH6slJmXmramvqWm/qmH+qYEY2NrL5U8d8VZVvFfBcRX/z1mKZbFRtosw+ZLUzKz2uU4d1180yelB1XPP0V3d9TfMqGx/ZvJPVn+ieqke8CEikFbnIeMg6njUpVOvIQNMivqeByOt/0XeqfU0PtKqskvXq6l8d/CT5VmkvCQjTdbMWwrRcVRd+1fHQMcZZ/OXxo0NfF+SoAoYsY5c114v0SbYYqvAp013Z9yo0ZGWyaKTHTkV/i+ik62fpRlVeZfOnaLyq8ifjPQuwFa01sjGr63vVxTXP/qjY7FnagbSNqsv+V5Wvilzy7LcKPinTP9lYy0Cn6nos61vVeS5rX2VdlNl/GY0im5lXt+xaIrNrKhvPusZOJheejypZU1Qaul/L1LnYzNq43q9jMAu+mrGYhVSbNhsJNBJoJKAugTrXV3Wq9ZUsWkfudd50Nj1VytY3GvduSw0Ql4xd0WTSnWgN+Ds5E6UZi5MzFk1P6pdAo9/1y7RpsX4J3Ot6mocB7nW+skZahyedsvVr1b3X4l1AvOgops64I9mRTlqUKkcUquJXiburi17cTt6xW5a8dWWTxbduG3XxmzduuseOsiPBmI7s+CivHZWjqSJ9yhvXvDp1yldnbKvO2TLyLVNHRW5VdKJKXeqbqh4l+VClmayjo5dUNg0EdGnq0ssbp6p043ZnZSfy7MWsx7XMXNCZ36rrZJEO03fztk9Z9lPXphb1O0+f8urUpb+6eqxLN91/Wf2q41oGv8jGRdbnPHtYBpvq0CrCFLO2E8eAuEqnqxiJIsA4b9oqk15nkVLdBKiUq4uuyoajCATIjLcKL7IydeuTjF7WZFPRPdV2VcB7VbCmY4zrMsQ6AKwq+M/SSd0x0tX9Msa/bgCzCN3UlVPd81VGvwyQlc1VGc0yC3IezTJzoS77n9RPlflT59iqrK+ycZrV93XKt6otVhmXKripzjHVGY+q6056DqrIqU5eVfW3Lj6184jXyexJNxR1T1hVRa6LruqCU+fCo8rjImnqGE9dfu43IF6G/zLgQwZkVAxxWTBdhsci/aXvdPtbpQ/zrFu3/Zf1fRZAXEazTttUxpaXqVPH/KlzbFWBjOpY1FmuTvnq9GsR8q2TZlVey9hFHT2qk1dVugsB4rNYYJODu4ijB90jh3kssHUolG4bdSmUzmRNA2JVXdClkVW+qjFWnaizAGw6Y1vnnFWVe53gSXczmadTZeetbJwXId+kTlUNTVEd06K5OssFtk5dWgSvZeyMzvyW8aQ6f+q0/6o0032XzTUZr6rf1yFf3b4uSr510lWVb522QlWX6uRTRz/qsv/NZU2JdqUXujRYVFkoipREVl9H+U962RgMnQSeT1JfTvq4Nf279yTQ6Pe9N2b3e4+zdLLR05M96mXxTzOueuPaAPEKQFxP1E3pkySBxlCcpNFo+tJIoJHAgyiBIqD3IMrjfuG5WV/1RrI0EK8qaNX6quV02E4fUy/SQ5vsS539UJVbniFUrS+Te7qdutqV0Y2/l4217HtVOnnl5s2vrL918hvrTp1tyvqv8v2s5pQK7TrK6PR/UbKP6QZBsJB4+CrzKi2z5JjVaYOr6EIV/oiuan3VcmV5WZT9nzVfZeVRdz1dPuu0F1nz6KTMn3gOnKT+FI298mVNWQyOKsNFRrCoo6rtZ7WhQjMd81WFXrIPKrTj8nXQ1KFXRFd1gssmdrIdWdn02OVtEsrKl+qpyLgKEMrSPxWaMiCfBxbyxls1dk3WtyxZpD/THVedxUhVn/Pi+mTxfvR90YIioy+TnwqvMmCoK9+69Vd13iQBYNK2zEK+qvYpq08qY1LHuOrSroOmTF/nYZ/yaJTRY5lMdPiVtaWiF1lrlKxeFboymcn4V7F/hQDRMCZfpzFSXr0q/JaRb1XcOAv7JNOJu/iMn7hXqSgbVJU2ypaRbQTKtlu0YCyS36zFTzbpqshg1rzKAE/c97p5VKWru2jqyFoVFOu0qVp2HvMmD4Bl9bHu8U3SqFuH83RHRjP5fVV+ZX1I8lyVlkyn6tZjGW9J21z3Ai3jNY/2rGWcZfdnZRuL5Fs3TVU7PGv51q3DZfWobvnm9WMe9r8IyM5j3s5qTFXsk2zToarP7BHPM+ZZHUkTViVUpCh5HpyqbRdNkvTubh68ngQjK/O+1WkgYpnOCyyUmZCqu3yZocvzXBR5J+vU76I5XPcmIzlXZPKrOvZ57Wd9PgsgPu/NRJqeqnzr0CUV+dVp/2VjWAdPsnkrs3d16W9eP2T2uKoMVMY0C5DXRZfaqSrDKmB3XvJVsf/x+l9VtrINVNaaUxfNNA+q9qnsGqQCdMus+yo6Nat2M9eUIAjCok7VOYBZdFQErSI01TJZC4nORkSVji6vs5LzvOWbNhJpQ1x2QsrkXpbPrA2YjFby+7J0dWjkgbN5z9t5GibZYiMDUFXkGy82sjbqnrM6tikpnyr9WIT+qsp3FrZi3josk29Sx6qMY56uyujXTVOmw7MYU1V9qptXFbqzoKlCdxZynvfcUeFzkfKtU8a5HvE6PR8qQCIW6Cx3z3negXkB8SLFyjveKaNoMuNbp/GXebWyFogyPMlAUZZsk5uAPPlWBXRZujMrHZ7nuKrMWZkeVd3kpMe0jI2QjUW6j6oyrlOHy9KU8aYyZ6pueGRjrCrfMmOrw5/Kol7nwqoqV9kc0uXxQeKzDhtVRr7JOrO2/7rra512KY/PRa7padpV+VW1T3XTvas9WWhKHlBRXTxUFD3rKCVtFMvSyzLwRX3K64sKHyoKmsdH3tFWWbp59WRHdVXo5S2mRZu6vM2R6kKWN77pz2ct37z2ZbpdVq/npcNZJxoqulU3XyryVQUhVXS8LruUtKtFNqHISVCVjyQvsvGa5fyRzZEq46pr/+uQqQ64zgJaVfhV7f8sxzPN/zzsv4rM6l7bi8ZZBUDr2FaVuSpzNqnqhmz8FmH/ZTRl9qsM77HMdfW3DC2pR7xowsq8ITodUgVxOm2qlE1PhllOVlXwpGJUVHibNz3VMZyXjJNjO4+Fp8ird68biixdyps7s+Q1PTfydCkP4FSdN/MC4vPaSMqA6v1u/9P6oAuOqupTEXiqc33N4nNe68wsgYzKeM3D9ucBZZX+qeqQbK6qtlNXuXnb/7w1KP58VutOEd26aJbOI17nYBa1VRejujuqRSh9nZM2bzcXy2Fe/GXxNC8gnuY1qQNV9UpVfnWPqSpwUO1fXfM4byGqs32ZIZ6nQY7lW5RHuyqQKnIS1MXrrPVTNv5ZQLTOeSqjf1K+n7dNlK0PdcnlJNj/5DpQ1e7rrp91zy/V9u51+6/af1V56OizysZNtX+qdO/KI16Xoqp0IM8IL6IPebv2qn3RGbC6lSqvvVkafdVdso5cinRJdSFXmVwqOpssozJedfF5EjaSMr2Rfa8rX5XyWeNfdc7q0J0VrSy9mQWvs9ZPmSxnwZOM5kn8fhb2Scaniv2StSH7Pk+/FqF3dfKr2n/VcjI5Jh0d9LuK3amTXxX6ddt/lf7XKd/0JqvIIVA3XemDPioDrqJEWWXmbXyyFKVosOtQrEUuNLOkrQIUkh7BojjYWDfK6NoigXjaOGXxoWJMys6fJP0s2dVJO0/OWRvYMuMo22jkGUXV8a8i40XUlc2vdOhNWZnXYeOqyGee9MvQqmvBldGeha2uc/6XHWOZ/GTfy+jK5CqrX/b7IruTnItlxyBPLrrt1SWfRdh/lb7rykN1vFWwaZ20F+oRj4GEziKiIqAiYdcpPNVBXWQ5FWUu0z9VAyqTt+x7Wd/uVyAm4zu9e1fZ6Kh6UlRpn+Ryqvp5UnmYV//nRadoo1Vk/8vO77qAzCL0Q8dmF41fGdtadX1Ny6tMHxYh85NGs6552ci//MiqzMOy9umueSLLI16ejabm/SyBugzFSZdRY8hO+gg1/WskcLcE7gf7pGJ77gc+G/29P/VXZ1xVdF2nvXut7Mwvaz4oAlbZPd1rylHkxYq/0znNqMr/InTpQVnoHiT9raqH91L9uj2cJ5X3PM/UvOzTLOyEir2bBd2TNsaL1GGVMahbXouyxQ8Sr3WPmUp7ReM6AeJVXexl6icHvqwhnRXdPKApo6cLUPMMadbnRbRVQxOKFCYvzli3Tlw+Hl/dfqcVNqt+OkZWZSJklUnH85XlNV2vqM/Jsir6VGVsZUCk7LxLjnGSn1mEGWSNia5OURtVeS2jY7LxrXt8ZPSIB5UYVl3wI6NbN595+pceI9ndCdV5qkovLd+8uZ5nv5L3arLGKk8HZfJN679K+aI5o7PO6cxVmR6p0FUZU931tWhcVe1Tnetruv8681VnfZXZvLJ0y+qxji6p6K/qfC3b37w+3HW3ih70kQm7ru91QM8saKoOTB20sy6xlWk3bZjLtKFbR2ecqoDE5CRQNcBJXuqQjW4bVce1bP2y9XTHPmuhKzM2yXZ06lfjMzZlRgQ2DRjGXdAs+uD4FzHdLCBkGOaxRkSbaVp3Szqf76nJTVrf9AI5S3tV10ZWVb/KgBDVtovKVdEnXduQtk3x3zr6f5e2hmHuBjKrbJ4sqvRBR77psrOmW7V93TGuok9ZoE+1/3lrsqz/VeZ5lbqLsf93Z5MpI99Z2t2s9ZXpyYC4bKB1jWXd7enSzypfh8LlGUWZItQpjzQfeW3XSVNV/nXLWLW9unlVpasqF51ysg1S3X1TaU+lTFkelQziFA8DCBIg25hiZW4oBs/JCtlgPOltIqBsmqJc4APi1xAwIloM0gXwj3VtMufTLo5EHyZf8S/H+zFrQC7TozSglNkw1fGtCmJU6ZQFAbrt55XX4fOk26e657eujOuWjy59WXmd/slkKfte1pcy3+v0X7f9Mm3r2Cad/syqXZ0+5GHEY0A8SwnKCLKoY1nCSNOoWxnz2kt+PotByuM1CS7qppvmNa/9Osc1veikx192hFZWkfP0NQ3eZq1PKvpVlsc0IMqSbXIs6+RVZa4yJI1curMCazHP2UegxhTCMpYlcEzIlv4wc4B4DNYFgAb1P3KbEy9JedJjPaZpskeSisVFuXjoc9dCopMC0vQpFwkib2bslqc2DPqMSoj/GSGVXDwQz5vHdY1rUlfybMQs9anoCL1OHlX5TJerow+6trgOu5QV4pE1Z4vWIpV+VA2BkMkmrw9Zm+Kssnn9E7ajXNCBjHaybVnZMjLO02UVR4EOz2X6XqR3OrwW4TQVrFbVbk7WT/KIpxvLG+AsYKBqQLJopA1vXpkiQCKjL1OI9ERJK4VK+zIjkQdGi4B4GYBTBMRjpZoV+C8yZCrjmlc/b9NQNIGyJmmRoVSZuHkLp4p+FbWvKpsiOkU6LONNtpHIMkZ5RjBLxrrzRybP4/zIgXi8BorokuNAXYDr7KP/0AgQhsEkLOBYCElUjwC0YVjHYDTham4zokU9NBJgnbcJ3BcC/dSfu4G4ygIgG1cdnSsqmzd+uvZJNq5ZgCWLtu7CJ6Ob5F2mq1lyytIfHZpZoDW9LtY1llV0ZhZ1q4DUWfQnD2CXGc959e9+oFMVVC9KBir6K7MphUA8TyHTYERFAEVCljEi+74I/MXfySZRHoiR1dORkQoQz1t8ZTLW2U3KAJsqz1VoJvnU1aciAFi0mUwvdqp8yuqp6KeOrOpaCMrSVJ2rMiBeVr66+iCA8GSmC3BLAJi9zFZKnME0nOTY9wSNj8W3cD3yXBNQNg0DAQPm45c9Y4+3CFURHvggCjOh8qaZAP0hQXFbtDsB4gTYYyCePcvrmK8yJ4HMvsjmgKx+lUVWZX6l6VehJ+Ol6Puycy7Z5qL6XoXvKnXLjG8VemXqVu1jlfpV6pbhdVF17kW9L9vnPDsxiRFPexh1F9O8QVTtcJ2AWAfU1k03D0wlQYaqTFQmhs4CULSw6463Kg9ZxkSnzzoykJ0IqLSlU0bFUKrKqWj+lB2bpM7p8CUrW5WnPPBUpr9TXYo9zFNgPKVD4ScUShKFrYTkkhYXMA3DQwj6ToSfiHCVCN1HMd1B4DPgp1hxAZ4pVtxEGLowjLFoNySgbSPk/xpREyL8hP42DStqlzYPRFvEuoggluyfuuZr3fNNph/J71XmSGyvi065dGguouwiZVzEb5H8VcdGVT/T4140n3VtiIp8VdpUKVMnH7r0YtqyelW/LzNHVGnq2PHkuGbVq6qjRbobf1d0yiY7gSu7Nt/lOIzjUu4nIK4yaZMKX8cCUEQzrcB5Ci1T9Cyl0uU1qeyySaCrxFn9P0lAvIx8Y5BQ1kjojE/e+Jad7DoGsYjPdL9k+luWrm69aZ+FR3sqp2S4B32X5Q0XANgwfITwGBizlzu68GkwgCag7CMIPJhmiCD04LkjDi0hGfjeEAgGMIwQptmGZfVgml3AaEegnFoxuWXyrAuQTzHnURYWwuIFK2IREFeVlWyOz2qhUwUUddvhMgAjC3jJFumqdYpsue58T87dIv51w4lUZJl1Epmsl8VLWidV6KTLZK3ZRXTroJm3BsySrky+Kn2qKt88/ZKNQVW6eWM2C7pJOcpspup8KxqbSkA8C1SoKnjehEwah1kIWNeopXlU5U9lMso8tlkKoENfxmvehqDMhMlaqMoAcRlt4kk2MXQ3Osm+V5GvCojRaT9PFrJxTdfToTlL+crGNut7fV6PQaKMJuPQk2S6wRgUx/c1PRgmgXEXwBieP0QYjtnj7RHYhgfL8uG6A4xGRwzsCVd77hDDwR5HgTtOB+32KrrdLbRbmzCtNQBdBIEDw7CjC6Gx9zu6TDrp7d1wPG8upe2MzljnLQyqMq/b/qfBbBn7nwUuVfmpMm9UAK+u/pex/zrgWqesbt9VbZeuvsraVQFrOsCpLr7n3c4sxlZlPtZNV4VmEWiuIvciXlQ2RDKbUIRjODQli4iqQFQZ1wXidU0eXaNch6HIG7QiIF433SyQKPOwqY5l3qZjFkBcZoiTejJP+cZ0ZfpVx7hmAag6QIzMcMTfl93oVNUnlfrTGPG8EI+7gTiFpSQvX4YYA8YRQhzCD/YwGu1i7B4gDEc42N+GafqwrQCu28dgcACTPeAGxuMRjg7uMCh3nBaWlzawtnYey8sPod06B9PcBLAGGF0ATpRhhTVnkvIwTz9UgLiKfLLKyHR2FgBVRjPPXpXlUTZnstqdx1zN46csbR0gpFO2itzz1oe61nQVIFYVOFXhP8u5UaU9lbqzGFsVDFg3XRWaKuOvIrN0mVkCcZkdlj5xX9ZA5DGZt7jXbaDi9lQWgDKDlldHRm8Wi1zWopO1kM9i8ZHxW5f+yPRpVvojW1TmyX/eZrZO/VWdN0madY6xTJ53z5+JRRG/3H3vEhTjPckFzikFRUpCSk9omAFCkJd7BwFu4dqt1/He+69i/+AaEA5gwIMBH6ZBYBywLXFBlGLFw4AuhgbwfRctx0Sn04VhdGGZG9ja/BjOnnkBrdajMM3TgLkKhC2+0MmhLVH0OEK6VJofJ14neMmyEzLdmfXY5tkpXbq6epNedHXpnRT7v0jAKdOd5vtGAg+6BGTzc2KHZA/63G+ClAmmLn7r3inW1a95tqOyOOpgr6/CAAAgAElEQVQugPMav3nKqQwtFdmWAXG68tUtr8qr+vxJIe8MIC48VBFOn7jCKf7bBYwR9g8/xJ2Dt7F38DZ299/EjZtv4ujoOkzDRadl06tn7AW3TMCxLVj0i0C14m0fw4djB7AJqcOCES5jqfcYVpaewdapF7G+/gewWw8DQQ8hZU9hJC7ykKeBeFb4xyw2PeryVR0x9XKqXq8yGwf1XtxdUtcWFdGal3xnNf+qyLGp20igkUB6vZlKJMvOSD3iVQWadeQYt1n0XVW686RRV1/LtHMS5Bv3WxUcluHzJNaZl/7OG5CcRFnn9ylG3tMLkFw208lMgFxc3qQLmiEG8MMdXL7yCq5efwW3dl5HaF7HaHwDgX+AlmXAsVqwTALXlCnFgG2a/MiP0PU4XaIH2/TYK04YPQxsGFiDaZzH+ton8dBDn8Pqxh8CwWmExhKDdZ/APSdPUX/C/N4aF7XeyjziD5pNUZNafqk6NxNV+9LUbyTwoEtAZr/i+TpzIP6gD0TDfyOBRgKzlEAKiE9IxZlURIaT6auYlCWFLmV6CLCL27tv4Hdv/QA3t3+LO/vvoLt8CNsewAhdWIaFtrMEx2oDAYWyUA6U6Ll7CkuJcouHgQvH9LHUtdBpUciKD8814HkrcFpP4ty5z+L8+c+j3XsWwBaCoJ3IkDjNY96AqILtVup1QlVZqS6Es9TQebatKpd59qmh1UjgQZWAzP7EcmmA+IOqIQ3fjQTuCwkkY1FiN/gU3BJeplCS6SOWIjNKgAHG3kd478N/xev/+T0M3avwgltodwewTBcITCCw0XHW0LaXEYaUrjCEbTswTfFYEL2qSbnDLbqsCQLjIzjmIYywDz+g9i0Y5ln0lj6Ohx/+C5w6+xkAFxD4KzCsFqhvcZrEBkAVK2PZEAzZQni/yf1+4+e+MFENEw+sBGT2ZwLEH7QY8QdWIxrGGwnMSQI6McDVu5SXiVs8pEMAmuPDo7d8gnAEGEN4wSHuHLyJty79I959/4cwnX04LcoJ3mePNnzygnex2juPbmcTBlr8aE+700OnvQTbbsFx2mi1emjZJsLRPg7vfIjBwfswsAPTOmSv99hfgh+cx8WHv4JHH/tzwHwcYbABw1yBH1C4C0lALzxlvvKtPkJVWlBdyKrQiE82qraxiPplNyiL6GtDs5HAgyaBPPuV3jBPXtZ80ATU8NtIoJHA/SCB2Psdo20BbMXPNF83ecTpjmQQDgBjgJG3iyvXfoFLl7+Nm9u/ZuBs22MEwRC+RwkOV7HUOY+ttSew1D0Hy1wG0EG3s4Z2ewW23YVtt7G6tgLH9OCPdrB36y1s33wV/cNLMMxtGJR7PGjB9bdw9vzn8Njjfw67/QyAswBWEQQWbxKmKRjvh/Gol4d5APF72YvcAPF69a1prZFAnRLIsl+ZlzXn6RGf103ypCAX4T1aBE2GH1Ec5TwXlkUuBCIbRnHqt1lOqnnQVp3IdfIZtzVv+Sbpxr/LZZz2iMd/Ry7wKGc4TQ3xOiZ5vQfou9dw6YMf4feXv4vDwTsIggNYlkhVaKCLjnMBpzY+hiceeQkrSw8zEPd9B47d5Rc0g9CGadiwbQMmRkB4AH94BTs3XsHN67/AaPgOTOsIrk+PaW5h68xLuPjIl9DuvQAY54FwBSGcxKbhOCAXXEx1u7yW331ikAy3PpalJaFEyvQystSkt0LH7fGxv1L8iwu3uuCbu0AbGrIHMXFKMRkltqEv+Y4ul4vuDkSbNTN+5ZTuEWjyH2tYeu7N0/4v0v7OwuY0bTYSuJ8kIFu/J5gtDcRnufhmGY1Z0ssy6vKFvboazNMQL3IRWJR869x06OrfSRlbxhQz3ISkN3W6cqoyi+qRcewpF4/3UJuUpYRCU0JjHwPvA7z+5nfx4fUfYOxdBYI+DLgwjQDuuINTGy/g/Jk/xbNPfhWORR7xLsKAQl2oHUpB6PDfBr2yadLFzQHg38a4/w4+fP9fcXjnpwi8jzhNoWFtYmXj0zhz7gtYWf8sYD8CYAlhyGlTRPYVApIJod0NxMW3Rc8WJWUuymU9ZhRnXaS+0//ED3EQRH+Ic4SQgS39liScwrOiIv1QsQj8xpTjLsShQXxmEQJ+EMDkFJBEw4fB6WPEdyKciLLR0AnGlFvK2876TqnbI8BN9Qh6Uw4cAtj0l0mJ2sWAI6R2TRueF8AJDc77brQszv0ehD63Y1m0GTJY/smzFe5RYpOR3m8ky6bHpB79VZtBsoVerZWmVCOBRgKzkEDRRvmYnQgoFUCFH1UwkGcwdL0f6a7K6Fdt/9jipgh8VGmqpL+T8ZeWhypt1SGX0S+ip8Kf7njG5efN50mkqyJfWXq4PD1YlHwFINMxSckLmgLIiR9CiLHPMgbQ9IkLHzvYH7yJX/327/HRzX8HjFuw4FJSQRhmiNBbxrmzn8EjD30RF899EZZxFrbZRhgQQPQFIKRn6wmIMzkfoeHCwB5C7zJuXfsxbl/7nxgO3oZBAN1cQ2fpBWyd+Tw2Tn2JM6mE6DGY51ukcZcNAUDFD3loxQucsZc3Cfhi/+3U/x/3Ja4dNZNsfwJ2gdAgL/HUU0wgPJzQj0AtNU5iFC8QCWnGnmOBfadglYF47G2e8hCPCIXdEy7mJqNHjRiIB0Ke8ZDT+QLRCvi0i6B1xE9ikyCGlk43Qhh0EZeJ+IDnwvQYqQNjii+yxD+6VGu1Ijn7gEOfBQLQEwInME+btIgdYsVK8sayOb4RivcfovbxH1X91Zm/qvNUZq9V7X5TrpFAI4HqElgIEC/anc8KiGeJ6thxq9airi/42JjOk2ayl4uguwiavNYmNkKqi53+iB6vsWiacW/mMX9OAq/645oE3jHsi4G4wGQM6MijahK0FWkLdwdv4Ke/+u+4vv1T2PYdOIYPEx4QUizJOh57+It44rG/wOban8AMz8A06LImAWWP26Nc4HwRFCEC/p8H2+gDuIajvZ/j8nt/h4O912BbfYRGD2brOWyd/hzOnP0qOt1nODQFoAuhEaQ7tsk/HibBXGWGgBBzUyyc5S8/Vo8cxZG4Ip8zzISLmz+L0LWoF8PMtK+ePPhRRfbqs69beLhZYZOdFd+zN9ok7zV9G20+6HSBH0Dip0qFqgu0f4wVAd7DCXAmR7nYnkQbLeoLAfHxCBiNgd09uNt7CLwA7eVVoLcErCwDSz34gQuj4yCkVDcIYUUC8RNypG8mQPyYfKe2IZYjpbNMnxbp63BVKzWt3wDx+mTZtNRIoKoE5gbEZR3N88jFwGpWRquIrqzPZb9fBM0kQM0a9PtJvkW8lh0zlXpFXuVZyTfuV5HXTMWjpsJf1sauLr5U+lhtA5DlAY8BJWEtAQT5mXtGVy5C7GKn/1v87JW/w/Xtn6HVOoBDADt0uZwRbuDpJ7+KJx//Gta6LwI4BSO0I8BFIFIEb8QYmkEpg8NDIPwIo6NXcemd/xsH+6/Ctg5hWEsw7KcYiJ8//zW0288BIT3s00mi6GgYUv7V5OHAsa8E8I09tVPoe3d9/iTGuilgyVA78dpo0qtNOiBSNcZxG8R7BKXZey7kEMNi9uHHhxAMqmM3NtXnABIRAhIG/DgSgWsLFCqSAOLJA1qWc/Qvifcn4SeRx94dA+4AGA6B/QO4l69i54OrCEYeeqvraK1toHV6C9b5c8DaMtBz4FuAb4RwLJGKMg5NmWw/IoFm6W/ekCzK/mfNX91535RvJNBIoD4J5K2feWtd5awpsgVbBsSrsC4Li2ADm/CIV/UWLIJXGU0ZEC8rXxndsiEPsv6UoZs3rmlPVR7tMjSTcpfxVPS9Cu2ik6Zk23E5mZ7rzps6eK2Tz2x5xoEF8bcxIhRAK2CPLMUGD+EGN7F79Bp++eo3cWv3FbTbhzCDMYzQ47ImtvDsU3+JJx//KpZan2QgHlKGEwaF5BEnyCliz+l3DpHgeOVDGMF1jPq/waV3/paBuGXuwTB7sNpPY/MUPexDQPwZwF8CjK7obAI7x+Efx3mcBqCwTYsgcBy6IsJYop8kSkw0EjvcJ47niKZ57ILjNP7DZ9sZwDKiJ4x41yE2OARa6UprHL0hYs1JIhEwTvjImT3TRMAx3qJNUZa85BSWwoH7Uy+6T5TFKLBgkhsB/jwEOM5FxIuj7wKHR8D2bXg3byHY3sXBB1dx54Or8AdjtLsr6G1twdrcQu/ieXSeeRI4uwls9IC2KfZpKj+R4HL3RYkTO9X5qkY2Z0ALKsvmvwrdpkwjgUYC5SVwzwDxOoyFLqCogyYvBTnhLlngdNY0eaHLCdmog/YieNWRcR08TjCMZFzT/aqDtgpAzZJHHbSL2lUF9TqmSne+pnW7mBZfN0wUEUA8DCOPLs8TH35IqQuvYffoNwzEt/deRbfTR+gNyMfNYRKWeRrPPPWXePzRv8ByWwBxyiHO4dZ0+ZIdxNO4ZgL5pk0e80NYuIUhAfG3/xb7d34NxzkCjA5a3Wdx6szncPr0lzlGHMESQBdARRB2Ao0nY71jgBoHdMSgLHYPx9ctBSiO8Tyr8SSAW9QRm4i4z1Pkb8blYpdw1BUC+4moFeE155AR8SkDdQbUApLH7QvX8jQnI5dm+yQAuLit6YuQHAolIf5HQwGu4+9YwCZA8d52C7BsvnQpfqiNAPBdYOQBhy5wYwe777yLG2+9jWDnDtpDF/bQQws2DMPBMAC2Ry6s01t46s9ewvKLzwNPPQR0DKBn8Qik8XhiazAZHdLfiZM/Ax8vyv6n50VdtkFnbjdlGwk0ErhbAsqhKXnpC1UX4iJCyW6peKZVyshAUx4wrds4JeWT9ryq8FFGvio86LZb5E3Om1hp4K/SL51JKgP/SR2ok3Zd46bTTlIuRbzotJm1MVMZ53QZVV1SHdssHrJOLVToijJJ0JoNxIPAjGK6CQ9SeMQQHm5i5/BV/PyV/4Hbu6+g2+3D8EecwYPDl41TeOap/4pHH/5zrPb+CAi2YNDlTEZnVEDcNmR5BSF8nzKjENg8gmluo3/nl/jg9/8D+3d+g3ZriNDooLv8Bzhz/vPY2HwZhvUoEHYBugBKFz0Z6lGIxhQOTkI8OASEYK/YZCS94HSxcQrh4+DvGEDHYSTJkwJ6YZTq0K1JQcvgcJ0IGBMYjiA236w0Tfh8IdWCOYGqAgjT/yje3giHIq6eb3vSRUtHXI7ki5L0d9QvAs4EvgmEj11gMASO9uHevorR3g68wQCmH8AMyAtvwfND9AdjfoF0eW0DveU1eiJVeMI9F/3dbezf3IGx78PYH8K9uY3+9ZswhyP0DBtOYMCGDXccwvUN3OmP0LcdtB6+gFN//Alc+MpngGcuAl0DgSVCapLx9BQzPt2+RFHwdEE0YofOR/LsUNm5mjWPZG1lzR/V+diUayTQSGC2ElCZv2xpsoC4zEuX1XUVQFS0wKrQ5CPhhNeSfjej1Fe8SJXIKy2jmwdOYhmUCYuQ0SxSDVU5qwCvvE1LHjicpXxVwXfW5k6V1yK9Vd1QFulZFg9ZXjJV8J3ub5H88/qfZwjUwa7oRZaMVfS47tOa4zTjVB7Uwxh4Crga9RoI6dGc2BNMZcgLu4Od4av4yc//Fjdu/wwryyMYQeSVJaAansIzz/wVHnvkK1juvAAjPJ0A4tFFRco6wplHiLQPfuc+POAMLIfbP8NHH/wDX9a07D5CdLG8/kmcv/hFLK/9GWBeROh3EII8vTG4pl+m3nuGycweIUTK8DHNAsOBHVHISOTnTsWaR/5sAvGUHnCCGWnjIP6xB5u/H3HaRgQjwBsCHr08Sk9+2oDdBizaMLToWqO4VMmvjrqANwaCI2BwGwipfgTC6QVSqkeebLLNBJ7pCVHyfnse+LWk/hDYO4B/Zwfe7g0c3LqO/p09hGMPNsWNGxZcN8DewQCd3go2Ns8wEKd4dZvSHgYBtm9dx60Pr6M1smD1fXTdAPbIg+H7MAMDVmjBoY2ObzIY7w88DE0L20aIpY89gaf+6kto/fHHgLMrCJz41GCaFcan4TAM4nq62QlDCIBO26ak7t1tWXTmqg4UULH/Ou01ZRsJNBKYvQTy7MFkHZZ5xJOLcNZin7egyxZpGcDNopsGNboATKV80fFilY1EEb9FHkwZYNIFsKrArE5eY/CatXlJKqjq7lEFyBYB6zRvWX/LALQqOFVpJ6utqvMnb66UHVcVIF40P8uMrVzGUWo/BkcEKoXXWABP+psAuMkXA6NPYBhjALu43X8FP//1/4ubt3+KlnMHtunCCAIEnD7jFD7+3F9HQPyTCMP4ifs4/kOAcaYee8k5I8sBEF7H0fbPcOWDb+Jo/3XYzhBB2EV7+Q9w6tzL2Nj6AuzWE5xHPAgtxA/KMBSkLCyc4SXOex5fYhRAkUJgmCqD8CgunL38FFIjIsUnseB8edSET5cko1h2zjYSx3qzoMYAvTTqHwCDHfg7H2F45wY8d4h2bwWdMw8DvVNAe10AcnKYj4fA4AD+9g2Mtj/A0Y03YfkDBL6F0GjBsHqw28tYWtuAs0JebJtB+GB/D/2dXfj7h+wNN4YjWK6HoD9EMByxR5yAuEV7gNCE64UYjQLYTheW04Vpt/gBJRpLimsfDvoYHw5gDkOY4xBLpgPDC2FaVIbAvwVvHCJ0DQSugdAz4ZkO7gQu+isdbH7q43j8Lz8HfOppYK0dbeSEnlDMP2xKZili2SeZGckjHu2QJnnGJwcRxbHcVex/A75nD5QaCo0E5iGB5DqYxD65lzWzFuysxXQRC3vd4DQJFMuAYhlokgEtFZpyUHJcjVQ2HWU3O0X8qtBN81u0+Ym50t1wyMC/jPe6AHRd7cg2H3kbD9mmQybfrM1TWrbpMkW2Q2UDLuN1Sv947uwpEBcxyQLQEtgVLfKFQZMuZO5id/gafv3bb+LajR/BMG7ANsageGnTIC/qFp5+8r/g4Ye+hPWVFxmYG+TpnUZhT4E4t+szDQbiwUc43P4pA/H+4etoOSP46MLufgxbZz6HjVNfRKvzFEJ+0IfyiIuc2OxdN6Nrj3QfkeLOo6whk1R9HBYTpf5jnggZEz8UXx3FWE+ixclDTXHVlnh4KI7vDmkjQp5p8n4fAu4e0L8F/+A6+rcvY7x3HaFHlxxXsbR5AcHyeZhLZ2Cunhae7qNDhNev4uDKe3B3LmNw800Y7hE8j7z5bQbiTmcVvdUN9FbWYDstDPsDHO3tYXDnDrz9QxjDMRzPh0OhLL4Fi//rM5CGS5sKOsWwYcDhU4MgoFAVEdlCGw6bLsaSl931YbghTN9A23RE5EtIGXJMWEYb7jCAP6LvLRieCdNu49B1sW+HsB89i0f/4jPofO0l4Mwy0KJQnHjDRocTdGNAbLZygXikqPOw/w0YnwdMamg0Epi9BLLshRYQzwKsZUCxClhLLu6qYKIIVMgMmQp4KMOrKoCWeTBV28krlycbGV0VT6g6cLo7xGFWHvEqQDzJj+6mQwaIs6a5znxQ1YNZj2umMYk9z1H4WNEGMy0H3Y2WKJ8G4snPRN7p5DU8BuqGBxh7OHTfwhtvfQtXrn0frnsZRtCHY5to2T0E3iYevvgVXDj3Ms6e+iwQbsGgnN/JK30cuy3oBaAc5PQtecQ/wt7tn+Kjy9/E4OgNziPuBx2Y7WewcfrPcPrsV9DtPYsAlL5Q5BFn33YcfjKJTRYQkMAl40MC4BQCQjHZFEoCCrEZi/zZAX1OgDz5JA1tHOgfpUiMY7U9fkEUYR8Y30Ew2MHg9ocY3/kI3sENGMMdWON9WCynFnx7BQNrHZ2Ni9g4/ziMpTVgdwf7713C0dUPYQ12YI5vczgLecSDgB7NoZCbFiynB9vpwLJseK4HbzSC1x8iHIxhuh6/dEkx3IDDOdopCj30QgTjAIFH4SkOLAqJIRDuhfDcUKSLpE0FX6jlDOTwh2NC3zCpvNWCH5rwPROO1cXgYATad9iBA9MzYBk2xmGIIzPAaLmFrc98Aqf+5ovAU+eB1U4kpgiMW+I0gU4fjgFxvoc6fZFUxVao2FDZfJXZ9dnDh4ZCI4FGAnVJ4C6cIAtNyVpMk0ZBBk6zAKAO8KCyVYC4DIDnATYV738SROoOkAywqXiJi8BmXn906aosIrJFQpemrD0dWcs2WFnjrNO+DFCqeMSL5kNS/4vkoitjlXmRtfHOms/xPMgDE2X0tGgM8sZs8jrjsVCVOMMI9yJ6kOcAg+D3ePPSd3H56ncxGLwLIzhC27Hg2D1443U8dOHLuHDu8zh/5jMAxYgzEBepEPknAuLUInnEKc2fiSN+0Gfv9n9MgHjbGSAgT7H9BDZOvYRzF74Ci0JTwk50QTO6iJmM44482SKAnNz6HBMCgED4IRAcAP4h4B/BGx7CJLQZeuzRF057GzCovwTCuwyq+XVMfwS4dxC6+3DHuwiHu7hz5T34B7dhuAfomi66hgcz8OG6Bo7GJvphD+3Vc1g7fRHd3hq8O3vY++gqgju76MJFi2LuAw9hQFllHPguAWcDPgVZs7xoO0Fx9wZ7vA0/nHi+Oc4jJDBO3m+L48wDN4QfecUJapucrcbg0PTJhVB+SElEb5NnfDT2yJGOgN5HpdAio4W1lS2M+x76O4dwPBNLYQsmHRqYJsYW0G8bMJ6+gHPf+DzaLz4DnNsAnGgQaENJjw9FWVI4ECg6uRAPcWYDcR27oTtf67SJOv1syjYSaCQwGwkk8aPSZc08MJEFkqt0Oc/LpgrE84ybrE95oFsGMOoA4kkaWf2fN1BUBVM6C4MqX3XzmgUA0zRUNlwy/cn6Pk9ni9pS3XwV0ZvgxBzvtOrGOQm4ZRtnlXmS7HOST9UNQdYGQOjghOPpM+n8WRQ7zV5lkSJQ0CKweoCB/z7e/v138cGVb6E/eBsWBmg5wpPqjjcYiD/68JdxauPTMOhBH3SjVIhJIC5i0jmMxCTASUD8Ova3f4arl/8ew6PXYRl7DAxN5xFsnf40zp1/GUb7IuNqEfM9Bt0/5LCPyENMXmIGqBSP4TgAXSQl4B3uAcE2vPFtDEfbCEd3MN67DdMfchpBDq1hTql+G2HYBswebKsL27AQuEMMKRZ8vAffPYDp0SM4A04faIUeOhaBZfKaBwykKbmJb3QRml3YrWU4Vhvh2Id72Ic5ctnfTpHUgefD9ygvuIWQYsV9At4iM0vgUxYUm/8mT7f4zuLfvVGAlkn80RhRbDxdxBT/qDzFivt0ATMgwE3xOgSAKSUhpYo04AUGhh5doLTg2w4Cy8E4MGDaHZw++xBM38RH73wAY3+ELXTg0MOpBjAMfQxaBg5O9XD2a5/F2S9+Gnj6IVCkEOsIbX44CYC4nDlLIF7F/ldZf8rYtKZOI4FGAtUlkDVvpaEpScClCqiSAEh1oS0C0SpAPA/Eq4itChCXta/jUS4jXx1AnAVM0wBH5Yg0DfZkQFSVryJQnCdnmX7JgLcMiKv2XaYHWfopq5M1tnmLb978kc0dWb9kIFzlxEpGQ3Vs725nejlR5MgWlyf5BXoG4pTjmjybERDnR3gIZB1h4H2At979Dj64+k/o99+CYw3RdkzYVgeeu4mLD30FTzz6FawuvwDTII84AXGRS5wy84k80wE/ES8eCyKgfwjgBg53f4Er738T/YPX0LL3Ga7a7QvY2PwYNjdegO1sYTwew/cppKPPIN62ezDMNgx0YDuUY7wlsoxQyInfR+DvwQj3EQQ7cMc7GA53EI73EB7uMhCnx4hEeAx1zIbvU2y1A8PswjI7sE0Hoedi3N+DP6aHhwh8B7AJ8JKXmlJ28yVH4ZEmSB+QV9tw+L8CZNNLPpQ+kC5Ukk/a5OwkFFLiUz2K+qGHjyhGm/3gnBJGgHDfgEcXJ6mdwGavOYWbiKh4G35AFzRFUhUqy21TffKO+4EIjQ8JEovYcdqjEOh2ia92B+baKszlZRi9Hrorazh99gJMOLjx2tu489ZlODcPsBLYcEwL48DHwA5xsx1i40ufxpN/9QUYn3gCIXnJYyDOMfUGgiinoRmlqI894qyzOe8OZG06k5/lrVVFtiY9D3U31Cq2pinTSKCRQL0SyFv77sJZeaEpReCqCJyn68mAUhoIZoE8GZhIA8wioJhlwGQAsCw4VQUgReE/eQY3q895xl4WXpS1ccqTedEio7LAZPWlyBPMICfxYJFs4yFT/LK8punK9Citg0X9Uulzlo7njWvW/MzTYZl8ZTpcBojnnbDpAxgC4vHTKwSyRTI/oS4CiE8f+YkS/VH6PrOPofch3rr0HVz+6J9wePg72OaAgbhjdxmIXzj/ZQbi62ufhAkC4r0JECe8KrKchJwqT3hQhaed0hcO936JD9//Jg73fo2WtcdR5Ka9gU7vAlqtcwxqXfcAgT9A6PWZbcdegmF0YNlL6PXW0O32EAYe9vducWYTM+zDMoewORRkiNAfMQCHewSLY8QpTt1gwEoHAJ5HOcAJlrfYk29THDZlkXHHCEZjDj/hFy0JiNOFTteAbdITOA6nDqRYa45P50foLRi+GcVvE7sEUm2YsBGOhAc7CMLI400P9tAGRcRyt21nAq5934LvO/A8GyEcBEYLR54Hw+lwTnXPNxiM8+VSAt5+wBlVDI+AeAjbsDlunPiijDNeSJ7wFpytTaw/8xjWHnsE3XNngOUVoN0F+j7wzhXc/vdXcfsnr2N1EKBD8N4w0A98XHc8dD7zB3j2f/sLWJ96GkHXgmnRpkPkFaejimNAPLpyQGkN4/k4zSYutLdoTuYt8br2X2b764USTWuNBBoJlJWA6trOHnGdia0C0HQW1ORCngegZUBcldk8r+HEqKYAnw5dmedQxQinwVZe6E8e4NUB4jIPS5L3MvKdZHJOvK2dRzOOuVTdEGXJUrWPukBctpFUAapZIHrCQ0Ln0ot6mk+ilSwzfbUwyqGfqCDbPE6/jysJ7/I0A3cMNqbfi99EiehaZORBjD65Kxxm2iEhJ9GmTKZJKsf4TajhVwIAACAASURBVLQRPbHCj/TEvRFAnHJsixaOA3GmzMDTMAYYBlfx9qV/xuWPvo39g9/CNg9gWyHazhK88SbOnfkcHn34Szhz6o9hGGdgcJaTyCPOOaZF6DZfpJzcCT0EjG2MD3+NK+//PfZ3f4mWvQsEA/ZyO84KALoM6sOnlIHhEA4BeMqdzbm6HYRhC73eCtqtDnxvBN8/YuBtBANYFL8NDyZdIgx9yicCM6CHiOizKISC4qkJiPP7OXRKQJcl6TsbLSuKk/YChJ7P/SdQa1sUF095wlvsTXcpHITSBFJ8d0j+fALiFoJxyOEy5C33KCjFt+GP6JKmw2EiHoXaUB5vwrAhUSQPesjtUegKbTRCs4fA6MJpr8LuraG1dQpWdwVOZ4kf74HpwKQc5n7I6QxHh4fwhyPur0P9Jw84ZVWhdIVOG+21dYQrSzAubAHrK8AqZUARQTOg/t4+Qvi/XsWlb/4rereOYPddtC0bR2MX2+0Q9qefxnP/+9dg/PEzCJZsfiE1SrfD4SkepYakfOJTNeNBF9u/CLAX6LSqfZjMsoSXXWb/qe3kOxplwUJTr5FAI4HZSEAFq/HKFJAro8SPbKFXaTILhBfVy6OZZcRU6KuWqYNXVVppoCIDpzrtqpRNe2dk3kt+5INTIE8B2uQhkgTBOOdyDKyonngNO4Z0EUzjy2mJ4F/Z8W+cyjnCWZk8xnfYjvUn+iN67CVNMrqTNXGoxk9bJ6Bl9Gv0GAjFQ1CYAqVV4xcLxcuFvFgzwqV0etOFk6adYYoUaQLHJR4OoYrRy+fTDY0gR4CE6okzfzo6J3+roDQNTYieI48euRIdil5tJBAnPohfjBHjEGfuiMXCYQUCiE1+OGe1eOZb9Nnk+N1jzU1yeccINTkikVeaLsGxklC2i+iIPwoFiAEOpxqMviMPJv1Kl+fIWlE+aX7UMqDsGtGTiBFIj/Nss0RYDAFfphRjEF38Ngdww5u4cu0/8P6H38VHN/4Djr2DthPAMZZghqex0nseFy+8jIcvvgzbuYgQPQaezDOnKox/+LomfINS5rkwcBuj/uu4efXbuH3jJzDC62jZfbTa9D3FPjvsbaWHdCyDADX1OBCvuBsiVpogLMVj0xtBJqVbDCgG3KMcIeIhGfZkhwKQBwRSSfEotIT6RE/Dizd3AgK/Ubw5xWUzNI501B27HGpC4DsIOhh5Pdj2CofmuMMhQm/AcePkObfJqx60GYiblEecHtyx2hj7DkK/C7uzgZFNVzcJoHrwxy5MAv8UE+66COgmZWjDai0jbK0gdJbRWd5Ca/UMnK2zsFc24CwtAbYjHhKi2B+KCXc9+P0BvMGIY8Rti8adQo0Aq9WG2e0B3S7QdoClNtBrAy0K9CYvPd1vDYGdA+CN93Hrn36Mw1ffQffIpeAfuCFwy/LQfvFpPPr1l2F/7nlgvStkSz/kGRei5LG2WebRHwzEo3KlVs/knLj796JTw4nWZWQmKm61+baRQCOBRUlAuiFfJBBnOJDyohUJ6l4H4qq8Fh1VCoChbv1VacZy1910xEBcZJGI/KXR72n/alxWOCwFlAkY6SVAaLwQJjzpx9zAXPe4ltwNku8qclcTMZBK+piTJFk3C+nEXwpQRGnOOE6ZADZnXRB9ZJnw5iIClhFqFWCWn2CJFnXxeAhnl4jYo2b8gMB75IELgwlgJ7cnt2FaAogzoCMPHYFbEd8qPo4QffJkIuqDiKtOveA4EW2U6eLYJoZjFcS4RWNIIQgCoDBCnnrMCWxTf+OXb2NCtPFJjIYRvRgZ45zJg4WREALKL20QLoqfVuGRmQD52PsdMRvt4eKxiHiLX5ecbBaHCLCHmzuv4PcffAuXr/4Qtn0TnXYIK+gA/gaW2s/i7Jk/5Qubnd4TMMxVTsvH3YpSeQsxij9cfjJ+BMfYhzf8T2xf/y5uXvsxEF6FEe7CMkewjQCOacOm1yYR8CuR5B0ngG1alPVEZAZhIE5hIvxa55ifkjcJtJN0OdxE8MfOdHJ3R6EgIqo6itmmOG+PQLvIRkKAnCKvqT57zCnswyfvbw8jt4Ohv4yl1XNYXt6APx5gtHcT3tEOOnBFtpGgzTm7bXfMW74hAW9zBZ3VR9DbehTh6mkEDnn1XYz6fXiHY3iDMYLxmGPPKS1kq7cGdFdhtFdg99aB7jqwQv/tAW16xTPiLQ7Cp0Bw1xeXVlnhRDYTVlrHFp5v0j+SE+1CLIOzoohNHm0EAOz3gTcv4/Y//Qh3fvYGunsj9OiUIDSwbXjo/OETeOSvXob5+eeBraXYgDEI56ijaNMlPOLRZIj0PHnKo7LAq9riBoirSLMp00jg3pGADLMpZU3JYlcXsBW1EX8nizHWBeJ5Hvc8oJs3rFV5zTqKLxqYqkC86OhfqhCSbBtpGR0DqxPPauRhjQGliKGYemITADeZDoxDL+Lv4sc1cjYdUfRBMm3G8a7Fntbo06yty7Gj37y9zRSxT9tPhnCkwpnEAVO0ySBvok1H9wKEsxd34kuLveECiNP/C6g5eb6F6VEgAH3iR35v8slGfuW0D/3Y3bFJeAbLL94oxJu4+InzqQMwPmyP8PXEYx75zaPjev5WeBwjjzSB/pBfWokvME7YT2Q0YXe2wMqxAz2SG8GmqNWJZEgK8adCIhMLIc4YApIKAVPyThOotQR95lXkfhabooQCUv7wSIZB6MI0XOz338Db7/0/uPT+92Dbt9DtkJe5BX+8jG7rKZza/GM8/dTX0e0+CRhrHDoi2qANUXQqweAsjsemDCh9YPQmtq//E25c+wGM8CPA34ZtemhZBMQN3lhRK5ZFwFh4ug2DUiCKC4kU1kGZRsjbTw8QmQYBdaEhFGdNoRnkOefsI2Nx0ZI2RORRF9lJfPiuz+PCG7uQgtrJG+6IFIPURkD5TnoI7U345gY8axPL6xewsn6a84L3b3+Awc330R7ehjE4YhBu+eQZDmhbgAGFs/QuYO3xl+Bc+DiwcR5wWkAwBkYj+EcjjI+GcN0x2k4H7TbFbfeAVvTP6pAAAMfiVyz593iSRKdLrDNxSAhv+BK7QgbtBMwp/aGYKeL6bLwJNcEXLPtj4NI1HHz7x7j+w1+hszPAUmjzhdDb4RjdTzyBR77+MowvfQLBmeWJY0icwAgSPAcm9iHug+hPlhPgLhuZshGs7wXOlAaI3zsAq+lpI4EiCcjwVlxXKWtKFSCe5QXQAYpZcXLp2O0sw5akq0OvCq9FddPf6RpihrKS04MiPpP0VWjnxcfftcgc+yA+sL0b1U7DIRJoLArd4BhxDh1I1EvwGuF4QSkVZiLqZUg+vdDlFGO5TpGgaGjikk769BOe+FRbXHzicY7BX5SejldxAbbHcBkoUNypSK5H0I4jaadPaUf+3vi5mPhtPwLi5O/klgjgUygE/Y9A1mQ2T3+NgSx5pQW+ieC7cOCLXMgJkYsQlClYjsNVOJwmihc+hjoiGRAsSw6AgP2inai3kTinJwjEOf2wFKKNgngyPj5TmW5miEvxiIsJy6QXF+N3BWhzEYHwyEMsuCdARjwKzy9vORizTR+88QOXAW5/+Bbeevf/wrvv/U+0Wrvodim9HsV+L6HXfgJbG5/GU09+A53O0wiNNfiBDcMUD/Dw9oDjsiPQz5/QAzuHwPB32L31bdy6/iOMh+/DNvbRcQDHJLAt+udRrDqBSMpBbtFjMz6fZgifdhSbTfsd04Nhiq1aQBccwy6CoC2yovgCXBsBgXauxeiRThG88TgC+eJCpsHx7QTE6RGhNgyji4A82uuPorP+MOzeORgd8k6vikwtd67Cu/Ym3Ku/hbd9BcZoBCegHpgYBSb6Zg/YfBpbL34dOPdxYPk0YFEqQg5O52wnnP+Q4zpagNUVmWBoPMnjzYNCMSYitIhHPvZmR9t21h9+8EiEfU3zUyY2dHwSIbRpMnnjMCz6aOgBl29h8N1/x+V//glat4+wSpstN8C2P0bn+cfxyDc+D+vPP4ng3MpExUXiHXHKMwHhFBoV4fzYXuXt3ydTMgOEC/3Mr9kA8akda35rJHAvS0B2d22Cs2QP+uQJQdVLrAoOYzrpjhcBcaqTB05V6arsWFR5TcpKRj8JdLN4zpKH7qYmb+zScedFcehF4J++o7jdKAgiIiddmrhc7B9nL/jEizX1jk5CKzJR9nHOEr72aE2eArlcGUzcrFHMdLyOT1ZQAcgpBpv7m2IrjsjgMIX4gQ9aXDk0RdT1jRDjwGNv32E4xPbRHoKWhf54yJ/z24k+5VK20XFaaFk2P4HCMdHRP8/3edEmLy+D7xDo2m0sWR0B4Dkvs4Dy1EWOBIl4ozAZcpeK/ohOBRwnndhsxIEOKf4CM9oshJQHWoDDJNahcffgwjfHGPtD+BxCYrCXlx9amYTjiPj4OK93GJI3O+EdN02MvBFcjx6+GSMIKaUfZQEhr7PF8cktawlta4kzi9hmhy82UpyySI8XecAJaJKcGCjH9+1ESkMRHhOfDFAkB4Wm9LF38AbeufTf8cGHP0C7s49O22XwGgZdLPcew9bmp/DU499Ap/0cQqzzwzzTgCIDfkCyIW9z5Ik3Kd/3TYwOfoPt7e9hb/dXcIdX0TKO0LVDOASqDRchxVhzWw5vJloWQU4Kv6ArkPwovfivRfz4TMenvOLGMgxrE6a5gTDs8YudlIXENNqc8cSM0rkEPl2OHCPwCYzTK5zUbepnG0bY4wwwlrmM0FrF8ulHYW9eBHqnAJMe/yGvvw/0bwI334T71o8wuPIGzOE+HN4AWhj5Fo7Qg3nmOWy9/H8Ap54DupugaHIOlCIgzkNOk4P+kde6Hf03GgrOMhNtvEKhawTEJ3cZ4minJMYWI8s2hwEyAfdIb2mbIjbUiXgS+o6A+Ec7GH7vp7j0rR+ie6uPVd9BMApwyx+h/YnH8OhffwHOn/8hwrPLU6AdhXXF9k/E9YtwFaYdsSFi/O/+qdv+p9vLckbdy4Cl6XsjgftRAnlRHmle5+YRVxVyWSDONjjlZZAZw6w6Wf0sA8STm4SsNos8zlkekbxNhwqPafpVgLgAhVPoLY5m02A8eZktU6LRKXMaQk/jzKc0ioF98tvkEfIkdj1FPvauT/yzUewt5VKepg0Rv4s1Xfhp40cL4wVY1E8ETTCmoEtpAXs4Ke3ZOPTgGQb2wj7ev30N7350GXeGh7i2fRN7/UPOMNGxbKz1lrCxuob15RV0Wy3YpinivOm+GeebFqEQhF1W2l1cPHMep9e3sGz30EaLHz6h8APGJ3H6vklHRVx3/Bw754ee3uUUp/scEpSMt6GwYgGOYi4plpvj36PX0l34GGGA7aPr2O/v4uiIHrMJ0Wm10XLEpTr2xhNwCjyQF9r3Pf6dI7yjTc7hYIjD/gH2D7cxGh9gONrHeHwE+OQ9ttGxulhd2sLpjQvYWr+AtZXTWF7aQKezjJZBebcJuFL8M8UnC6aFVol0hvRPeM7FjzhAGWDs7+DGrV/i9+//A67f+Cm6nUO02i6DVyNso9u5gI31F/Ds0/8N3fazAE7BJyArjj/ExU8C4hRPwqcCHJCMcPQ+tm//AtvbP0b/6E3YOISDPno2XQSlTQNd7HQw9Cl7yBI6rXXYdosf2/HdIYNw2yQgTplUKPSBzkJIYl1OgdhuX0C7ew6WtYnQ6CE02zCtDoNxyjjCHmfSQ5+eficgPoqRL8sIWAIMylO+DFjLgL0EdFYAmzzWbXiwYVLozmgH2H0X/pv/gr13fg5ntAsncPkUxgsdHNFz9lvP4NQX/k/g9MeA3hl6ZxMmySS+cE1o3KETIBpsR4TeRJukONf7NFZpslXicYozkvA8SN0b4bzwHLo2PUOhLDKM7bmsiZDDdChs3wWu7WLw/Z/hnX/8Nyzd7mPVdeAPfdz2Rmh98nE8/t++COfLfwicXeLu0NydOLKjeST6TeMxvX/BmpADxOu2/w0QV0UQTblGAidHAqqYdOYx4jpe3LzdQxnQWjQUeUA3r05ZIJ5sT2ZIs7zSvCAlNhdF3mmZ4U/2ReUUIKZN3sS4/F0APop5FtDkOGDO8hIdB/FRPHSMjKMK7O3iBVt8ILJnCJCYbnOS7SOCi0kgfnwspxsH5isRzxzl7xAp5MgLzZ6v6WZDgIIoTjT+I26cQ1gFYGcAOHlIJsQwHGHf62Nn3Mflnev4/fY1vH/r6gSI94d9eJ4L2wRWl3rYXF3D6tISek4LDsXLRkfxrudxqEH8uMl6bxnnNk/jzMYpPHnhMWw4a+igC4dAEPmt6bJfLKuYF5HbTjTJMd3R5oIxhbjgKV5CjNHqFIizd5u9nD57N0MjwDAc4Pb+bWz3b+L6wQfY6++gf0QvPwbotFpoORRCQiEtIqMIA3FfAHEKq5kQoufGXQ+D0QD9wR6GwwOMxwcYjyhln8cnAEvtJaz01nBq/Sw2185ipbeJXncVS0tr6LZWseSso22voO0sw4y8zPxkOj+dLuQogLjwnjK/xgB99wo+uPIjXL7yHezu/gZLvREsaxRdeCUv8xqWe0/jyce/hvX159FuXRQgltuk3Qi1SXHYhwiCI/Ff/yb6R29hd+c32N9/A753A2Y4gh0MsOIALYrzDk2Mgy486wzszkNYWX4MltmD5w7hjo7Yo0zZVCjEg0A7heyYFoHtFVj2BpzWObQ7FI+9KTzYBEgp7R8/aU8x2lHYB8fYEBgfTFPw0MudBnm9OwAi7zeFjUT51ym0RGQj92C6e8D++/Be/y62f/djtN1dtOniKPPewtHIQLD+GE7/ydeBh/8I2HgcAYWreFHYDs+JAKElgpdAT8xzKkQx/CFlmOEyNE4Cocf4nS9IRrpr0UXl2HkeRaHQBWZxaXhqdejGBW0oJ7zwpc7II351G/3v/wLv/MO/Ynl7iJWxDe/IxXboovviU3js65+H/eVPAqeXOFSGDw+MyPM+ucsQX7qmjR1tlMVcUbWlVe2/rP7JgR5NTxoJNBKYQISCELRj+DCZNSUZBiITZR3gNA0e83YPdQNxGW/p72fJa9amQMcjLuMlz4DL6sWLTJr3YyCVL52JaGbhnxKLY7RCib/uimsXIFf4rSKvVbQQR0t31EoExDlGNBH+EXU8xozxgxuCciKe8y4GI+9Z3L0IDsZeX1q144uSnBpushU43tA0XjR2NBrwKHbUJMDhw4WHvj/ATn8Pt4/u4NVL/4l3rl/G7dE+DoMRXDNAfzyAbVMMsw/PG7MHuWVS6AnltSCwEnt2xUJPYR8OHe97AdqUus8L0HM6+NTH/wif/+RnsWqvYNlaQgttWKENm1LVTbL6RaCFvavx0AiProhWiYH4dAT5+J/jklkLRDR76CEwXBx5+7iy/SFe//3rePfqm9gd3cDQIxDqscfToWfSKbSB4oxpm2JSXQLxInOMSFk4peXQE+6MlikEx0NI4DGg64C0+QB6rRZnGunYHbTsThTrbKLd7mG5s4FHzj2H1aUzWF89g153Ey1rFZaxDJvSEBrkAebUMixVcZE2gGn1cTT+AO++9y/48Op3cHD4OywveXyhkk4jQo6/bqHTegjt1lN46Pwf4tSpZ9Btb3KblJ+b9iYU9e8FBxiNdvjp+OHgCvpH72AweA9BeAu2NYRJXuRgjGU74PzVvt/COFiHvfws1k69gJWN5wFzFXBHcIf0aA9fyYQ7HvDmhTZ3dqsHy1kFzBXAXOeLo/w76QQjW/o/GwgI1EZe8QjMi5Qn0eaHNg8kE9qkUNlQbLLpVdD4yGfM4Tbk1R4C+x9g9Jtv4dbrP8BSsIcOxcCTM9psoT8I4S+dQ/fpl7D07J8BFz6B0FnnjcAk70/owrfpZIXGwBEXSuPTGE5pQjohgHi072Rto8uswv4IfRXzf7pPFPc3p7tGoU0xEBfNBgSWqYgXAB9OgfjK9hjLIxNe38VO4KL7qafx2DdehvXFF4AzUyDOTnzW26lVi64ziEuxE7fAtCcym6pq62XlYtucXj9l9JvvGwk0EpivBJQ36mXSFxYZClXCquJIbg7yAHHSMMXtyrzHWfTz6tQFxGU0s+jkxQIWHXkkPdhFoSs645gZMhRduJvi6HjRitL4RQxP6VCYAr9VzQscA/EYwkdZL45lIYg9u3FKwPi8OKDc0FG6PNOAHxIIpAVdZF1hneFnx4WX1/d8WJTujHyYFMvMsaj0AIl4kcWneGSDggHEhiK+FBmHsBIwoHRv9MMnBJyNQuR9pgpu4MO1gT7GuHp4Ax/uXMNHuzdwZec63rv+IW4c7KBP3sS2xcfelm1w9gyPnjCnfMUU9kFve1Pfog0Bfxb4MCnrCtEOKUObySDcG7kcevvYmYt46dkX8fFHnsXplVM41dlCD13YIUVW25x7mVMfchpE4nu6MZpcgItjpwXmFrg1cWogPOK0vRih7+/h9zfewa/feQVvXvlPXNu9goF3CMMS4I0ApEmpAsmjalLqQn4eMfLIRpu1aNw5HaFhwLHpQRlzElsuMsNROwFaNtB1LDgmhc94nA2E0FlAT7JzbPUSTq09gl57E+trZ7G6fA699llcOPMsltv0giU97d6e5KOhcaNHfkxzgKF/BW+89W1cvvotjNx30XZG6HVsvmtIT7QT4A79HgxjC+trj2Br81F02qv8bLpJlw2DAK57BD84gu/3MTi6A3e0Dd+/CeAOLIeenR9wysIejXcw5Fcrw3AVvnEeK6c/g7VznwHaTwFYiy4k0DiTvKKNDOkE0aJLkBQXHzrsWWZPOIeZCAAtNJOAtXjtUmw86Cch/2k6Is66Io5IpnCSFWqSNZtSBg6B4TUMf/UPuPHa/4flYBc9zmnOOUfhuwYG1irGp57A5vOfR/f5LyOwhZeeY/KJDTOEb9AFZeop5U83OJMJR5tQonGer7RxmJ51iQOy6ena5L5BtBkXW6k4ZCqx9ec7BVNwzsFccWjKlR0MvvcLvPOPP5x4xP2+h5v+CJ0Xn8CTf/MlWF8ij3iHN6AUDORQVhbaOJKNoKwutL2M7ASdIAn+xN0Dlcwpqutd3vrVeMR1JdiUbySweAkox4jPGojrhoGkRTdPIJ43bDpAXHcDIONPJTSlrNc7q695/c8F/ql4kTjDWHoDkVpqp1lGaJWOPGBxWMpkMWIgznnyxEfJDARxHYJWBDInWUumYSUMlNlXRjmthedq4gGPLy8yzKQLhOLBGHExkbYIFKcrPJ9xnCqPVRS+Qus0xW5TvSN/iDsYYDfs483rv8cv33oNV7av4dAbwDNDDPwR/OhcnjJg8EVEBt8+neQzCBUAlHI7R2A8CnfhcI7osiaBVwYXQQjPpYdJHFxcPo1nLzyBx889iifOPo4z3VNYcVawRICIPJ70NLhFT4qznztyMxKfFFMukHd09jCREYcGRJknSLbjYICxcYjLty7htfdewS/f/jmuHXwE36bLhwSwKeOHD4O8vwa9gBii5RiwHbrQOBIe8eiH6FL2E8u0OXTFCMcMxAlY89PmnPmDMsTQ5cYA3baBFl3ADOm5GJ/L8qU52mTAgYUuh6aEAV3qXMP5M8/gobMfw0Nn/gBte4svJnbImwwbvufBsnnEcORextuXvofLV7+D4fgdtJwRum3x1DvJTYBtepWyBcdeQau1CsfuiUdxeANJnn4XpknhKbSJos0IjV2fQ18Ma4ggOETLctElbzjGMDl94CrsztPYPP8V2Jt/AthPANiIvNriJESAcQrpIUBOl00ppETk2J7GvIt0f7E+U8iLOGOKwpomkyjeYUVzgAc7BrDiREr8FYUesa7RC5ojYHAN49e+gxu/+T6W3NvomcIjDt/kHOUDo4u91ga2PvEyVl/8L8DKwwgp7pwyuDD6pnh4yhEkxooAfOwRDyKPOIUQTd8iSHq64ykfZ8mZzv+Y52RiS3EheHpLgDzinPt75AFXdjH83s/x7j/8G5a2Rxwj7vY93PKH6Lz4JB7/xhdgExA/0xEHC5yunGQgNso0OSlEzqP7HyalliTdiOWYD8STtl0XEhQ5nXhEo+OCIkeLLs2mfCOBRgL1SkA5RrwMEBeYKD4+jLwTd4UgTA1pmjUdr7kMqMZtyxjWoZm1GcgyfjKayTpFID8r9EYVJBcZYhnPRTSy+p5l/CefxR6rZExU7J1OX2hKxCIzuE6A6omcIoAgXuSMc+4lvLXReTUD7MmLldOnpwleuORFZY+V8GbFXngKIaFsJKZFuZR9DMcjjFyPAXG3Q/HWBLYCfoGP0rWJY+/o5cP4dUfTgEseS8vAAYZ4k8I1rr2LN2+9j0s3L2P76A6nKTRtE06bYnip7z7HS7OnOwzQth14Yy9Kyyce3xH+TfFKJnMTvcjJEIVBUhSmQx79/ggtN8SFtTN4aOM8Htl6CI9tPYInzj2Gze4GelaPQaXDIRriEiNDvSgTCsua87HxL1FSxQhgRC+ZiJjwQ9w6uoqf/PaHeO39X+G92++ibxyh1SMgLMAVh5LwyYQP2yTAQv/oiyiQIIq7p82RTY/a2I64jOgPGOtQXmcCkyJdoXg10jZ89Dom2jb13RPhLgHJgcRiMCiiy5VUxx9Txo4eTm1exFLnLC6c/jgef/hFnFp9GmGwzNlCTPIsgx6k2Uff/RBvvfs9XL7yzxiNL8FpDdBt01OKFB5EQDwKdUILLuFPnzz3XfaUx5tD9uyyV9dC217GUncVLYs85nTScoTR+AYsYxctq4+eSRcdbXheD73V57F1gYDrpwDjYfjhumg3ulRKoE8ktxTx7fHZEW8lo3SU01wdkaYkgdnERZu00VGgUZS2Usyz6cuoFI8eJZQU4dfeGBheR/C77+HWa99HZ3AVnaA/eXCIPOLDsIVtz8T6cy9h66W/AU4/CzirCIy2eGyI+LCE51tsQkRfOcyE6QnZTX+mnvDJZ0Jh48VEXKI+xqv4Kp43UUEOTUkC8fE/x0B8jOWxDXfg43YwRvfFJ/HkX38B+MIngS1nLoi4UwAAIABJREFUEuUTz1fekPLjPgFnryGbyS+kRnYpnTNF1ymSB9YbIF4vIGpaaySwCAmoYERecWVAXNdQqBKWgcRYaHUBcRkoLvLcz3LTkcdfHUA8b5PCA5/wLmd53WXymoxP9EvGEnpc7ym85NjqGv1BH2YA8YmnLpniI85kMgl2mJIQPm0DI47UJiBrox8MMKKLgvTwdhiI//o+BqMh6BIkLbCD8RD9wQDjsctAfHlpiVMJdu0WTq+uY9looUN5OQKgRa9YRi9dEyAYIyBIh8v7N/DD3/0Sv3zvDdx072DshAgsAaXYEc5Pl5MHlTze4iFweC6nK4w93HQ5jONj+aESAqg+h6vQxU1+wIbS/tHFPduET7mnWw684RgtH2gHFmzPwIq1hIc3L+Bjjz6Hpx96Ek9feBod9psTCApgmwI4x0CfETiDI5Gdg9pn+M/x5ZR5IoBnjHFt/0O88s5P8R9v/BAfHX6AkXUkvOGcY9mA4dNT6wTEfTgmebLJkUibBpG+jnmL0lQSECePIr0uyZc5g6HYbAQEdMn73BEZ76g9w0e3RY8oUt9FyAv3ncEkXQglD/8Avksgtwvb7HJqQ5NAd7CGjz31WTzz+MvotR5G2zoF0+oBIGB4iL73IS699wNc/vD76A/ehu0codMS+en4sixfUCW41UHg2bDMLoemtFvLIsEgx0pTTmwDgW+h7axjubvF4TK2FcIPd7G3dwme9z4ccxddi0JTKN6/DafzDDbOfBWdzc8AztMIQvKIt0WKwTg+ehJmIZ55ikZmEu8t5m+Uqo8ntDjzmP6LxjF+HCe+2DiZhDQfRXiKuDwpPNhiG0ZZVzwY/WvAOz/Azm//Bc7B+2i7B1FmHgeea2DsW9h3DXQffQGnCIg//ALQpgeCOqzz4iKIAOIifl2EzMThJ+LQJ+5QZEHShoTVUwS3TB78mWz2k8dx4i6DaFIEeCWBuPfPdFnz39C7NcLS2II/AnYDF53nH8VjX/0M8KcfB9YdoG0ASy1giW7XkvefNhMG/+No9+jRsUn2nIRVS9tVFRuadwLZAPFFwKaGZiOBeiWQh63SVHLTF6YL5gHsLG9usm4dR2d5NFTAc5ZYVYRTFBIiM54qQ5nkqeiYMe+7vI2Mqoc8y3Oj682ZLKpiBZqEd9ylZDHmjr3cyfR59F1GaMrk2DmxMHOEr0F+ZRGiKdK6UWQrfSYivPfdPob+mEHy9sEdfHT7Jg5GAwx8FwNvjL3DAwzGIz5q5v8ZFOZB2SWE15visB3Twpn1TTz10KN47vwjuLh0Chucmo1CMIQT2TMJznl47/A6fvL2q/hfv/sVrg934HYAz6JHWizY9ACNN8E3DCCHlOaPvPEBXcAEfKJNae0oPINycPNlxygHM9Ej7zkDWYoXN+D02hjR64UcO+6jRWCRHk9xA3StNnpmG0tGBxc3LuClT7yE5594HuvmOnv5yTtu02XP6KRiAuSYIEXGCsDDIJz4NH0McIhfvvUf+Pa//x0+3LsEvzMEo/8IAxKPvuciHLsI3TGnr6NLp5QNhuLTKbQlfrBFDLUA7wJeinAOiv2mC4C97gp6HfJek6dWeNb/f/be80mOK8vy/LkMlVoLaC0JkiAJalmCLDE9PV1t1dbTH+ZPWtv9sPtl12xsZnd7urdrqruqWCyKotYEobVGAql1ZGgXa/c+98gACiCSJbrLZjJpMBCZkRHuz93fO/e8c8+RBkrbruMKoywx8I7o3nWA1CM748cKxAWEG0085DIFysWItswoQ72HePTgq/R27FHNt4Jnq0YluMnE1BfcuPkmS0tncLxlPC+VmCQSkDhHtZKhkBukvW2YzvZh2tv78b02XCeL43rEYvMoTL6VJ+O141qikY4IGjPMzZ1iYeEohGN40RyeJaBU4tUHKXQ/y8DoK1jZR9UaMY4FiHsqQUnDjQysNpKT1Me6BUcnzHLLw7UaQ2kAqV7nxFg+dUZpgvaU8V+F7uZ5lk+Uix9gVSbhyvssnn4HZ+EKXm0xaYi2CQKbIHSoRQ5xzza6D/8Ib8fj0DFI5EijbCKRSZhvLTJS/xbZbWjdFUsnjHtV80kRZ6YYU5Ckc59KxtLf0ZM1uwh3APFKHcaXCN88ysX//i6ZqTJtNZEg2ZSJ8Tf1M/DoHrwdI6wUbJzuPLkN/TDYBV0ZZcgjUdXo6cSJNaNhxlt9zNNT+H3Xu7Wur82hWpemrGWZXX/N+gj8m46A2cW+S797jyP6nxKIr+XK/KmBuFkoEweRuybV1ou31p2DtRY/a70x0uP7pkLGLHpG9ND8u6X1yrB45qv5tzDjiVRFVSlNpiv16TWvvxuIC3BWRjvpAxN+1HCbAQuVFW2YDC1YKBdZEZY7rDNbXGRsekKBuDDj1aDBQnFZJSUCeINY/jaMm5r/qWucAWPi6b11YIR9Q5t5dNNOthUGENM3BUSWzXJcY7yywKdXTnLsxnkuTt+gnomwcg4NsZ4TTNsQlxOPsC7sdkxnvp2MbdPuZ8mog4Ro240loMhY5PhqDfENFxBqa9CLsuKuRRjWKdfLVGmo5jzyBAhYeNqJGapriRQR4oceV0J6s90c3vUIj2x/hF0ju+hzRC8t7LWRhmjhJBIQAXpKXko5Y2wMze1oKxtetpZ59/hv+Kf3/islewG3zbDn8j7SIBsEoe4gtGVy5F0fT/XBJtjIgKdVu0idkERaYdBUYjdnYsyFCW9v76KQazdAPY5Va25ZNeKoQhSKx/gStcaKupXYImuJaxBXtVDxxItbdhky0gDqahBQaVmUyUMcPvQa2zc+TXtuM+hVDCjXbzM18zUTt99hfuEEOIt4ngn0MSDSJ+P1YUVDdHVsp6N9I4X8EPl8L5lMJ674b7tiGVhPREQiIUkcS7RMnKe2fJ7Z2U+prpwlrt7Asys6HvWgE7/wCEObvoff/hRxPIplFYgE8UlngupiTJCT3qDJNWnO5y2AVYnnJqht5sEnQDx9AlPnmORZ1Dcyv5T61TffUuckeRACqE7D5Q+YP/Muzvwl/PqSPrsiYY9iKQRtgoZNNT9M4dD36Nj7FAxuAdHsy1ho4Z0mZZnGZg3EMX2c5hhb1qjWImN10ki17amwKtGRJ8Vka+plyuhrCmkqTSnXFIgHb33NxZ+/iz++QlvNxQ4c9fj3ervIbRwg6C2w5AS4XQU6Ng9R2DqEvakfBjqgzdYNi4b2kCTEvJ5cEo7VMkmuZdG93/qzljUn/d1vIm/Wsr6tv2Z9BNZH4M9nBNaB+H2uxVomxbXKcL4JzN5P+mNATEuj0re4Z36fxeB+uw73KgTS7yn4FrlGwnQZK8PU0nD1gJNNdG1+TF1BEt8GI2tIdOLyvunCnC6wsfxctv81qVIglJGEVOI6y4R8PXad87dusFxakR4yVqplDZIPHYtyUGOlVqYeG5Au8hQB4cZxRfBfoKBSkEVOokoUf5hkQCkEOrwsG3NdPLZ5N09u2cumrn48y6NBzFhljlO3LvPW1x8xFxZZbKwQuIIoDcEv/xuWG+pgIil+koC5Y9M2Dm3fxd6NWynICTUCQjuiEQVaLCysLDO3tEi1VsFzXHJZn4wrevWQelBlemmGa2KFWF6kHNWVjRVnEQGlYpyo4hYBkgH4dZdet5uHNx/iqX1PsndkDwWnDVvt5UQCYVhWBUTivKER8EYznoLxhlNjPprmnWO/5vUv/omyvYAjOFbY6oaPK6EugcNI/yjbNm5hpG+Qgm906c1mNhW1rxKXCswSMC6A23Uz2JaH52XIZvJkfUl+TD5D9eU1wqDISmmGyamr3Bq/SrE0SxSL1ruCn5WwIKMzF0mI4wpTHpDP5KlXpNDooK9zJ9s3PcPubc9gIwWJTz1Y4vb4l0xNvMPs3FFsdwnHq6mG3xGJjKRO5rewZcML6ifu+0MQi5e3BOLklMG2NEBH9OCylyB3naRZVnEtKRQk6n2S0uxnzE9/Tn3lHL5T1KKhERZwsrvoHHiOXM93sN0dOE63Rs9rt2DSqGsGURoFk2cpGUsNE0qKW9Pkq5DW/EnQrAHxiarjvvKJNLjGPKFGkmSaNlWPX50hvPQhC+c+wJq7RKa+hKPyKhljeXNXJR7LThfZ/S/Rc/A5nM07wWsnksRP8TdXy0o5PkfNXBKRifYUmKOWttzfLdibTHeLm9JqGm8C5lfriYT+Tz5LekJEyy0fVmnA7UXqbyWM+ERJgbgbGp/5SFyQClmqGZsVcTbyHZyuAv7GPjr2bKLv8G7YNgh9PvIr6gCp/ePiCmSqoN9nvv2mNSGd+3V87sN8rwPxb7Egrr90fQT+zEdgzUC8dVL4poniDwGnD2IKvkk39/t97t17oav0zFqBuIGW6UJp/r7fRsTqbqxhedLX/m5I8r32aO/6kKbzwaqPrf5W2nv3DceRHuEdn5KY5KbvYRZms0QacG3YqzSORaULCow11kQZXQG6YvOn7HQL4y+AT/lC2ybrumTEei51PI5MkI6BEaknedPUUFlb1eFaov+OlQGfr5WYWllkvFLkzNwkX1+6QLFcwstmqIcN44Gtv2OsyAwAMAEdYgeobhMJ4IgldjwKyUjIjTDX4thh29qY5QYx+XrMnr5RXtz7KI/s3EeBLMtUODN+nY/OHOXE9XM0MsLUh9i+jFOoMg1p+cxbPp1eG53ZTrJWhm3Dm9izcRs7BkfJhWiqpji2CBetspnyijL20jwqOuV8NoOreL2moHuutMDpaxe4MTvO+NIM5UYJxwvV3zu2G9jqUtJQ3227bmGXLTbkh3jx0PM8ufsIIx2jZCiYQB8N3ElTC000vCZhahqlIbTrTpVb5eu8dfSXfHj2bcrWIp5oaIMIvyExQm1s7NvG5sGt7Nyyk5H+EXKS0CgppYmGWjX1qQbZiJe0UDE7HtJsaeN5WW3etEU2kyQiakOr+FmLK0lcoVZfZGZ2jPGp6xRXZtWNJYxXqAYzLBXHaTSKZDLiEV4nl/NU7hKHUlSIf3UHw/0HeGjfK3Tkd5F1+/RemJo6ya1brzM980UTiIuvuzRl+l4fXR372Ln1h+Szu7CcAeIoh+VKJeITB3KsJtQHp0EjXKYeLBAEc1hhlbZsDtuvES59zeTY+zRKp/CdBdWoR5KS6W3Ea3uEQt/38HIH8CQwKC6sBvIkjZlSMJnnME17TZpVE/NPVekk47u6A3r3/LI6s6a5o83ZpCn9kCuidjRm20cY8dosjUsfMX/+A5zZC2QbywrEw4Y83dJt4BHUYpbiApk9z9D70PM42w5Aposw9HCkOTZxzBEfHCNf0/0zlSWZucUA8dXZzZzrqrGiPKum4bpVTW7sQ5Pfai1EjB5HZWtaZErE/e1FaiJN+dm75CZKtAsQT60eLYdaGFCTJFyVqkFVCpHOPO27NjD45D4KT+2FXf0gLQZySmrsY4D4gzed144A1rLmpO+2DsTXPq7rr1wfgT/3EfhWQDwF49+kzb77hP8YbMH92Frz3i3w9lvp5pLF7Y4DTrnb1sS0+4Ni0zlvpmLdck1m5YRfSruS9OerCeJmIZIF3LC+smVrFlv1qU0mdz0zTSE0zLjZ0k3s3dLgmhYqSRMMk9ek7FjTj2CVUkvYycRbWhe8JD5GmEBxoUj4KdVc67nZ1MOYaiTuGTH1RBrSaAQKemviO2Kji1mpWmGlXKbaEN9pkU4YizzREQe1Ol2FPINdnfRks/T7WXKxRU7kFMk1kE+TEBNhg1U3nCRMhrEAXYtiHDAbNzh++yqfXTnL9aVZihYs1iqmQdNzNK1Szl9s7sT+TfW2TV1MskirlaEw8QLOpWnSxq4F6tEt459qm+X6uGFENoDdAxt5+bGnGe7qZX55id98+QmXZ8YoUoaMxMZLeqQ0V1rYjYg2fDZ1DbKjdyN7Rncw2NlPm5ujK9+uAF3C2RXGaROmAQ4CyoWx1yJAttYFaciC7wjDF1IMq9xanObczSucunqemzM3if2AelxS3bN4favdtNgcN2zEbS4fOAxlevnpKz/h8W1HyNGFI0A8dTORJE7VEYvYx+xt6DHZDtPlSc5OnOCdo29wc+kqVVawrDpRI8Ste+we2cfT+15ix8heutv7ybkFjUAXN+vV0ir1f0mf1bQhMH1K0gdn9d5eBWXGG1oMJiOq1BslqvWS/h2IPIciSyvXuD52nImpCzjuCpmcJHiWkZ2UjJ/R+6heE+lKFyODB9k8+gybRw9j00m9PsX1m//C+Qtv4PrLOI4kRwrj69PevoX+vsNs2fgDstndEEuQjoBwUS5J8SiabvmXNP2KnGiOqZlzzEyfJA5r7Nn1ONm8R33pFFO3PiAsfY3nzCpTbtlZwqiLeriR9oGX6Rl6ATuzhzjuVnmLuHWKll1nqCRZ1swVd1rl3T3/pLIPfWpV/iWAOmmWTSRkMteY4CtzPcy8ZHaAzGOSdCPL3FOdpX7pI5bOv483fw6nNI24PzqyKxTI8+UQRhbL5Mlvf4y+R1+BzQ9Dto9QQqUUKRvJU+rybcp6mYbkuU9kUMYl1DyTSeeHEhwinbJdotjMf60zsVHO30V6aFPn6t2jbypAfLJI9Tdfc+ln75K/VaQrkH4PY5kp11LkVeoxbzkqNKqLM48tkhsHf+8Im197nNwr+2FDGxqQJFbtMl7aWP3H/7pbmnivNXQdiP/xx339HddH4N9qBJpAfC0P9r1ecz+Q3JwO1yBUf9DJrwWIt7rmpeD1/u9rpvR0kTOva0HSSaOTTrd3gP273zFZQeT16W68cftd3V1WsGyAb7pMmMUmBeLGrk0YXAXk2qcnQdOm2c0cpyyY8hPT4qZHm8pBk0PXsL9ksVqFNneelYH/aaOjWdhq4nSRMNTyHQFhhlESaz+jgJ1bKTOxtMRsuURZZB6yXCbMt0gkGsImxYEC8HKtSi0IUG8QAfaRuGg46snbmcvRU8jR62fY2dPHjt5BJJhc4klMo2QKCtILIIMa0xBdrW0zS4PTs7d558zXnJy+yVSthJvPEaoWJN3ijsUKSLfYBYwE9brqOuPA+HGvLufiUCLsr5QMMXGtQcbzsH2HhkTKa4hHTFCrYddDhtt7OLB1J335dsq1GkcvnVVQ7HVmjMQlCPAtm7Bao93JsKVnmIc27mJv/2a29m6gy+9ADPbMf5YJ9lbMY2wVU0mP7CrIlwpItEgRp5eAwJKCR1yqA24Vp7lw8wrXp29QDJaYnB9jcXmSUn0ZsrEWRpYj5osOcbFMNwV+8vy/55WD36VALzSkMVRcT+QYHKPJ1khwGSNJ0DRSnonSOF9e+ogPT/6WydI4DbuK70EoRUvV5dHtT/Djp/6KTb07yNod4i2TFIvGW1wBhZYbCfxqOnusPm9NFlCTPu+EVvIzkYoIWy9/0r0XOUbRUMseyXLlJrcnz3Br/BSLy1epBZPYTgVbJUfmdxt1OS9xNhlgeOAwh/Z/j+7cbmqNeW5NvMnpM69ju4u4rnh9R5p+2da2hYG+I2zZ+COy2T1EcSexsOu2FG/ydCga00IOKsQsMTN9hrGxzwgaFfbtfY7OzjzLs8eYn/yYqHoM357RQkYi60XmUg+HyXU/Q8/wS7j5R4gYVJlO6gluNiwMoE6BuJH5JIxxc/vKUvMbk0FrnnkF4k0mPYlsb4HAaW1qmpzlfBIgnuyCETagNkft4ocKxDPz53AViMvrDBAPIkeim1ix8rRvf4SehwWIH4bcgIJnY0VvgLiZ0XQPJDk+I07Tj0sMVsx+mLxj4q+ixUISpnM3EG9lxJNp2dxvCVxPmY96CFNlgrdPcP6/vUX+5jJdkr6l95sB4iJHc2Tas10pZQnk34FFPWOx2GUz+N1DDP/VE/DIJtOoLF3Wic/+H4sSvxt8p2tY6/dbV5+1rNcPWlfXf74+Ausj8OcxAgrE77UllgLAe+mU18Jyr3WiWIsGbi1AfFVKcac1393DLODbfBk6OQ0uSb91B6BPGnPue6lacJ0shAm8TzbdE+F0MlOv/ty8myz42tSmwSGJlCIxy5AFWMGj+mMbiYhILFKgIiA85WI0kFEAXcpUS+qg2McJyFxF/vqaRiSAOdKmo0B1wVBrNJQF7PB8dQQQOYR8fiWWoJqIm/NzXJ+d5cLEbW7OzVJs1LRZURZulTlL02Ni7yXyFAHv6mKiQRjiJiFNfRaWpFsKgAnq5OOYAyMbeXbXPh7qHaJXNrnDWO3dzH6yNISZ8xW2uGrDAhHnFyf5/MYl3j9/gnmrQV188pSZMrZvYkkoiXji2tGoVsnaDm4Ua4Ok/G3ASerXbaK9dWTVYzymJs4qVqD6co39jiP1EReQ7scWBU+aLAXE2ixUSxpXrxRhHCpzXhD2rlRlS+8wj+88wMENO9jcPkSX3daE4OmmuxrkSXiPoiYDVO82eFyFpUbSIeMqOxAlaqw0KpTCMgu1eS5cP8ula6e5OXOd5bhIzYmw/KxGikfFCu1hhh8e+T4/PvJjuhiE0DFFiACwpIKU3RANFBIw7shnhdyYv8LHZ9/hs3MfshDOEVg1fM8hqsVQ8XnuoZf48dN/yWB+A7a6rgsdL2yryF6SCMUELOq53Q3EW3Z0Ev+85vNonkPZlTEWiKnP9WoZKTe33HE1StUZ5hevMD55ittTx6jWx7FssdqrmAAflUyF1KviEz/K4UOvsn3jcxoHdP32uxw/8Tq2NGv6VYFhxNKomRmhv/cJdmz9S7KZfUAXYeSvAnFJclVrTXnvMo5TZXnpGjdvfEGttsLOHYfpaHOYn/6MpdlPoXaKjD2rjaaiQYc2asEg+Z5n6Bl6CbfwGFhDq9oHAZL67BsxWIsATocqZbRTfXgscqzkVco2y3U1yUxmwlF7zHTWM3tr8pUy0U1GXHVE0idRV2lK7aIw4h+Snb+AV5rFlh0UXOoNMZN0qcc2JadAx45H6Dn0Imx4GHL9ppgQe0ttRpY5Shho4zcvfSEGYCd3uEx2ernl/jPSJXNeySyXkBnmOTFFuhYZd4FhA8RbTlJeLI5Cc3V45ySn/8vr5K4v0h2IviTthbAUiKtTj+0SiNVoPcKtSfEfMeWUaXtqO5v+7nkyLx+EdgjdWF2RdI76I7Hid0srUyD+TTDhfiD9zwNarB/F+gisj8D9sPXdI/M7QDydAO41MaS/fC9pylp8qe91Wb7pc+4+lntrxNMNy5Tj+eaLb4D46u+kQPyOXc3mid4Z5njHO6dvkbDVho023zSMVLr9myx4d1n+Cvg1ts22umRIl7+w4vItmdvlt2SLWpl0I7k1KpZ0O1acC0KzzsjuqzYzRpG6bojrguf5huuSBcuxCeKY5XKZueIyi6WSAvLItihVywr6u7M5Cr7H8MAAnR0FFip1JpeXOXblMuPFZa7NzzK9UqQq2lGJJFeQLIuSQ6x/hAE3xyHva4C4jIHh8QXkW1I1BDXcep2t3X08uXUHL23bzdZMG92yvEu1oP7ThkOVBVJY9bJtcTVY5rfnTnBs4joXZycICr75DGkckwVRM0gaeGKdJ28QBLT5GdrdDB1ehnY/Q871VKeuTKsCPBNhIpjAyfqcH7vK7ZV5nPachgEJIJCGL3EiEdgg8hoSyUws0ey+q6WHI59frqmEpdfP88Sugzy7/zCbOgbpJo8bWUZu4JiERAFByrcLENfUPqOBTS0gV++h1OYtKU5ET64FlynMBCwvRUvcnrvJlVsXODt2hotzV1kIVrBzxs4vrtTpIMtTOw/zgyOvsaltO1na9AhkDDy5jpoKmdjLqZOMAP4aFyfP8v7JN/jy4sc0MlUaVk3vbyf0yYSdvHL4+7zy8HfpzwyrD7YC8cQvXnd89GY1jObqV0t1mMgRDAi7FyOeoqo06ChpCxZwp0FHoiGXZuEKldoUU7PnuHn7CyZnTtIIxxVYh2ENR7v2IumNVQvDzaOPsmvry4z0buLm+Kcc/foNLGeeTKaKI02WEj4Td9PV+Qh7d/8NHW2HgF6iSBo05RSF3zWSLr2HopqG+ITBHItzF6nXS/T2bcR3yyzMfsLSzEdQPYlvz2FZkkYq+yF56vEgbT3P0tn/Ak7b44A0hBrnFL09dT5ITTqTCSeRmAhwbFbaqVd7kyt3sMUuUF+TMM7NS9DKm6cCInOfrSbLy0BJxP0M9csfs3T+I7Kzl/DK8yprkl2Uel3U7i51PGrZLjp2PUrHwWdheD9kuo3tonq9G6mUasT1u7ITmExouiVj7AabzdkJCDeAOgXb5llNgfidv580A7f03DQ183Lu0ny9GMJvT3Py//o5+WuL9AQmlEmeAalzdO6X87I8nYejRoxTlZIpZMmrYR8YZPCnT9Lx2mEY8KllICNptVJQNIXqv7vurKXZfq3N+vezll0LKbYOh9ZHYH0E/m1GYK0F9n2BuJkHU7R550l8G434tzn9e/lzt05U9wLiDwLyv/v5rfKEVUa8eaqtLF0TsLeOw50SFuMRYvyoUxiua0ZTh2lW69ZPVdeIBGOo/lulLTaNGMpV0QibRD1pfNStY2keFKWsasYNlyWJjNVag7HpGapBYAJrooh6ILHbDplMRhky0Z1L+Iuw4VPz81yfGGdiblabAwVMxo6j8g2fiJ72dh7at5e9e3YzPj3D2WvXuDwxgRjGlYRcEmAgv6NkmzDqMZbnGYtgCbzQZs7E01t0JmIPljD+UnjILoAypcJW10M25gq8tHMvhwc3sL9rUMimpo+xZltGMq4Wy1bMVwu3+W8fv83l5TlW3JhIQLCFNn9ajYCc5ZKVoJgoRpbZjO3Snskx2tNHdy5Pb76NrnyBfCarmvXUVlmYYeFVxWvlgxNf8cWN8yzGVWXDfN9TX2yRuoh2XDTgzXswgZfK6zVCCoFFr5Pj4MbtPLHzAPuHt9GOT5vY5YkmWwsp2co3rhOZRP+eFoUq40/YS3PPJ0VXU07TYsKuKfeh2i+K60qdKovBHMdvHOet0+9z5vZFoqyvGnsniMkFLpvbBvne4Vd4bMvNyUkFAAAgAElEQVQR+rJD2GT0M6RoEWY+BeIaQ2SLH0mZc2Mneevoz/ny4kd43VJcBdrDl3c76XSHefnR7/HUrqfpF0cRfJVrKI5SMC4sdqLZSuwt096FVV42BdotlW8TtLeC9/TpaZWKGUmF9AQI6x0huvFZFooXuXztI26Nf04jnMYSTba6mMg1FMs9l6w3xGj/E+zbc4iFhaucOvUeUTyN65ZxnRpYHtVqjkJuH/v3/C19vU9g28PEcTYB4qJ4TgoXkZEJnkzChQjnCRtlHD8P8SyV4qfM3H6HsHSMnLuYCMNkxyVLwBCZ9ifo6Hsev/MpsEaMabUA9YTNXuW50znICN+MfEU+V4q4NInTTF6GETd+8ekIm/vd7KyYUJpkHtPCtBWEy28IEC9DbZra5U9ZPPsh2bkr+KVFHNFWR5amvwexT40sQfsAnfsfJ7f/CejfAX4nkSXNnEkUfNJAo6SCzBkadNUSJqA9G2b3q3mW6TElFUKY+h2m0r/AzLJavCbzkT5iya2SBMNqMW8XY/jtGb7+3/+BtuvL9EdZM0YiTdHiDPX7l4kstgVgize/APGAJbdGvKuHrh8dYuhHjxFu7SRs93SOMXL6e6+Ra1331grE7/d+60B8rSO9/rr1EfjXH4G14tP/yYB4k8ZOrogA8dQL9m5G3TCzq1KWu8GCoW4SGN0E4qn0IG2IWl1aWtxNFFOtulPgSOc+TM4tMDk9Ty0UxtamVK4yuyhR6VAJGqxUKs1ufWE7q/U6Zen4l/RIYXkFBIvrh+vgehKZLel3AbbrETkOpVqN+VKRYrWiDgHyubYnzWHC8EmKoUdvZzt9fb2slCrMr6wwXSwRuC6x52NnPBVyhxL3LC4bKuZMttAT8k0tDIU1tC0jf2gIyJNzNcBMLKxlFXfrDQq1gC2ZHC/t2Mtrux9mSOLBVf8eqoZamGKxF5uzAj4Yv8x/ee833GqsYHUUFIRLOqMTBHQ4Phvbe9jU009/Wyedyu5n1ZWkM1eg4HrkbZecIwuoYTIFEMs1CIUB1iatmIsrt/no6mk+vnCCxaCMRER6iURF5UHSxKirvWiqTbR7XGmQacRs6xpg7+Amntr1EFt7hum2cvihFAQCxJN7xzEFlRQYwswrTW7g1KpsQFMjzb2YFocG0KaSAdPAm1iPaHOrAOQaZc7OnefnX/ySTy8dJcr5+PkM1EOcakR76PHC/mf4/iPfY3PXdmxV54uFYQLMhB1ssqdSmJS5OH6K1z/9BwXifp+jnoxBPaY900tPZiMvPvwdHt/2eMKIy8ga4GUcLZLCIWlm1nHT07qTEb+zBa/5orvb8O4xgxrZign3CQljkUytEMYz3J78mivX32Nh+RKVyjSuJ6FJIgkxvQ1RI09322727DqERZWrV4/TCCYlDgrHqSljXalIyudO9u3+GwYHnsHzNgKFBIgb/3XZTZPiTGUKUiRHNSwB8om3OEzSWPmYyZtvEBS/JusuJAWK9IwI+zqElX2Ett7nae95HpwNJmHTMtIJs0NidvCM3tv4jaSSjpQwll0d8/Snd5ORpqQhQMnGW3KnibY+3RRM+lJWXQ+TNxCauAS1GaqXPmHhTALEVxYUiMt7S090SIZKmIGejXQcOkJ272Ho2UTotWuzrxZmzeaVpEE8zflRv5Tkzm866yQMeVOhZuRjGryVSG8M/I6xpYkhTerUnThz9vJMJqS6eWRkN2sFePc0X/5vf0/nzaICcb1+uGLBD4EJxRIAHoklpQZKWdSskEVKWLt66frBQYZ++Bjs6iVod9We1AzoHwbF14H4vz44Wv/E9RH41xqBPxiIf1tpyp/qxP5QRnwV1LRqw1ePtilNaVLiBgQZLHQHj91yiquLQAqmNMZbJ+Xk9xNnE/P5ojFJ0ggVUwnCF2mArYByfrnB7ZlZro2NMzGzSBDbiEPYYrHEUrmiDiQr9RorlbK6ariutOGZ1MK6Jc11hp1WgKjpjGmUtGgrzGeIr24kQFBUG4knt6xBrutrM6CsYK4nDYJmnLSg8HyqgbDSxtlFJC8iiNDGQYkDd8VhxDijmHNPF8GkYVDAsiXR5cLui82bpUyzAChhhP1KlfxKkee37ORvDj/Hjmy7xq3IW8u4ynHXLZiOa7w/fpmfffURN6pLRPmMynkcCcnxPPYMjLKnc4idPUOMdHTT7vn4rquyFYmRF/mFLPrSaCb/r012uqNtPGNE5lGO6yxQ44vxi/zsk3cYry8R+PIWoTqwpFBZCp2U2ZNt+nzo0G1leWLrXg6Nbmfv0Bb63Xb9LAnzUe1pbHYmTFBLC9OtHsspwFoF4IZsM/eRFiMtCnJ1UtEfSIhPhO26BMKJWyucmzrPz7/8JR+f/wKrw8fN+UZ2IprXcsBDo3t49ZHvsH/0EF25UW2uFCBujJGNfEbzYywRe1S5MnOet776GZ9f+IC40CCSjrbQImd30uUP88Kh7/Ds3ufp8wYVQIocS4F4S2nRfL6aGPtuIP5NM8fdxfHvSsUaochCkn0iS1qLV1ipXGds4lPGxr9gdv68xtcLYy6+NBJ8JH7dWbef0eGteK7H8tIUQTBDFC5i2XUtzGq1DL67g107/pqRoefw/I1EcUFdPEzwkdlNS4ldaUq2Yum3qBlnDT30cWrF95kae4OweJSsPa+yMy2iLIcGA9jZwxR6nqej9wVwN4F4s6v1jQHisiemuwtJJWNyL1uSNhNgeyccNFIPnXnuSrE1+uvU2zsB+/cA4qKvt+qz1K9+zsKZD/CnL+GtzOEKWyyMuNikk6Ua5rD6N9P+8NNkdj8C3RsI/IL2kch/2oMgk46EEmlPSfrsiflIklQpc4M2qiekSAtDb7mmeBXZXuteZHp+qQylFYg364zEecVZjuHdM3z+v/7fdI+VFIirFEXKfYnMFKajLkBc/lduJtlNsGk4MQuUcHb30f+jh+n5wWHY3gWFpCFHxlEkeb97m655Ofy2QPze8sw1f9z6C9dHYH0E/hVH4A8C4g86zt9XD36v933QgT4IiD/oWFd/vuqt2/o7aS/TqgqnFYjfD4y3AvHk3RSImgZIhQXqLpCsxwpuhWUyWuA4kkXHIYhhfgWOnT7PqQsXmZ5fYrkinsQC3GyqjZBqEBK5wthG1IKGMt4mJtw4bugudiINkUXL8US3LNJIcTeJ9N/qqS0gOtFvCxMuIFrsBTW8Rf5zYpU6GIOTBpbrqqOA5XgKWAVYSmy5OFGEcYOGF6KfZ7kGiCc2a+pNrXaLCUOVlDOiUbfyGaqeRUNAv2gsyyu4xSUeH9rA3x5+jgOdA/RENvmE0hIWrIbF7ajMe2Pn+eWJL7hUmiPOZTQd0q432NDWwcv7HuZQ9yibMp30+jn8CPwEMDUFQ0mjphFPGAmN3FtSKGjIjw0VK+ZUcYx//OhNzi7coug0tOiwBYiLnlulrQJ+HRqiE65HDHod7Ogc4rsHj7CnfyN9ToF2K2d2LiyRQsS4bmIRmYCiZlOZsKhG12DulNZd7sQbOrWkS+9Zbd6TZkjZXFdZiVz/iIZV4dzkWX726T/z6aUvsTs94owpzGzpQShWGPS6eGnvMzyx8ym2DR0ia4unuETIS3Eint4JFWkjZoHcWLzM+ydf59Oz71J2lgntQN2j/ThHu93PS4e/zzO7X6A/OwxxBkcdWBKcqQVnUnykB79KxaYPzQMf33up41abkI3/udFsi65bdOkCpJdZKJ3h2tjHXL3+IUE0QRjNY9k1lUZ5EiIUZ8lLQqaTV7tB4mXCsGiCeCQxtJHFc7aya8dPGB5+DtcVIN6GbXvmMmn9YhoQzcaGNFZLR3TVWBppN+4tKsX3mbn9BpEAcWfeeKOLvEv9q/vIdjxLrutZ8gLErRHiyMeyfVMUac1o9O2pMkOLYinuEjwtz6spzO4ayrQ5swkS7wSyLfR5Uwa1CmClWBa3oDnCm0cViLuTZ/FWZlXqJMBVm8RFliK7BAPbKDz8DP7uR6FzhMgrrAb3JOxyKxA3QpTIOAcJCNdmmMQ2UTTdZtvJPBsZ0+si8rw0z0h7ZpKCVhnw5NFpqgpV6pIUZzKOAsTfO8vn/8t/ped2mb4gY3ThqmnxtLAQRjxoaMeHavTlv5odsWCXsXf1MvzvH6P7R4/DhgLkk2ad5g7S/UN9vs36due6lO6K/fECgx74sK2/YH0E1kfgjzoCa27WjITK+T2+/hiV+YMmKYW0LemSf8hn3vuzVic58/PVyOLUOtAMzd1DlKxurYR5YjUmq4IuDHf38YjlmgBiAU5CO9owOR9x+soYn3x1nPOXr1Ks1LH9nGlsskQDbRhsS5wqROahi6vRGAsmFmZcFiu1HBT/al/Y0STAxrE0sdFJtNQm4CaxOGxhXB3xnJaF0LOxxYVEyR4jWxFZiyOe3vU6ecumr72drqyvCYYNiRlXIG7rcUisuPy/QkrVba7SRALCy2HIRGmZCfGC9mxttJSSwamW2JIt8J2Nu3lh0y72FrrINiKVEYhdn3CZAsQ/HrvIz7/+hBtBSRlxdW+oVNnR2cPfPv9d9mZ7GSRLl+WpTlyAsDZ3mQNqauvNFr8B4qZkSnohkiCP67U53jjxCV9OXuZGaZa6uG64ljZkiq5VAbZraxy9SD625vr4/sEneWbrATZku2mLPN02F+AgrKCyn3Ioyjq2Uo/m8804rYaV3HGrNf2VV/dmTCRKamcnSlc1CqQWrXBr8SbvnX2fD059SNEuUXclYlMAdoAbhOTqNjvaN/LCgZd54dEfkkHcXESvuxqBLveS7KhUqHF7+Safnn+Hj0+9w0I4C/J+cYgTuGTCdl569Pu8fOhVBnObRJWv4EVuxZT01aNOUFKrNMUUv4kO/r72psn43LFTdSf1aKQpxt7RsY3bjxSRtlOmEU2xsHyWG7fe5/qtT6g1xnDdEnFUp5DP4YoEIZSyLKeyD8eu4ljyPiLvsmk0fBx7M/v3/pTRkeeBYaK4XYF46vOt2TfpIYmzixbbye6XPkPT1JY/YOrm60QrX5Bz5/TZkdtCCu16NEi++0Xa+8Q15Qlia1TH0bDeyWaJNC+num7tKUxIAG2alPkrgZ/aPpKmeRk3F+3W0M2xtD04CaBpmc700qvbSLITlsjI5DycYAluHady+TNKFz7CL82qNjqWXbLQphF5BHYed3gnXUdehY37Id9PlClokSLvKJ8o85U21Uofi9w/8ljIIKYCbTmeIIRKDZaK1JZLhJZNprsLp78XPN/8MQ+u3mCNxFBFwfwd7ffJjJ3q4OW9F0J46yRf/R//SOdYiSGrgOQgCCMehFLQuoT1pONdiAWZTkNLgfgky7Qd3syGv36KgrimbMhLO4T5atbPqwN6v6bKBy2x91vb1uo+9qD3X//5+gisj8C//gjcjTvv19Nh/VsC8dZh+abG0G+2L1zb4N7r/Q2TKyya2WbWbfS7MHf6z3tWNgkQ17Uw2SJOe82E6GkCEqVfTKMljku1ASsVuHhjhn/41W8Ym5lXCYhsQse2p2uSbIF7mQyB6JJF2yr+xZKGaFsm6EUtwEz8tQBsCbMRhjpQ/XasLibGTlBYcbGrE3cJsyuQSiTkl0V2IYBGvKdjka4kO8kC/EWWIcDPC0KG8gV2j4ywa3SE3naJ+RafaCPbyPg+GU80tasNYqmnueCo0HGYKa3wxZULfDl+jXmRt2Q8wy4HNdqrAYe7hvjBrkM8N7qNbmWrhOWNqdo2t+MSn9y8yD8f/YQbUZkwJ4EcFm6lxt6uPv7uhe+xP9NPHy4FZeASFKOuE2kiYcIIJsDOuBtL/WJW9DAKqNkhc3GFj6+c4qOxsxy7fZmKF6tvsCtgTd5WALltqTtNpm6xr2MDP3j4GQXiAxRwdAAFvLdEeisuSsBzM73IfL4BVklz7z1qvtQOuXkfpjdoi6TFYH2xNVzm4swF3j3+LqdunmIhWEYkvEHcwBbmuxww6vfx9N7nePWpn9Dl9YmgRMNNTKiP8bAXpFQlYHx5jC8vf8iHJ99mtjZBJD7bYu9Xi/AaWZ4/9B1effwvGSpsUftC9RFv1Yg30UoLaEncTprPW3rOv7O9bx6utEBeRT7p867CC22S1MRU1VWbotJx5OoWqdRvUKyc4Yuj/8jc0gmy2RKuG+C7srsj7L1ouwWMiyRLZCUCEk3aZyPI4Lmb2b/vpwwPPwuMEMftxllDikB9XSsQl3nE7FYYKZpsDUwRlD5j8sYvCZY/JevM4Iq1pHp+CyMuQPwlOvpfxi08DvaoSnxUupa4JaVA38DapIBJd0/0njKyDjO9mELaVEPy+UY9bvpW1Jm+RR/eugkjx2wcxY0G3SBbJyjC9FkaFz5i7uTbuMVJ8rK7o/WGSyN2qdkZCpsPUnj8NRjZC/kBYklXTQpylZAlxaYcVxzUsbTTU/zXJcigBuUSUXEFu1pn6dY4ly9com47jOzezabDj2D19oCfM6y/8UBUeZ380zjX3zVtpw4q8gL5mLkavH2Sr//Pn9N5q0w/OfUKl4bXSHZxVEJjEYYxjYbsfMm/HWp+zC2rSPuT29nzn76L88wu6DAyfpmj9VBadnnutcjevW48yADhj7HWrW1FXH/V+gisj8CfegTWzIjfYSLeclQPYqv/EHb6Xif/pwbiurYk4GVVjmIYJU1V03VfNM9m2zHdLVVzi2ZE9+qR6/cM3tLfN79jpAbKBimeSZhOsZpQlwsBzBmWK3D91iIff3WKtz/7iqVqHTebU5BuCVOXFAQiidB1UdhtbUgThwYDxCUxMBTrPpE/CL7PuMnrAsOKOwmzbQtzvgqyBGgUcnny+TyeyFjiBtVGnUooCY2x2hGGtq02eQpj61V6PI8DgyM8unUre4dH6MmLxrKhLiiOFase27fEldmcb1p2KNGV8GIzNHjvwineuniKsXqZatZXD3JfGi6LJXb67fx47yP8cPsB+pKmK/E6r2JxKyzy6c2L/OLYZ1wPSgR5A8S9So393f383Qvf50BmgG4cJavUnz0BAsYHzjDj2kCb4JlQNf0GqMtCLDsNVRoUafD1rYu8f/0kn149Q9mPiX3R5BogLhdW5CxhvU5nnOHRoZ18/+BTPDawi3ZpTtNgTxHHGymQ8XxOgHi6kZLsTLSqpZXnbDpF3IVKW1QrCt+bxLpImBIvaKtBLS6zEi/z+dnPeffEu4wVb1P1xRc9UCZYGku77QKHNj/Kv3vup2xq30YWH19SEJMKUqUvkipIyNTKBMeuf8b7x99isjRG6FSwpK213hAdD0/vf5F/98zfMtK+DYe8jn4qyWo6A6WemwZDatFXr9f1WRSLTekxuDcp3rrdlPxy8vitzhXJ86vXUKQpprAWhxTjZr9APb7BidP/wtjEu5TKV8lmAjLaC2E0Hdp0ayVB6wLiRasciSwrg+dtYd+enzA4+DRYGxMgbmQj8nupvF7nFg0YMp7fckW04LWmCUtfMHH9lzSWPibrTuM6InUS/tmlHg2R6XyOjoGX8NuPKNgXaCnhQ81wL72V5fgSi78UJyvmNzogJWblRmhq4QwLIEW86WZNgXhajLbMY3qrJWx+8n/6y3KOwQosXCY69z4TR3+FszxOR9aXN1ZJRy1yqNg+3bsfI/fYD6B/FxQGCfQ+MCy4MgUyJgK8g3riuVqH4hIsL8PiCtHiEsWFeQXlteUVxscnWIlicqMj7H3lZfI7d0ChoG8l94ucp1xd+WoGEbWAcR0XKc60ySSGybIC8eP/+Ze0T1ToiYxjUKy6L4ewHpJ1PHVYESAuO1nyGC95AUuDHht/8DgbfvK0xtzHuRixIZcRMyKWRH74LVf0+zFl60D8Ww7k+svXR+B/gBG4b8T9vSaKe6H7b9o6Wystn47jvcD4HypNEUbmTheKFlcKWXjVFSPxq5UcC5MK3WxyUoydAqo0uTLBSRqco+YXwlSnes6kiSvp6Q8aDV3o9eeiPbVsbk6W+fDTk/z6tx9TxqUhYER9vy21LJTjkQZHKRJEBiF2cmkzptGkmjAgZeVk0Vc3EkdTIYU5F3W46ZsLlQ1XuKkBQhFZP0NvVzf9fX0U2vPYnsVSucjU4hLTyyssNgICz1W/cGHbOlyHnX19vLBrD4dGN7AxnxVCSBdUX0/KuKIIlDPuDomhY8JYCVsZWg6LxHwxfpU3Lp3m3PIcC2Ib6Em1EOFV62x2c7y65yF+vOMhBrFU5y3nULNgLCgqI/6L459xPSzTyHnKymUqdfZ19PJ3L36fA3nx7NYsyaae1niYG/mR2qapt7tZsY3pgqVaetkhkKNX3+CoyvFbl3jv2kk+uXqaWs4mkCS9xM9ZwLInevlGyHC2i2e3HeLpbQ+xu2OUnDBpurVgEpmEtUvDSdSuLcHoKhFKgEOKnfTvVofCu9Fpis1TqUai9UiDnMzeh3i/RJyfPMM7J37L19ePMxctEvkSWtQgrouiN8OGjk289tS/59Etj9Hr9JJR4GRs5dQlyBa4HTFTmebkza9479hbjC1eIbBLOE5DpUpxJeLJvc/z757+j2zo3KVA3JbkyRTSJz0Dqo1IHjHzd0ilUtEiMpvN4XnCabZ+rXL/zWLqrp/fMU+oHV6S0Ki/YMCwvMa2JPFyhvniCS5ff51LV94jn6uRyxrXE7k2jbCaAHEj7dY7IRa/9xy+v4XdO/+S/v6nwN5IFHVg25n7AHHp+Es9umX+EB/6WaLKV0xc+yX1xQ/JuVO4nrHAjMT6Lxok2yVA/EX89ieIxUdcgbgU86JFNx7zzTzdBJSn/K+xTRVwLc926ttu5g+x4RO8LA4whhE3MqZ0QyYl2PW50DE0bjxGFpPIqRpFmLtIdPFjJr96HXdlgjZfmqANEK9GDnUvp2E++cOvwYAAcSmjPXVGUg9vMW/XSSsgKpWoLS8TlktUlxeojE9QPH+F6swsjahBNpelu6uHXGcnC/UGE9Uq+7/zCn0PSZBOu46uzHn6zOqzlRYZq4Vr0ztG5ke5JGJiM7ZE9OYxTv/9mxQmq3SrDaX0b5gGzbARkvN8QtmVjKUvBYoEVHozdD2zh60/fQUODkGX+KWic6MjPSqrkUTNO3Sta946EP8fAD2tn8L6CPweI3BPnHsvRvxBk0TrAvltgHh6zPfTyTzoc7+Zhb9LU9Jk+O5sdkkbvZTx1ih0A4UEUJdLsLBQZFF0ivUQXyQXGbEBNNhKkJI0Wsn3stksXsY0EMn3s9IYlzrSyVqeMOa+Em8xYVhX2cnMco2zl8d579OTfHXyInh5nExOA3dEPhIEAWHQ0Lj3KGyYPBRhtTMe2XxWeSAB91kvQ0dbnkK7AHgTye5nfDI5X8G36DFloTbJnCZOw3MdtfXrbGuns6ODXCGrDXjFeo3rU7OcvHaDK/MLhPm8uhsIi9XvuTy2ZQuvHXqEHV0ddCfbwfqeOjCJv0dC76p/ugANJdUMBJCFbRk4NT/Fm9fOcXT6NhNhndB1scOATC1gg5/j5Z37+OHuQ2zEIZdIHGoOjNWLfHjrIj8/9inXozKBSlMgU6opEP/bZ7/DwY4h+izRKa8Sg005iO6zJ8dqRLHGoSHRkBsGTSzSYDmucWrqOm9dPMpHl05Sz6dA3CB4udxeCPkG7Oga5pUDRzg4vJ3RTE8izjAWfikbrsAn9Y1PpCim/S6VpKzmaaa73E3ZsQKYu+/r1iffKHvVNUdCxNVlo8HUyiRHb3zJLz79JZO1KcgJ+y+II8TDIxvmeenh7/C9x15j0Bkmi6RwqtDJlAdCJBJqaufZyRP89ugbXJk+R50ivh8R1WtElYgje57jx0//RzZ17sEmlwDxpDE1bQJt+m2bjR4BfdVqVaUB4nUv1n/3lYmnuxqrMMeAxZbI2NZk3DSFU8OalD0VucUStcZ1rt14k1Nnf4XjTuN7VVzpqdCeCwHMsfqpm/vFOBrFVpZMZgt79/yE7q4nsJwtRJFIU2TPxTz3Wr8nWx7iNGPuD7niIpepY1vTxNXjTFz/FY3FD8h5UziOFEsig/Cpx0MUel9IAn0Og6SeipeIMuJpBLwUDGkqjtDgoolI5C+J57vww1aUNIlqISW7atIw6SNXPCkvmsWW9iokBVKq9kivvcpizCBj1Zdg6hzhpc+YO/G2RtznRMoWyLhKA7lH3W/DHd5N90Pfwd60H9q7TZ1QrsDCElFFfNxtLF8tiKjMLUCjLjw0jelpls6eZ+zCBTLdnQxu3UJhsJ/CwCCLjZDby0U27D9Iz85dkM2qeEZCsURGJucgYDgtMpLuzHQ/whRVQmsXG3BllvKvv+Lqrz6hMFOjI84os67yFN1SkvcSzXtIJQqZD2vUu3N0P7KDvuf30ff9x2EwS+A3cHMiHQxMs/ldjjQPkp08iHAyw96ym3ePf/8e6/76r6yPwPoI/JmMwH3niAcB8Qc5pHwTEG+dWO6AD/dZeX9/IH4ni9ayR2vY41T/mlgwa0+TrG2STFmTXdIqxeUK09PzjI9PMzk1y9Ky6Ek9uru7deHX8HYL/IxLoa1AR2c7hUKejDQOOtBWyOB7ZoEWwJzLCaNmGHMD0CWx0OXCzRk++PwUHx89z3yxge1mcbxMkohp8GI+55MX5knkH7YsPpAt5Ci0SxOUpWE+hWyOvt4uNm8ewrZCBTTZbIZ8m5GcNNv7BKTplrtFxvWMnZ9Ev4skRIgrK6SBzdWZeX577AQfXbxMPZ+nLs2h9Rqb2gq8uHcvP3r4IZWMZGPIJNvZZmyNQ4wBJWbLXplP3T0QRCqNVbYGAl1YWeTdW1f47PZ1rpeLNOQ4BRw2Agb9DI+PbObVXQfZne9Snbif2BfebpR4//ZFfnbsE64GK6oRFxs1v1xnT0c3P33qJQ51DDPgijzCCE2MVFYKEGM8KC5l8iUJnyrhTW6CtGlTvi8ymqLV4MLiBL+58BXvnv2KWsYi1LDDVdbNbUS01+Dg4BZ+8Mhz7OzZQK8n8T3SriiSBWM56IpMSUFP4gSRNMmq80XyZegUUVgAACAASURBVFjwxNulRYLSCspbZKirj1HqDCHASIi/qKFOMuKCUqHEteIV/t83/x9O3z6pAMJxxZ5QwLpLWIp4es+z/PXLP2Vjdjs5aVhMvKoVkOnWf8hSsMjV+XO8/eXrnBk7QTVewvdDleVQjXli7/P88MjfsKV7nwJxK5aGXdMnIL7aei+0APHU4UOTZCORprjJ8/k7AvHV8fmduaLV/cgwvabUlf9S20AjOzAunhUawTgz819y/sIbzC8dw7bnKRRcInFLUUCnGYtJ0I28v4xpxgDx3X+lQNz2dkHcoR7fBoAlc076l/47CYqX+cKqYjNNWD6mQDxc/oi8N4Xt1BKmW9JbR+ka+A6FnmchL+md/S3R72ILap4rs6si9604ugjDnIi/JIY+lrTXElFYVB9zGVucPF5+FJxOwlj6OZImat0dSi0zE7vAxE3xTpW1SEkCqC/ArVNUL39O+eJnOMUpvIRh0IxMO0Mx9ol7ttB38GWyOx6CXBaKyzAzw9L4JMXFEvm2Tjr6+vTeW55d0vTbQl831Kpw7gI3zp6jc3iYrt27obMDBgehs1MbNCM/h93do9dYdpgcyTSQ85C5R+RBCdvfbJ1QMl98xsFqiDdsBc7cYvoXn7LwyTlyc3UKkactNnXJM8j4qi8MnJi6bNBlPIpejL99mO0vPU7u8R2wqcNowx3JNTDA3SSbiqvUalLE/db6tTRwrjdr/pkgpfXDWB+BP/EI/F6M+P0mkT+2RvxeoH1tk9PdIFzeqSmWTLSaZkFLiTTjriAgPObapUmuXxnn9u0pZmeXKJVqFItViitlbZhsa2tbBeJ2rG4emVzGgPBcBkskIQ4Uch6eZ+F5Nv0DvYxuGKW3r4vubl8BuWCSWgQnzo/x63c/46szN3Czndq97/myMITEUYPuzjZ279jKcF8XnW0ZHAHZdoyXkbRM0dRKBHOgjHh7W56uzkICOGJ8z9XXCAAxsKCpWE1GxOga09GR19RVfe4xWa3z0dmLvH7sJLOxBLpEOHHIpnxegfiPH30IWQ4zou3VxdsEbaQKyVZIlAIjBZiSDmrZVG2Hm0GFjyfHeO/Kec7NzVARKY3YKAYhXZbFRi/Hy9v38uzmHWxxcxSkgQqYDCu8O3GJf/zqQ642impf6Ec2XrnO9vYufvLkCzzcMcSw3y7O2LpISymiC2bi4CKLuCzgTU1n0hAniaQa7aFylYjFuMbFlWl+feFLBeJ1qYdEmtKy4Dq1gK6GzeOjO/nLx15ic9sABVdYZRtX3G40AdV4qOsynQb3mO0Tc2VaiW7VqxsAYRjKVWCqALkFtKdzRPowy66OeIlXwwaO46nNpETR367f5Gfv/38cv/4VS/V5A8Rll0SYv5WAw1sf5a9e+ik7ug6Qi9t0zETvrwDTErf4mFK8xK2Vq7z5+S84duULSsE8mayVAHF4bNcz/ODI37Ctb79KUwSIu8IYS5GgQDzZzklwZFp/GP10AqBNc4aelvne/UH56rmbO8w86alOzNgYKjBLLP6U8RbwyiK1xjVu3vqQK9feoFK7Qr4gPuwVPUa5l2UHSlw8jDxH3t0jk9nKlk0/pLfnKXJtB0CfAGPXqYA20evLxRNdsR5/4sIXWWUcpmiUjjF143Wi4scqTXEkqVGO2WojZAtd/a/idz0DOXl/2W9K9W9S0JltJr0mccP80SYEMfGuQq1IVJqHxhKN+hy1uuzkBXi5frr6D0BuIzhSPovUJs2/SdgILT0S5js57lUfQ9k9qUNtnuDKVxQvfkZ88xReaQ5L2GDpgRGnRtujLDsh3Zvo3fU07sYdEFZYuHaZxsQtGovLlCsBI5u3UxgYolKLmJ9cxLM9nRudep3ards0FlfI+G1EuTbKhTbadm7H27cHerq1bwZJ703G1XKTK57GyzcbfszdYQgAKSRibLFWmS5S+ew8N3/2AdalGfJLIbnAoR6E1OSJK2TIDHQRtPvUCx6ZgW6cwS4KOzbQeXA7jBS0OVMYiFACrURyZEtbsvjGJp/VsnDfb7f37rX99yed/sQoYf3t10dgfQT+1Ufgnhrxe2nB7wYAfx5AfHVBXl3A71zI1W5OKWnjllWvxZRLVRbEs3uxyqnjV7lw/jq3xiao1QI8L4/t+GZBE92ggDmV/YruWhIvRVMsMhQTliN/ZFs648vCWVdf4+HhQbbv3MbI6AAbNw3Q399BR4dLI4Izlyb55Vsf88Xpa3i5TlxPYpbFLTtESPA9Ozbx0rNHGBEgXhCphWhKjf+dfKayY5IWJ+BRFgQN1Uk8m4WFFbeOpFlMGtKUyW/Z4jT+00Y+YPSUki0IS5HF8dsT/Pyrr7m8uMRCrarpj4O+x5PbtvAXjx1mJOPT7tg4UjQIU+c4xjrR0sBowxBpB1vSpJjCqlhS6mym44DPZ8f5zbmTHJ++TSXrqx5drdKqVfKlCq/s2MdfHX6KPW47Ge3OspgOq7w/eZl/+PIDrtSWoZBVIO6Uamzr6OI/HHlegfgGvzNp1jT2js3QD1vAqYFuKbA16lLDJgtwFiAu7jQS6nOxOMUvz37Ge+eO0hBGPMGTxp3Dwq1FdAcOT2/Zz0+PfJeRTJeq0+Ue8xLfdaOXN59nTKGTAlH95FrvUbOVIEXAndpxw2Imit0EdKZFpgk8Mqoocx9KuqrcqNIyG1h1poNJ3j32Nl9d/oxbCzeInYBG3FBJTFSN2Teyl9eO/IhHNz9NgQ61XNTdBDWsjtR9pxwXma7d4tef/JyvLn3MigJxsZIPiSsxh3c9xfcf/wnb+w/iUcCOfGMLqJZ1iT+5JgSZ2UPlYIlmX1szzHeNpON3QHhaqTTLkObkaHbvW4B4skMj3wt0lyZp4Ut075ZdgXiGxaXTXLr6BuNTn2HZM3h+w4xxCsSl0VNdXZQnJ+Nvpr/3RfoHnqWr6xEsu18But77RnN0VyCTuZ/MXlAFhxmonWPy2usExY/JexNgFY3/v90OzjY6+17F6XwG/P0QdyVhkabZVHXVeh8FWGHVgG9hwOMyUWWOoDJPWJonqi9TqyxSqVWo1COyHRsZ3vwUTvdusIVlF6lK+kAkbkuJWvyO0idtiJFrElSgOkft3IcsX/gMZ/oyfnnBAHGRdYTSv+HTkGeudxMdo/tx2rpZnpvg+pkTODPTtEkhZmcY3baTKN/BUkUazn3aCp3YUcjszZvYS0VGO3upLFdUHldq72D0ySOMvPg89PVBJqc2pprS22x+lkZMQ+Xr+CS5CikQl90WyZ7SNLCbcyy8e5xr//gubVNV2qoWfuxqUnE1Y9O2fYSePVtgsINyzsIf7KawZRiGe6Ddg7yAcJlyIxN2lcyb8pyprGV1c+uOAvpBK/k6EH/QCK3/fH0E/ucZgTU3a949JA9iqx80hGvVibe+T+tnmonMNEEaTaijgLteC/GkCTD1x03cMoQYE6wyO1nixpUJLpy9yvxciYnJBWXC5xeWlFEUEC4zrjbz6MQv4Fu7uJJtSLMJrjpPWfRFjy2WgZKqZ8f4vkhEfLq7u+jpa2fL9iE2bBzg8cM7hdjh2IkJXn/7E748dZ1cV1/itiAazxpdBZenH9vPay8/TU/BJSvrWNJHqn7iyWDI3+L/3ZoibkbDsJmtdOvq75j/S3fUm0y2ZWsgdzGCcwvz/NPxr/ny+g1txBLuqSfr89DwIK/t28O+/l66HBtx9JOxks9MpR3auKQoxNiEGDM0cVAzjXFiDVb0bI4X5/jnU1/y/vULNCSq3hXNpUTa1cmslHl+dBt/+9SL7Mt0ISZo8j5zcZ0PRJpy9GMu1ZYIsqJ0dhSI7+zq4dWDj/FY70a25noUiAsbnnL1kn6ZfpmEUdOUqOOnh2urLl+kOjLGS9S4sDjOr89+xvvnj1KRqM+sSz2oq45UWrTcWky+Ct/d/wR/8+T36ImzZC0xAjT3otH0msJEmzT1Qok1mhR3gmQT7+YEzElzbWAZtxvxJxcdbM7KqdRCGH4DC0UbazpY5VjjIDA2lNqpK2y3OGSI9jhQNchSuMTZsdN8fvETjl87ykJjFrfg6DHEVdjau5Wn9z3Lc/tfYtAfwY2yeFK4qfOPEeiLxGUhmOGtL37Fb4/9iqq9iCca8UaDTJxhx8h+Xnj4Rzy8+UnydGE1XD120yiZgG/Zb7AT9jBtfE6bUtUP0jTzSaOcyA7k8+U50mIgaOC5UgxLU7WnDZ5y35niWqQ2yRsmzLgJEEqudqJ1lksRNso4XpWgfoux8U+4dOVtKo3zON6Syro0XEa06gLc1bLT2Ic69hAd7Ufo6X2KkdFnsZwBLAoKQl1Nx0xd3bW8ScoK4/Uv5+VaRaheprH0JUtTbxLWz+F5S4RRhdgSl6TNdPZ8l4yE+WQfJY46jeuLI6y3iLnqRLLDUV3BbixDoyRPEkFpGmvlBpXlcfmXGRfLx/XbKQcugdPL4NancQubsST1NJY5LdX/S+O3FGsm6dI8ByJZMmWqDKn2fohsZ2WC+qm3mT7xLrmVSfz6Mp7slcQW9dAnznQTtffhtA/gtg1QKldZmJ6gPj1NZmFRXeq9bJ5cRw8NO8tCI6Z7+266h0bUL/z26XPUJ2YZ7eyiUVphbH6WGd9l68uvsOHVH8LgiNhBqQOUSMtS+ZEUn66mmKF9HfKlz1lq5aoRnpGokuDiJFNvfM7Nf/qAoapHJpCG+Jiq7BD1t9H/5H46H9sDw13Q5kJHBnoKUHCVCdfPTZ2Pkpk1bcBOdxBaN7fut07e/f37aUXT1z2I6HqQJPRB6+/6z9dHYH0E/vQj8KDnvPm8r0Uj/k2d4PdrLvmmU/x9QLhipju2s+U7sorIwmk3vX01rT0B5wKcdJdS3LIW64zfmOXc6WucPXFF5SjLy2W8jLENlO1Gx5UFS7ZdDbhphIYFlz8amCMeuom2WDTG6ggiTLUnntGxssPK0WhwhWjCI/x8zMGDu3n+mScYHRnk2vUp3njnI45fuEG2o0fZ9Diuk7FDto728sKRA/pHwttEIy2YRGULeipJ8SHQNrW6SwZa8WYS+KMMY/MCpAA8+bv5evPG4jzQiKEUw+XiEv906hgfXbhEOZQxcWnLuOzu7eLVPTt5ZHiIgWzGAHFL5DRJE2TiVGLWRFMxpEBc4XwiaS15cLFW4s3Lp3nj8inmVHMpwUUWQVAjW6nx3PAWfnrkefb5XWQVxMICDT6fus7ff/pbA8TzvkZnu5U6m/JtfHffIxwZ2MKu9gEF7wKWE9d2nJa6RLCxWCLKl9G6KuJSXa0UcaFlsUKDyysT/Pr0p/z27BeUMhFx3gBEddoIYvx6TJ9d4LsHjvAXh55XFwaJs5dgHHWDT3YIDAY3rJm2U4YhrsaXGxmMNFnKPVMNK8yVZ1mqLLO4UlJGd7hniJ62LjpccSMxlYX6HdviTJJoPVIZg9yH0nQolonJjkSNOmNLN/nyyme8c/RNbpVu4LYZSs+qW/Rm+ti/4QCvPvFDtnRvJx914ktYjaa/yjmIdWSZ5WiBNz//JW8f+xcF4q4XEocBfuyzuX8Xj+58kSf3vESvM4gn0eHiRR+Jk44pcsSFQjXKSVO03HNpj4bcJUFQT3ZxhNkU5lGa+wyYlULQaKTF61uAuMwBop02EjH5UqZS3z9F4EkzYwrEtVe2juWIheg8y8sXuHT1bWYWPyEIb2vzpJiDylyhTkRJeI6y5M4QbYXH6Ol9kg2bXgRbXE0KhKFIkKQyl3E3rbeSmJnuMSmk1WerBMEYrBxjaerXVEvHcewp4qii8fBhPEpn78sU+l+A/MMQthHFJSTGygoXlRUP5Z4KqtRXpiktzWlhkndqRAvnWZi+Suy6dHYP0lYYBquDwO0i8AfI9u2mYffiuH0aEmSCrJIKyHZoaBFhilbztCbzqIBc+VYgzTO3qB37NdMnfku+tkAmKOEII49LLcxB+yBdOx6i7nWwUAqolGuElSJusYgzOU2+EaiMSciN5RpUMnm2P/cimeFRuHaL2bMXKY1NSC8xjXqZkqT7jgyx8YUXaX/2RejsU0ZdQ8a0ljMTiT4HgpATG9AmEE+6LfRek1pmJYKTNxj7xUfc/pdPGQlzZMU2Mg6p5TycbQNs+fGzorGCgXbR3SUyFEcrlEAePNNo0CQ+0ilO/07mp28C4q3rVjol373j/G3W17vfY61SmD895Fj/hPURWB+Be43AWsD4AwN9fhf83qlhfRAQV41uarnWcpRrbWC5l0xm9XvCVhsrKQnZUKii82akziOiWbVjh5VFOPr5ZX7x87eZurWgcdyiN6g36soeellPGzMFXAu4VAmCK6lrAqZt/aPresKC6QKgMsRQg3Mk0dLIClK9qwFYoRVgueIO4dDX08HBA/tp7+jk61NnOHfjJrjCwIt/bY2cZ3FozxZefvoQj+0fxRebPDkj3YJNXDgSgK1WZK2zf8IECTAQaUgTcisiMOOy+vKE0W9KNSwF4nXLYqxW45/PnOSt4ycpipbD8WjP+2ztbOe13Tt5fOMoQ5mcbM4rKNXLmiD+5hZ30kSoxUsi/0j2c6k6MB5HfD59k/9+7ihXSotUggjLlXCQOvl6wON9o/zFw0d4tGOITrOtwbIVcnTxNv/5vV9zsbpIWMioFEQCQIa8DM9t28tzozs50DtKmzDWAl4SttJNk4WSbe17AfFUvtRAWOCQG9UZfnX6E35z4hNWMqECcSmuBOBLrH22YbO1Y4BX9j/BKzsfo0sa++RqaR+osaezZeu66fctFpPmvhJmOy3g6gQaJX9t+gYnrx3n4q1LTC/MkfXyPHnwSY7sf5yhTC85k2eoQD+VFSX4ryn4FycJcc7R+06bFmMWWeCrK5/z39/7J26uXMMpJCx9KK40ebZ0b+UvnvsP7B0+QLvdgxfLlTXFrYDxOlVKFHnjs1/w1tf/TMVewHYDlcu4kcdI51b2jjzJ8w+/yobCJjwrb8CRMNbJsy7PjdjNGSWXGRMDToyOXHaejOO9dCXUCKKast2yg+LYvjK9lp5/RoN2TEKj3Bb/P3vv4V3XeWV5/m54+T3kDBBgzkkUKVESlS3Jck7lqSpXTffMmrRW/0PTqWaqe6rLVW2XbcnKOZCUxBzEJBIkCBIkQBD5pRtnnfPdB8KyKNFydVdVL8D2kkwCePd9797v22efffaWzoE8h0kY1yIQF2BuXkP2CZO+KWC8jmWXIb7J5ZH3GRl7i7mFc6RSZWxLHE4kMVJYbCkyTdck5fZQKOxURnxg8BmwehGtgria6Gs0hrjN+GXSuzCjwgJnLasC3hWon2Bm/CUqc4dwrZsaHkRUwI/6yLfuo6nrEcisJfJiytVRYn+KuDZLxrHIiguJFVKbu0mlViVb7CJfzMLUBSbHLpFO52jqHIR0B3Eti1UYgGI/5MXPu6RadCtO4yh1bLorWihrcZhE/GjxlkhWBHuqNKUCsyPUj77CjePvUArL5OK6Op7EAsSjPFbbClp3PQZtK/CCNKl0Hkso9ls3uPHRfmpXhylFgUo4pqshflMbW577NuRKTB84zMyFYXJib+iHaglYbypQ2rGdvn37YMs2yJZQTZk8uxqhudj308KrIW3X+0luikV3GbUSgmkPjlxm5MUPmXj7OL1RjmzkIAKtas4hu2WQvh8+CrvWQGfWgHAdzDb3j87AqD3kHdtT/YvFm9vMdtzr15edpXeTg96N+V5mxO911Ze/b3kF/ulX4KvA+D0B8T+kYv8q7dvSJbkbSG98z+f//gsZ8USEEEk6oPYM1ZcwMQRPMXGtzJmTo5w8fJkP3j1MvSpDjXky6QypTIrYFZAkLW3LBNRFIZ7IA1xh9pKceg2EMWBW5AACzHWjFjAhMhgB6hppngAA2avT4g0uOYQBtVpFW7/r162lrb2NK9evcmNaIsOF5hGtoU/Gidm6fogn9m7jgW1D5MShRc6gBIgrkDPwwvgBLz0BlEE0jLkC9IZEJGEUjT70zsrL+zWJe/LHlvoNS6t6IoZXzp/l1/sPMuXFajmWzaZY2VTk+Y3r2Ts0qO4mGR3sM6fV4lxhgrAa2LwB/QUQG+LcaNGF5ztXmeUX5w5xeGyEBQnQSEvD2yfjB6zJlHh0cC3f3LSTXjunZ+M8IcfmbvAf33oxYcQzJhmx5tHuuOzqGeLpoc3s7ltNk7TDFYib9/vF0hQ0KbPBiDeAuEpDiBipT/LSqQO8emI/85mQKGsOffldIkspxWl29K3hsY27eLB/E+KXIqE4OlNnm3JsEYgrOBfAaV5OAIR4xUsBV6bO5dnrHDp3mHNjZxidGmVqfpaUnWHrym3sWX8/m8QasamLolgzyj2uEa6WMsKJPN/ciyppEAgVEUQ+kS3vpcLhkU/4u9f/C9cqV7ELDT18ipSXoiffx4+f+hN2rryfJqsDJzKiHiMsCgltj4UEiL925NfUnBls8cGOI9JWlu7CCjb2P8hTu56nL78CN8osrrswxrLE8gzVvLrOMsgzZ+QPia2mymDk/itT8yaYkQAib96sVeQkz2mR5mIXaacFIhlEziXWoCJpSVIjf4cRN04+BoibAU5hu+UZgwqWPcPk7eNcG3+PmxOHCILrpNMCxMWUxJcQVbU21Mgd8VjPbqGt7SGGVn47Sb4U0XADqUn7TVyJRM8tw9ayP6SwpOthiaioQlgbJhIgfuu31OYPkbEnSImlR9hEPegi376Hpu5dQAd+tayMPeEUVrVMPp0lW2jVLW1mfopUrkS2qU8LhWj+KvW5Ce0MpbPNRFYLlbCVQsdWrJbVxKlWAqugMZBSFEjhtFiNSxduyX0qD6jRrZsOhkBVvDmYOE/1xBvcPPkhJWrk5efqHrGVphJmsbvW0PHk96BzNUQ5cLMyJAHTE5SPHWD27AnsiTFsP6AiHvNtPQzue1Ll71feeJf66JhKsC3Hwc/lsHp66H10H5nt26GrC9IFUzHow9cAwGaY1sjKlmxqWp2Z/VE3YpnOvj5LdOAC117/hLkjl2j1HFJib27DfMEht3M1Az95FHv7EHTkkYZOY4QjGWVdrF0WN/fGXqpkzNLO49c77L/oDFxKUi0D8a+3rss/tbwC/5xW4I8G4nd7M3+sRvxeFulegLhGXAuwEY5U7axECy6TmRYL0z7HPv6MX/7ta0yN+9SrFik5LGxxN3Fw0q5KBIRBlCE1GbSMrQAvqKsXtzqZJC32hkuw2AQ2UlqEyRVHkNhxVLbS0I1rpIhraWR87Nr4YUAUBORzWfX5FiZd2FDRKxvdSYATB6zsa+fJh3bwxN7NlMQsoMGIC2hO5MAGesj5L+34hjC7AcQbcuSG8XkyCrfkvDIZkhJpb6hJ43psEeAwDbx9ZYS/efMtJv2YOJMllbbpK2T55ob1PLJqFStyeTJhpNZ8Sq4pYWWuSdc+0bKLNly+ZC1M+raRwNRiGI08fnH+MG+eO0VFvNOFyXVCXN+nuR6yLtfCXz72DBuaOmlFrA8jjs/f4D+8+SIX6zP4kqwpuuO6r65i60rtfHv9fexbuYk2ccpudAhE1rCkYLmjEQc3uT4poFTXLdBL5RgRV6oTvHT6IK+c2E8lFxMlfvEyACYx8Z1OkSe37OahNdtY39xPXl8zAeJSOeliCBA1MgwTkmNs9wSI65rYcCue5a3T+3njyNvMhVOEbqD+3aEfk40L9BW6eXzbXrYPrGdVay9FsQhU7b4UfolsI5FJqyxKmHgFU4FqzuvUOHHtKD9//b8wMjdMlAu06EyJBV8ZWuxW/vS5n7F77YO0Op3YIkdKJE7yqUlHZ4E5Xv34RV45/CuqS4B4zsnRWehjy9ADPL7zGbrTPVieo90N1xEjR1d13/XABPikU446EBkZmWjIjbRDQohq4SS3Zk5z4dIhxiev6PMnFGguU6K/dxVrVm6lo3kVjvRI4qICcnmv8nvEPs5IU5aIsZZI2DTUSopozQzwwF7A80aYnD3EpctvMT1zgly2qs5EoVeXQFSyGoIlXQW5u1bS2vYQ69b9BNsZ0qAfFXSYjYbY9vH9GqEnJqA2rgx7S8S7ncWyqhBew68cZWr8N3gLh8naN9WNiKAVP2oj376RYssQft2hUpmiUrlIxq7g1OtknBy5fJemfE7PB7T3rIRUE/Mzk2SCaTLUCMqzVGoBntNMkB6kbeAJ0p3bwW7Hl2uVeReRcYmmemkXTdNu5AGW96KhBUooyN5gR1WoTBCPHGf21DtMXThC0QrICzvsyx6ZYSHKYPWuo/sbP4He9ZBu1Y6FzAiwMAWj55g//jGznx4hnpvHTjeR7x6kddtuqHhcf/cD/IlxHNl/U2lyA0O0bN5KZvduWLFC/GC1Y2hSiWSPTTaWhtxLgXgCxpV8SAZn5bOXzboawbkxym+e5Pb7p/AujVP0bWw/ouLELLRlaX54Eyt+/Bhs7odWsUo04WxShGn/4PcGiO8MjJrzwMyA6AjI79ls/v4J90WM+B96vja+f5kRvxcEsfw9yyvwT7sCXwXAG1f3TzasaQiNO4fn3eQrX66na/jiKvJdPGdk/uvWWJmjH5/h1OFLfPz+SWI/RyZdIpPN4qYdgtijLvrUbFYZxDCqEYQVmlrztHe20N3ToSy5etI6Iicwrg/SZl8ol6lUBB5CzY/xI3FrCJXp9CUkQsB6Ok2kUfHGWUVj6SOJpQ+0ACAlDHqsjKEcf6LJ7GjK8OTD9/H9Z/fQJORkEGnQiPI8CRBv6L+1NatA3BwJxhvFSFZMKElDq72ECGsMNYk9XfJzCkAVdrjKVn9w7Tp/9fKr3AohymawUzatNjy7bi1Pb9zE2lJJWSy1Rmw0DJSFMi8pA4+GsU/+TFIaNVzIDLeJ69ikDb+6eJxfHf2IecemKkVL2sKVtM5yja7I5X9+4jlluntJqc3YqYVx/uaD1zlXnmRB1kZs56KYdODTZ2f5wZYHeGbDfXRKTqTqnBObs6RDoFgjkQ/Jii4F4qIzFhWyAPE6IZcrRpryyokDlCUMJyeDFf7dkQAAIABJREFUwBbUApwFnxW5Nn700DPsWbWZDrtognyUTTbDso0SZxGIq7NDIgmKLAXhNQKGy9f57fG3efPI28QpDzfn6HCYYKLYsyhaeTb3rGbX0Gb2DG1hRXMvmVj8uiVBVeLtY/VkVkcgAXeNZ0o/h1AZ8fMTZ1SacmHyDBW7TGyLTt0lXIgo0sRPnvwpD2x4mK5sH+lYtMTKrydOLr5KU944/AovffwLytYUVtow4lknS0ehh/V923hw0yPkannqc7564re3d9He3KnSklo9oF73lBHP5/Oq99YZSylSnBifeWarV7h87QM+vfC+suJBJGmXKTKpAi3NnfR2rqGrbS39XZsoZgewaYBxkz5pgHgDmd3ZVwxJagCnPC+q47akLzNJufYpp8+8yO2pj3CdKRxbJBR1ZZtzaSlIxBkoT93roqNzHxs3/gzbWUksMhlLmH2TKhuEVeq1sgHxbppspojt5olkeNf2iMMxqvOHmZl4AX/hCFnnJo5q0Xuw3W7cpl4sp0C9XCfwpojDUbJOBdurYkcujttG7HRQj9pp6V2jm9DNqxcpRHOUUiFhbYGZskfVaYPCBtoHnyHXvQfcLqI4o8Ba9eoNecUigJUOgdwwDSBuHIpEWmWHCzBzlYWz+6lf+oTK6FmyUUBe9jVR1SRAnN519D73p8g/ybXj+SIiEp/WCszdoHp0P1OH9+vwZqHYTtvAGtyBtYRTc0x89BH1yVtkmvJYzS00r9tEZuUavO4e0gMD2D1dZi5DpUsSEGbyCZK558bQRAONm/fSGN6Vin+6RuXjc8y9cpTq0WGc21Wa7AxBtc605TPfX6TrqV0M/GAfrOlUhxQB4lqwyZ7fYBY+105UyVsi61sKxD9/nn3++L8XKebSn1ke1vynBVDLr768Av8YK/BHA3EFf1+g7b4bgL5btf9VG8rSN/tVYPz3fpdwEhKUI+yowFlpO/rijBJw8vA53nrlfW6M3MbyZZAujeOk1YJKvGD9sI6dcYkk3CbjiksWjusztKqb9RtXsWHjGmWvhc2Ww0CBeAjVep3JyUmmpqYUeJerPvPlKrV6nZrnMzNX5vbMArXQUkcQN5dXTaIvE6OSzCmDoeIsoQOFYlEgrXQB4h45J+SJh3bwp99/ghaZUQpC4+aQjCmZ2bw7jLjRQBgdrEa2J5EiRp5i5DQKQ5IDTGeP9DOVFMmE49c+r6TkOcxYFgfGbvBvX/wtk9gEGXEsiMl6Nb6xZi3f2bGTLa2tOlzVUJwaAnWRGtfXkz8TqaiCc1vObtFHG5s4Ae+zNrx9Y5j/euhDrnpVyilbQ3Okp5Cu+7SE8I1NO3lk5QY2FTq0K32+covfHN3PyakxJoIqgYSwiJzIq9PmwU+2P8y3tu6hG7E2FDedRMiZsIANtl7WXFZUhzjVdcE4X8ifycHv2RGj9SlePLWf3x79gEoewqytrKpTl0IhYm1TD3/x1HfZ0rmKoqrDZXgscW1fAsQb2nxTSzVcwsWlJmY6nOfotTO8evY9jl46TibrqpWlKc5E7iAR3THFyGVD5xBPbHyQ+4a20ZntUumK+bzVNNKscxLrrkBFAVVIzapyZeYSr378kjLjU94koZ0E/9RQIP6dh7/P3o2P0FcYIiOjrg1Zl1yH7SuYf//UW/zmwN8xHYxjpWSwUWRTaVpy7Qy2rmLXuj1Ysxaz4wu4mSxDg2tZObCWUq4VTwo6KTYt0VzLc9oAfqaIrMYT3Jw6xenPXuHy6MdE1gzSl9BnTkKdUnmsKEcx08u2TftY0bOdjNtN1u0gbbcQxVJCJVKRpBhdOhNhgLhp1cj9oroIaxYvHObc+Ze5ffsDfH9E9dzyybhiRerKoKZcd5a63057+8Ns3vyviOIB6r6F62ZJ2TKY6uh8R7W6oP80SbwFHTCMRNtu+UTBTeoLx5gZfxF/4ShpexzXcshm1pErDlGLM1TrIbHn4TKPHV3DCW9h+bP64AZWM05miExxK+mWPmWqJ4ZPkqpOkLV8/EACuYpExZWkW3fQ3P8UlDaB06lrk8ydL1bjxv9cirZFXyEjtZE/UpdXAeKzcOsCk0ffxBo7DdNj2PUaGdk8fVnBFAtWhrh3Pf3P/wX0rCXKlAgj6QzJA1+H2gzlk58w9dEHVK5epbnYRs/aTdDRj39znPFPPqI8OUnb6lW0r9uIPbiaWibHRGzRvGolzauHVPIjciszn3OHaDFg3NimGgG5md+RzAJ1EqqEcG2GCZGkvHoUPpug4NkU3Yzu01NuQH1DNz3P7abruw9Df5NpP8qtqQ5cZs5AzyPNArjTYTQd0ob06aulKV/HmGBZmvKPAYGWf8fyCvzTr8BXYejFztYXuaYsBeF/qIbty/Tk97IsX/TzdxsINamFiTYwab3O3IajH1/ikw9Pcuzj09TnPTpaOvG9QA9KsXMIIo96VMOLPUptLXT1dbBisJOmljT9A+0MDHYyKImVujEne30C3GS2aGpqlvmFOYXEnh8xO7dg9LCxzfCV6xw7dZ5rN6fxYodUoUi6UCCIfXV4EG9yTczTkShhz0VSIEDcxw5rPLpnC3/+o+dolxwJ0auaD2PRQ9cw4kl8TqKJVIiXAHEd1hS2USsme9E/W0D4IhBXK4oGUlZDcOrYTFkWB28IEH+RScvBT4uG3sIpLygQ/+H9e9jW0kJWBunERaYhPW+0vNUtxXwpENdrkINbhldjHHHR8KGSgiPTN/n1sY84OT3JXNqibocqBUpHEcUQNrR28eiqDTy5cjNFXEbq07xx6hCHJ64yWp2lbse4qRRRvUqx4vPTnfv47rYH6SFLJjTewmojmByaWkgJWLWMxr4BxFWCmnQSZODRd2JuBHO8ePJDfnP4XSoFi0BvG4uUF1PyXTa19CsQX1PqQ0ZXVSzyOSAu7h6K/5L7R+OPFDxI0RNxvTbJh58d4oMrn/DZzUsKVOWaXbHwk9a4axPUarhBTE+mhSc2PMRjmx9hqHmQNJnEFcbcBwraG36B8t61uIjwJNinfJU3jrzKJ5cOcKM8RuQE5jXqMYW4xLf3fpeHNj3KQHElOQoGiCS/L1J5S5X9F97j1x/+nInqKHZGrB4tnNillGqmr3mIx3Y+QSlsojZrGPGujj662/pJuQWVjKkMRQCwAhsBzol8wA6Z864yOnGYU+df5vqtY6RzNR2ZFd9okbZIymVQl9crsWZoBz0dG2krraa9aS2FbB8pu1UHOe98KWozMxO6NUg6rRSAxiHIJIcuEHGTq6PvMTb2OvPzp5HR1rTrq2xEG1aiwY+zeEEr7R0PsWHDX1D3eihXQ1w3TyHTjCvVexxTq0mypWfCtNKmXxQKm63yj9v4CyeYm3iJ2uwRrPgmjp2lUNxJsXUDkVukXPGwg4CMeIzXLlGf/wzbv6lrVpeBy/Qgze0PYefbYP4yMyPHYeEmKUvKjBxWvh+7aQvp9p2ku/eC00dkNWG7mcUQM7MhmEFcI0YzFboMu4rMS0gMDUDCx4rm4MZpJj95BfvmedzybeJaVe0trcDCjxwqbkYlKT3PCRBfR+jmtBNgiem+WFf583jnTjJ94AOmL5wnl8kztHk7dA9Qvz7G2MEPmbk9Rc+2nfTu2QvdvVRii+kYir09NPd2mbAvlaTIjEbyPCUSOJX3NEC4/FMHfEPNtmXOh4vjXPv1eyy8e5rMjQUKsUTw2NRDn3JrFvuBNQx8+yHSD22AdqXCjQ49saqVfaORs6D7aSJ9UlKjMSX6Ba4p9yJRadyrKlX7AjODZSB+L0hh+XuWV+Cf/wrci1GJwqSvAuJ3e6v3qhH/QzampRtU49+XblRf9JpxaOysZFNemIZPT1zjhV+8zcVPr2OHKTK2S1qS2URHblkaayzpLW7eotiaZYVEGW9YwZata+npbSItRJcba/y7DsQlgDKRFC9KEeVQ07E2Tb8zPtkCrien6rz02vuc/HSY2YqvYFwMv0TjKLpeY4Eo4T+q4SBSRCi6zAg38rhv80q+98w+Vve10JS1sAVYqUa8ASqNxEG1z2qXJwoW8WAWLbqn8fXCUAvoUCs60UCrnYdhfVW7Le9JxLAKukRfYlOzHGYteHv0Kv/+5ZeZS6epiu7diXHLZZ5dt5Ef7NrN1qZm8qFxohBwuiguSqQwSb3yO0ytSlISmzlZz4oFI/UFDl67zMsXTjFSnSMQuZBo9QW6eT7phRqPrd3MT3Y9Ql+2mbm4yodnT3B0cpRT49dU52mlXYJalRYffrTlQb63fS99wogHESmhNJMqypQcjZayYbFk2eUhiRIbPPn/Iu/wnIgp6rxw6gP+64HXWcjFOKWM2rCJB/GKXDvbO1fxg/sfZzDfaWLtVSZ0hxE3kCeJEE+kreZYFzAOVSvgWvUWvzn4KscmTjFRnVQQoYWipoFKbRQTSXvHD2h1m9i37kEe37KPta2ryYs4SA/xRoDMEhi6KMWJNWHz2vwIH555j4MXPuTq9GXidKTzD0EtpEiJ53Y/z971j7Cqdb0CcQX2AmjUzlFcXcp8cmk/rx75DaMzFwmEObZi0rbw5yUG2tbzgyd/wkBxgHSUJbJEhiUWl1lcO2sKESURxU3GrIvq54Upt6tMVS5x5uI7XB0/yO3Z89jiYuIG6oakevdApFtyT6eI/RT5dCc97etZ2b+Lge4dNBXWYQtYXdw8EtCmhZcRbYksSK0QtTKS290jjCaZnT3B1au/5caNA9iuyFPK6t3v2jEZcU0ST+64lda2B1i/4c+oe93cul0h5ZZoKXWSK7UZLZY+BDoZknzuwuJKt0KCuqbBP09l/BVu39yPa0+RyrRRbH2EbNMWSLc3EmMgmoHKObyJQ3izJ3GcGp6dw8mvotiyB7JFuH2ahZufQvW2DobWnDaybdvIdezFbt0BuSFwWomlWJPiQ/s1dwYdGwFfd4Cl2eNUuqPPiyRqTsLYCaYPvYY9cQm7PGVCvDyZJHFFdU9ZRjrbV9L/zF9C/2bIN8uEurE30VyACnx2hoWPDjBy5DBOOs3G3Q/A4CrKV0e5uv99xm9MMPDgY6wVz/BSkbq46uRyuKUibjGvNoNOyjXSGiFaEhtXs+NGifwt2aNF394A4pNVooPnGH5xP7Wjw+RnA4qJbWg58olXddL3o8fIProVVrcQ5wRoJ36wus8aW0qzRZv/aCOhMQPTCBBaAsT/0HNuKbn0ZYf18rDmP3+wtXyFyytwtxW4V2L6K5M1/1gg/lU//0V/fzdd+BeDfzOZF3lw5eIUb718hIPvnWb+tk8+XVTJh7Sk7cSC0It8yt48azetYNOO1axc30N3fyt9/Z2UmmTYaClzJACiIc42B/mdsUijo00c9og0YMLWVvypMzc4c36Ei5fHOD88StmLiFyXdL6A5UoqnQkNMYy4kZZYoVjCeWxZ28+3n97LuoF2Opqy6pxiwPLSABEzINRg/hrEkDDKAsQbqYaiZ/REk56E7zRYcWU8BYAK6BOdq2VTcWymgHdGrvCf33qDacfBS8kwakiqUuUb6zbww/t2s6PUTH4xBCQBWcrAGw3nEiLc/GUiW9H3LK38WBL5YDr0+XRmgv9yeD+fTt3Ez4pG0yYQak7a9FWPvSvX8cMde9lU6sOjztHLZzlw/RLHblxRnbg41oT1Gk31iO9t2s33d+5l0CqRU/bdDOg1El4aTWRTLyTJfImmXS5TgLh8HsLMT1LlxVMf8suDb7Ag826FlA7j5QKbNc097Opdx/NbH2IgK6OhAsSTAJ9FxlF/oxneTVwvdQxO7C4t8dLwuTh3nb99+5ecnb7IgtjqGVLPWPqZJoUWj/KZNVkFHl73AE9tfZx1zQLEc0bLmgDxpXNiicOb3pue5THp3dRQn3dPv8ln4+cTIC5se0g+LvD0jmd4eOOjrO3aTF7NHxNAIwWcAvFqAsR/xbXZS4hqXAab01aKvN3KQOtmfvDkTxlsWqH6dQHi4vntxikdLG3cE7ISEtRjPgcj2I+sMuNz5zg3/D5Xb37E9PxFrFRFvcobmncFzvIMyufjxaTsPC2Ffga6tzHU9yD93XtxrLakGDcg31LdczJPuRhWo+WAITztkCieYX7+DKNXf8vo6DtY7gQpZ4GM2JnaMSmnAcRbKDXtZP2G/wmsIRbKkrjeTFYSJVMFsNKmR6XvTTUSJodAP/eqAeLhRbzxV5m4/iG2NU220E+x42nSTdshLf7fBXVPIpqF6nmi8QPUbx8gjiapRBbFtrVk2/bozIh38xD1mcvEQYXYLeA0rSXXfh9O+14orNMhTWXJJeFUQs4isVG0Fy33GhMMjRmSRS8mmdVU69M6zI7C1UNMHnkLe+oaqdq83s0y4OEiCcEx82FErdBD394fkV67C7r6jOd3YyhUkjkvf0b0ycec/egAdcdm44MPkV+/ienrY1x89x2ujlxncO8T7PneD6GzlVBmafJFyKSVKBB3E531iGWmw9xLxnYxeYbVtURIDdlHzV+IIQ1j83hvHOPSb97HGZkhuxCSs1w8SfMMqqS3DrLmX32L9AProC+vbrbmuZGbxhAj8jqyf5qdTaG4/r2puwz103Bpaex5puC8I1tZerbdbR7qixjxL/o9d9OY/6EFwDJkWl6B5RX477cCX6YR/x2SWRjxexWUNy7/y1pnf8zvWro8X8QY/P4mF+vwo7g0ePPwwVvH+bu/fo3x0TL5VCvZVE79QIStEiZ6vjpHqTVPW0+Rhx7fzq4HN9LRV0LCDlPiW6YeyGa4S9g4PcCWJDPq9SmOMJu1geU6DqXewn5oYbk2VQ/mFiKGr9zgw4PHuDx6i5EbU9iZPCmRqYj2MYmtVwtETWAU9rvOhsEunn18D5tXddLbVjQWhokyXD+45DWFJZJjSEwFzCBo4vIlWRbCDIkbySJPB14g3upJSzqKtEuQkfcsYRoWzAFXKlXeOneWN04eZ8axCcRVJg5IVas8vmoN39txP7tb29WpRAdME53p51u3S8F4I8lTxzUl+VQPM4lQgWtBjZ8fO8DB0YvMCh+eS1GPAwWjcaXGupYOHhtczxMbd6g85cLNEd69fIaPRj6jkrHxBV9EIcVawHNrtvO9HXtZk2mVsPWky2zAalIu/I5pxB17RfO3Aqbls6xZATejBX576kN+/cnblIV8zoqUwycfuWzuHGLPio08uW4XvanmJUA8me7S1r+2QIxGXzreYrSjgT7Gl16A+OmpYf7jS3/DcHmUIC9SFJPGKO/dhNsbe0IBvE1WkYdW7+Yb2x5nbfMqxNQxaWQs6sMbYNzIPswn4Nse0+Ekp64d57WjL3P66knIyGtZ+PWAQlxk34ZH2bf5CTb0bKXoNBt/eNV0C1A2A58ia3n1yD8kjPiClhcZJ5sA8a388Kk/ZbA0SFY8to0CX6U6KgeRQVy9HPnE7xRG2qSxytyY+pSzw+9z/dYhZsrDWG4VJyVAWXTyJjhqESQp4ylmfEXam9coEN+87tuknR5cK2v8veWTXwLENZwoKaGTh1clH3FcoV67yLXRl7h06VVwx8ikyqRF8qQe4gLEU4RxC8Wmbazf+CdkshsIwiKO04QVS+SqqzaFi0Xenf6QKayoQDQJ0UW8m69ya+wgtj1HtjhEofObpJt2gdtLTEnfFeI7Xr9MdOsjahNvEtZG9Hlo7lhDqnMPzM1RHjtIVBvXSQc310W2fRNhahVWbiOplvWQ7SGOxdnFAHFlvhsSLe1M3amPzW2mPQqdj3BCkaVUiG+ex7vwIVOfHiRdvk3Kq5hOW9JVkz1nrl6nkmqhsGovHVsfwt6wDTIyRCsacR+mJwk/O0vl9EluXL5E1NrKqj0PklmzmdrMPDeOH+fWzUna129hzcOPQkeL+XjE4lJkJiIn0j3MSMnSasdkKRBO1F5mMkDViQKczbyE7cUwMsPc33/ApV+/R8sC5OpSOLqaETBu1Sk9vJl1/+cPYHMfspkJ6JZOoaSqGjRvaaesUTQ2gLf6/xvNX1JmN8D41z/Yl4H411+75Z9cXoF/7itwr3j4K33E7/ZG71Wa8scu1N2kKUZfB0Ho41oZ5m6F/Pa/vsMv/+ZNqOdoLXXpcCWWBH/IBhowW5li4/bVPPncg2y/fzXd/XmslMg3kg14kRQxzJZuuIk2cfF9KCpoxEULy2kkL+IXIMP6koQnKgX56ZlyzMjIBCfPXOHt/ceZWvBwC0XF9qpdlRRCDTYxQNyJfNYMtPPso7vZtrab3rYCwreZ4SFhnEWK0EgdNHILadxr+Ila15lkZ4E8cg31xMav7sPt6WkdNNWQUKClVKK9tWCcviSDo+5x4too7549w/nJCSoSUpSR9EyfVK3G3oEhnt+8nYd6+mhTCCKA0ayEurUsitTNQdk4LDVoQ6/HDI/64u2cME23iXj98ln2X73AuVtjlFMWfsq4l0TVGs2RxYZ8Kz9+5Ek2NfdzdeYGb1w8yf7hs1Qykg4YY4UB+YrP06u28O1te9hQ6qSkvJ0RaDeAeEOacIe9SroZSW2lUh8rVpB83ZtRRvylY+/rsGacdoj8UIN8tnSvYs/gRp5Ys5PedEsiTWkMc8nvTIYD1cUnYcT1fhCbTV+BuACCkzOX+Le/+WuGK9eJxe7Z8Ykij5Rj2Ddxl4lDS4ciW+0m9q3ew1NbH2Vt00rSYu+QEMtKwpvYzeSTMMydfAWWz21/gguT53j5kxc5cfkYZCVAySL0QvJRnn3r9/HY1qdY372VgiMRSka/bYC4YcQPXdrPy4d/yfXZi+pyIjMNGTu9CMR/8NSfMVgS7/uiAnGVkmidpik+yaPTAOLJhQrQViB+lnPD76k0Za56BTstwTsiTZECVZ4/AeLCZAsIj8mI21DgknW66G7fwf3b/4RidhUZp5k4Shk2PBne1GdFMgI+X4KJ7MXyCMMRrl39LefOv0DsXCObrpB1DTOswUFRBi9ooti8lXXrf0yusBVoBZHCCEOr4Nl0PgycXfKlr1uGcBJq5yiPv8bc5GFcdwE310+h81tkWkXPPUAcl3S+xLXqEI0TTR3Cm3iN2txZZBQz39xPrns3wewMlRsfE9enCJ0Cpfa1pFo2MzWbpxp30tqzhXzHWk3/1ChK3buSvUrtLs11NuYWGj0D2TuEgHAiCeyZoz58jOqZd6lePknWK5MSdyklJUTyZnIBqn5AzS7gZXrp3PwA+R17oNhqGPGFCvXLl5g4fZLalWHyuQxtGzeS27oTelaZdZuZU/tRRFPf3g75rBi4LwJxUq5EYykQlzsmlXRGGkPp2jVKllv2YHFVUcmZDGoOT3P7/32d4V+/T1ecoxCarlXNhblml+bHttHzv3wHVjbJxHKyh5lE5gTZG0dHJUHMq5i9zrhTGWCelF9L6fCvcdgtA/GvsWjLP7K8Av9CVuCfDRC/W0vtXtfxy4G4jsDhlWHs0iwv/eJdDr59iqiWopht1pcQMCEjT75VpWeolQf3beWpbz5IZ6/YpEg4hYG2AtgaVlnGA9rIUhoa6MbQZgNmmgU2B1PjINYxKE0SFCcXYZksalUYGZ3i3Y9OcfbKDcam5xHSxk0CgyT0R71rQ+HEQtb0t/HMo7vYvq6P3rY8aQGbiQzhd4F4o83vEEQxrrBIElkSw1SlzrWpKWpRpAd8zfe5NTXFQkXisy1KuRwDnZ10d3UyW5ljqlbhVrXG2bHrnBwdZVbWNOUSpcVL3SfteezuH+QbGzaxr28FnSo+kBIgCVRpDI9KMMidhB/zESdOBhpIJGuTaJtlZWfikDPzUxy4donXTx3mlowx5jPqcS7vOVWp0eFb/PTRp3lqaAc3K7d49eJJ3jt/koo4rQjm9D1KfswTQ5t4fttuNpa6aGoAcek0JPyywWJLrMcaVL0hBVUCIgVA1fIZrU/z4skPjI94NkbQmRXEpDxY29bP7hUbeHrDbgay7WQSaYrR3P4uEBeJgupMlR0VbUWgGHEBn1Nzl/l3L/xnhsvXiPKybr4y4mmZIRDHGqEuxekjtulKt7Jv1R6e3vIoa0qDuIEM0RqAYDyMG7IIwx42Hv5QgHgwwYVb53klAeJRRjQIEl4TUYgLPLX1KR7d/ARru7aQQ1IYzb0vHaEIX4c1P7n0Ia8c+SXXZj4jtMs4tgT6pMhYzaxo24wC8eJqskhhZ4C4vAu5ftFKm7skKXa1QyHFZUhkVbg9N8y5y+9zeexdZsqXcDIeYVwzbh8ChmWIUC9YIH5MLuNiid95VKKluJ77tv2Q9uYtFDN9xFFW70zDAJsC1iS8Np7ihu+cPJ8yuXGN69de5NSpXyoQz2drZGU2RIC4DsEKEG8mV9rCqtXfpdS8E8vqI5bKKUn0NOgtAeKJpaiWyraPRRUrniaqnKV84zXmbx8ik54llesl3/Ec6daHwVkJcRORSmo8rGiGaOEU9fFXKE+dII7rlFoHyHbvxpuZoTz2CaGky7ottPdsw23ZzuyMSzXM0dK1jmzbaohLUj0mSFWKNHGKacyUyDCwrIlo9o2tkQxRSxFoR8LIT1M+c4DK6Xewbl0m5VVxE+21EAZ6z+n8iZAOaRZqKQq9ayiu20yYa9L1jxeqVK5e4/bwJcKZabr6e2nesAG6V0BamG9JNk6qdQHfYYB41tDSQn5oMPEQd6mLTESfB+P2pPd2cj9J4WwGTpNZHXFRErC+EMCFW9z6j68x8uJ++lJNFEkRio1myiLobaJl31aKf/o0rGqGpLEhrk1yCQaLJ57/iVVhMhpvkloTaUrDKKDRDfk67ihmLb88eXpZI36vSGH5+5ZX4J/fCtyzRjwSFPg1v75skLLxK7/uBrX057/INcUw4mZYbX4q5NPDV3np79/m+meTRDWHlCNccoydtqkEc6RKMd/+0VPseng9AytbyajQucG33BnKNBpTYZfNlP7dK5oGx5poB0OTRygZ2aYdLoe5RHq7KlW5dH2OQ59e5O2Pj3J7rkIqnUkSFuUQFMBqwO2KrpKma+7eMsiKzia3DRnzAAAgAElEQVTSlhlKMi13wxYbIGO0KCbZ2aQtSlhO2YZPr93k7cOHma17BJHIZVKUazWq9Zoyrt0trazt66Ors53zV4e5enuC+Shi2vO5Xa+rf3hdJJeuuMLUVXO9o6+Pp9dv4rG+IXqU00r8z5POgdFQ3tGIK1/f0F3KddoxgeovLbVvk79biCNu2TEHrl/kbw+8zVVvnri5oNpQAV12xQxiPrf9fr61ZQ+10Of14VO8evwTKqJxF7bV92gK4LHBjXxz6/1sauqh2biCK5hadJBZvMsNODYFmDl09fvEMtCR7EWfq7UpBeKvnzrIQjrEzqXUbEJSNQcKHdzXv45v7XiElbluzS0Utu3LgLgCCaGIRSNOxLztKRD/D7/9Gy7PjxLnpYsih79ErGsFp/edWFfGQUS728zDK+/n2e1PsLa0ilTomuHfhje0vpdG5FRjgFZ6Lj4z0RSnRo/zxtFX+XT0FGHaFAMCxEtWiW/ufI6HNz7GqtYNpGUIVDsbxmEksnyqlDl8aT+vHPkHBeKxI8OKRiPuRgUGFIj/OUPFNWQwjLgyhnLfyT1hyVyAKVX1S4GrkeFEVpVyfZxLowc5e/llJmbO4GZ8QurKZIu8KvQDZad1fcNAGXFxbBEXlWJ2JetXP0N/zx7aiusgakg85C0YdxADw6WoSAQGek/6i0B87PoLHD/xd1juDfK5GlmxLkwGAQWIB1EbqdwGBgafp7nlfjKZNcpgN7oQCs703ldhhLnnJaTGFj63hiWWhN5FyjdfZ3b8AGlnAjfXQb79G6SbH4D0eohluFK03AKY56AqA5uvM3/rOF51jvbuNaT791CfnGXh+nHC2jyh20yLFE+duwj8JgIrS6bYg5XpBpUIuWY8QtdB3HpMgaVPlg6v3uncqCgrrmFHZVgYZ+b4u1Q+fYdC5RaIc48aipg9RiVmQlrIv4cO9ZpNlC4RNXVQE6Y7skgFFm65Tn16Tmc4Su1tZHt6iLMlqn6auiePQmIZGvr4ts20/Ex/P5ufewart9tYQyqxkRAeif3pnfeR1BaJJk8IALH7VMeU41eZ+P/e5sabR+l0ChRIEdR8grSN3ddK6b61ZL+1F9Z2QXMammyNt69b8swlZphmY02clhbHgZJCRDcOA9iT1tTXPeeWgfjXBB/LP7a8Av8CVuDz8453u+S7uqYs/YEv80K8m7XgVwHxz4PcLxs6uftrGG309Dh8+PoJXv7FW/izESkyyoR6gUco7F3JZtOulXznT55iaF0zdirSYUXHtZR5FHuzpQNv+noajy2DjgmD19ACJAdug41UIa9SiNIKTmLvE39zAdCSgBnbKaY9uDg2xSsffMyp85eZnZVwlRR2NmvcDSIHNw5pLzrsvW89j+xax4ahHrLKDguwF6HxHWmKkasYeCN/J5KYhQiGZ+f48Nw5Xj9ymGkvIIhs9XY2x5lE00N3qcSWFYP0dHfyyZkTfHbjGr4MdGazRKm0XpMkPIrc0wtqyE9v7urmsdXreHpoDf22Q8Y0uRui+QbvnBQvibf44k1gzCXEiUAAlYBNwaWeDbPAsZkxfn7kQ05P32QhFRO6RuNNpUq7neK+nhU8u34nnZ1dvDN2nl8dfI+afGbi6lKv0xTEPNS3lmc238f2jn5aFR6LlMEkLjac28xiGVZcU02VUTa2ijIYKUx8zQrVR/yFE+8rEC9nImSCT/BM2rfoSjexvWcN33/gKVbmushJmuKXAHG5XYyhXgLE45AFJ+D0whX+/Qv/iatz14hy4jkvQTdyvzSG5gIF7+IKlA1T7OrfzvP3P8vWrk3k4nTSiZH71PgsNyKd1E0lWXeRpoxXb/Dx+YO8/+k7XL59CWHERZoS1AOa7Ca+s/vb7F2/j6GmdbhxNnF/MUBc8l+rVpkjlw6oNOXazAUst0YmI77p4uGeo6d5Az9+5i9Z07JJXVR0CkFY1iRYShjMZM7NXFVDQiOBORJrFC8wOn6U4xf+gZEbh3EzklYpBo/immKY20UZQCjDyDJMmca1CmTdfvq7H2b14ON0t+zAiloSCZe8kK8g1PjXp1Q/rg2LhsOJBvuMcv3arzl2/Oc46QkKeU+HNQ0QD9VHPIjbsVNr6el/lta2B8nnNhppigonFgVYCRA33LgO+zlS5BtW3IlGCW69xezN9yEYBidPtu1Rsi0P4BS3gdUJ4uGu1zwN3gXiW+8wO36K8uw0nX3rSfftwZsPqN28Qliv4ltZCu2rKXTvVM/w2BKZXTOx00QoziWOFOkiwWlIKQyzrARGQzxmTLHNbIJVwwrnYfoaE4deo3rufVrDeSw/1DRNcUvRTk3SKRTffEmAjeMUXiCzEC6eFyrAdiUV1c6rY6XI5txMxnTXcPEktLPsEwSmdyJ68jiT57aVJrV2HTv+/KekVgxoIJq5VxJpTeLp3Ri+XhzaFMeoJOWXmqSFVajtP8Pkrw4y88kFmq2sWozKhasWvCmHM9BGbssQ9Z4ChXU9pDYPwkCTqnmEfzG3iNkfRCu+RHWnYVbGKdR89qa4MTf1F51h92Jftuya8i8AUS1f4vIKfI0VMIRx40S++y+4JyDe+PEvQvdfF4jfreX2RZf6+TdjftYALMmOGLvi89qv9vPOS/vJxGlSVkb14SEB5WCe9dtW8YM/e4at9/eSbTLSyYaL32LuS2JJbgY11cQt2WwbVGpDlPu7QTFm2tEXz0MFysr+6c9L7zbxTrZd9emu2XD0/A3eeO8jjhw7i5MtKvCVIU9bDrowoOD63L9lFU8+uIVdm1aqNEVa5UmvPoHT6r23WDzIQGBkuUxUPd47d573zpzlzMQEdcfFcjLEeroIuIqJQ4+mVIotgysZGhzg6MWznB8dIZSwlXQGS3wbxRZQA11E+BOSCnxWt7bxyNBqnlm1jlXZHHlNdVyir0wY8TtanuST1HauyFLM8b/oNiCyGdumbFlc8ed5bfg0+0cuMDx/mzDt4soHUxfLwIDBXBOPr9zEfdt28MnEZf7+ndepSF2SctVWLV8Lub97kKc37uT+niE67Ly6tBsgniSNLt5YBogbpk0kKQ0vX9FUR5qsedWb4oVj7/HG6Y+o5CBK2VhhRDZyaXPybO5cyY8feo6VuU4dIk0lt4hy7Mp8y+dvAmnkXjPntpGmyOvW7IgzlRH+3a//mpG5q0R5GU4TiZFh8V1VVvjqTa3iq4WAjZ3r+N5D3+L+QRlczZMR7bSUG4v+xqbUUj21SjIifMvj0uQFPjj1Hp9cPMjNhTHsnI0jzj21gBJNfG/v93lwwyOsKK3GlWTNpIsgQNzHw7NqHBk+wCuHfsHozHkdpsxkbezQIq6l6Cys4SfP/WvWtW+jaLUl9oSJTf2ig8SibF1vAFWOaL9K5CE1bk6f5vCZX3BhZD9uto7lSgSWsMOJSlgGWHW2ISbtiqNJCkfsEa1Outr3sGH10/S2P4AdtydDj/J6njqZGCBudONJEylhiOvAVcauv8jRY39LKjNBPiex8pJma6RRDUbczayju+8p2jseJpvdTBQVFTSrs40y/5olm9xh8qGb50auX1aR+BrMvMfCrQ8Iap9S93wyLfdRbN+D27ID6IZYxMqyHpPgDRNPHmDq5jn13RfJSbp3N/hpmJsirEoGgkO2uR+rZS24HWCXwClqmmYg90RilG/6JkYspF/qjJIkbTX8sOV1pTAJZ+DWJSY+eoXyhYO0254GVcVeqLe1dAkViIuePbQJPXl2UkSBhRUklpTSzQktMm5Bw9UCX0J2JJlY9lNJUzNZApEMtstzEkX4qSzTbpHMli2s+ekPoa/bOKfoAMqSfVgBtxnaVEeVZD/RNGG5sAUfbswz+/ZRZl89RuXTq5SsLKlICkNDG0iJV7YjaqU0t1yPpo39bP7uYxSe2AGtUsAkuFqGNEQ2uMRZyUhkkrCfxUPxy4H4vZzdy0D8XlZp+XuWV+B/3BW4ZyB+N63L1wXiX7ykS1Uypopo+HirnnEJmGrsz/PiHX50lA9fO87Bdw9TzBTIpPJEcYpaUGXBn+C+h9bzr/6PHzO0tqSGCuproUE60q41gN6AA31F44byOaZj8dUTZYh+byILNlSbSWFLOpbmkBBGM/CwxApNcJjrMjZT54NPTvL2/mPcnq+r07CTyStzLcN8Octn29o+vvXoLnZuGCTnGADSILESvccdpwZlmsWxGK6XPf727fc5enWU24GE0wgQT6mu0mhEhZMKaSnkGezppbO7m7NXh7ly8zqBAHXxWxfAk01rYE4kXtZxqIx4dzrDtvZOfrJjD+sLBYqhWMmZcqUhyV1KEN754IQVC7VzbypDA1k0OiSOqcQi1bA5dOsqr585xoGR84SFDNlMjlhcRojIeSF7+9fw1MP7OHfzKr95/y1mJZE04xLW65Qii03NPTy+diuPDW2kxxHflBiFqkoXJ8xl8kEbqUTCXhqakNgyDg1yUF+pj6trymsnD1DOWoQpi5T4Y/sROd9mXXM///rpH7OxuIK8QD/Vxpv/mVsoSeNL1maxjR2H+AL2rZiLc1f5+3d+xdnpz5iNF1S6Ixcl1y1dGHWxEFY6CLHqEW1WiSe3P8J39z5PEyUyZFUJH4SBAtPkttTbQywnAzzKzHH+5qe8tP8FBeS+4+GFnnZpqFkUohI/fuKnPLzlUTpFYx0K+e8aLax2coSzrnLksw9548gvuVG+RORWcNMyERwh02/tuRV894k/Z2v/Pkp2h3ExshPLvMRn2axJ8nQ1GHH9Mwm5KlP2rnL60iucvvg2tWicQOQcrnSppHAUEC5ljcjNxM1Erl+KnTSEzbQUNrFhzTdYv/JZbDqII5Oya55JI6I3d1xDmiEvLDtAHcu6wfjN1zhz5h+w7CtkM5Js6ZES/X0kATFpwlA6aEO0tO2lb8WT5As7iOImbGHbxd1Hem9iFRiZeRIVqMlnp5cgZuk1sG/AwgfMT75HUD1BJM4kqR7s7EpK7btw0yuw4hZjUxpMwvwFatMnCPx5cDspdm6C4lrwRX89ReT7WsTjNoNIUSTe3m2BtHh5i3e7Cuw1QViKb52TEJZcnqbE1UeAqflMZG8RJr4O89fh6jFuHX+X+vVz5Pyqsttya0pxKASFJtEK8K7FxHUp7tMa4hN7JnlYc610SNQmkl+rM7rJvIAWLVIQicWqyPaEeA7wUhmi1n7y23fQ9vxT0N1BLNpwlQcm+3EiJ1N7TbnkRlBX0tVy6xGUY7gwztgLH+AfOI99dYpM7JKxZKbAURa+HsVq1zpdqVBxI+KOHEPP7qb3L56FFUVoT8C4fnyBhgqZ9F1zV7lLeBmV6ST39b2wXvcCI+52ni7bF97L6i1/z/IK/MtcgX8UIP5lA5n3vkE1oEQD4X6ezv9dgCysi5ynVz6b4cM3j3Hkg3OMfDZGc7GEY6cJopSmCC6EN7nvwTX86//9RwytbTNtfLUblnasHNIm8GIpCG8AB6P9XMTX+seLV9VwA9EDIWEjlwJxHXiTPxdmTDS5wjCnVI4xeqvGK+98wrsHjxKnRQ6SwZNWb+iTtwO2ru7j2wrEB8gtGSC6c43mSvRVLfRwqdk2l27P8+9/+ypnxyfxRV4isexiB6bDWMa1I5e26GhtobOtg2yxyOUb1xibnNDDRnquOrgoQFycZqQIcCxSYUCrZbO5pY2f3r+XzU3NGkOvjHjDHW0RCSZYNNEEa1KjfDWSH1V7aXSmAmOkiBBDvIu1Kd6+cJrXzh5jzo21KAhEHiDMdt1jZ/cKHr7vfsYmx3n3yMdMW4H6jkt4SD6ENcUOHhnawLNrttOXbmokVjfqFiNJ0WUzw1GNoazEkF2BuK9igt8F4vNpM6wpzLkTRLjViNXFHv63Z37K5tYh1MBQgLituZ3muFYgbr5MVHbiGy/WkjIIK6x7+Qa/2f8Sx2+dZdKfJrLFclKuTe6XJOJersnzcQKLFjvHpt41PLfnaYbaBik6TaTJKlMpQNwwjub1hMmeq00xXr7BoQsH+ejMAcbLY8RpGeqVLoKLVZXf2cafPP2n3Ld2D+3ZbqzIJq0tIhNOpb7q1Djy2X7eOvpLbpYv4bnz2I7EoIshvENLqpfvPvkztvQ/SrPbrX74IhVQ/bo+G4l8SSVdi3jcuKrIZxhXqAZjXLz+PifOv85MdZiAWSwJbJJ7S73uJZbGTYB4TUEwkUvk58llVrJp3TNsXPUtXLvXAHQBncqCm9f/PdtTlcWIbGSc6dvvc/Hib4nCcxCPa0krOmHJpLHiHEEoSZm9NLXuZmDoGxSb9hDTZrpL0nlQCtUEOmmCp8wBRL65xqAGMgBpjREvHGRh5gBx/VOiaBovShParaSyq8jmB0m5nUYGUpnAmx8h8ka0s1ZoW4/VtAZcibePCauzyr9bYhVoFaj6edx8H25xACsnEpes9oKkQye5Ao5I23QGQgpyKdIMw2xCqBpLJCi6ClOX4crHTJ85iD8xQsqrK8jWfoK8H721xbXGwq5ZWL78XlcZbtF1SEGiY7ki81IPfNG2SRiPkYipd7wEZwXy7yIAEhvTEC+bJ923huKOneSffJi4oxVxTTFPU2Iru2iQbwpd/WyT2Vvl+qWZMO3DsWHO/fx1UievUZz2cCPxsxL2xSIQeYp4qzsZ6vWAwLG4HS1QHsiz49/8kOLj26AzA6kQ8kmAkDyLyQ4vr6qNhoS1MUD8zsF/72fd3cHCMhD/lwmklq96eQX+mBX4FwHEjYPJnR1PWGw1ofDhxKFRXvqHd/nsxHX8hZhiXrzDXap+jJuz8J1p7n94PT/92TfpH2puCHYV+Agz6uiB3QDYjVzIxI6ucVDpyxmkmXhVJNpKA1nMzyceySoNSHJshFUWBlLs+ixXw05koHKuDm/t/5RfvvQG6aYWPMul7Av4Csg7AZtX9vCtffexa/0AGRlc1KGgO8VCQuKaK7LlMJOQGDgzfpv/+9cvcXFmDqupCS9xN3Bcw3SHQV1b+y1NRVqaWkllsgrCZ8vzCsTNIJalQLwm7XXXWCIKEG+xbTY2t/Jnex5ic6mZ1hjSi/aFSyQni5XKnegj+Z36x4sxi8b71xdG0bY1aXPSCjh64yovnPiYy+UZao4kQxr7Oafus761i23rNjBXr3Dis3Pc9isKaAUgZ4OYwWwzu7tX8t2tDzCYbyWrHKqAgYbx8F2AuBRLyiJLYWCAsjDiL536kFdPHGA+E2PnpU0e4PgxdtlnKNfJ//X8z9jSJkA8/ZVAXD5XJWfFR10N6SLGvFu8cvgtPrl2guvlm8SO+HubdRGmVT4wiaIX73cnjCk5GVqcAns37mZD/3pKbhM5t0gx06pAXPTQOqZghcxVpxm5McylsQsMT17i8q1h5oJZdY0TfbWAlkyQYbB5iB898Ses691Ic6pdAbq475jCUjoEgYL648MHFYjfKF+k7szpYJ/o4gWIl5xOvvfkXygQb033KnsqQgiVhDQGMxPduAHiS5JhtRSrU4/GuTlzjKNnXuHareMElgBxAdAiETFgJ2W5Gj2fdkWuI37r8pFkselkw5qn2bzme+TSK3GsooJx6Yc0HpqGRM90uUzMeywDm9YEC3OHGLnyGvXacXx/FMeqaydL2FPXyaknt++3U2jayeDKb9LSto8o7kgclUxHTX3XTTtD2eU4rqkfd71yi5RdxmaM+twRKrNHcfyL2PashsuIrtp228hkO7GtZu0y2LVZ4tptiCeR5zZTHAC3G/wWvGpM7NdxHBc7lace55mu5yh1b6HQsQ07vwJskaeksRWISwKu0sfGDUceQd3ATFCU2VITRjxYIB43/uHlS0exZsdx6iJXMYOZsiZaVMpnKpi8nshRcPDEBsrKkE0VNHjHK9cJPbnn3aSguTM0LfezaMtlMjoWb+84ICi1UFy7hZZd92M/sIOopQnLNZ0Z4w4uD48pdM320mDzzfOiFqkShjBZI/r4PEf/0wsUL03RUXewJARKLCaldgtFNy/dmrQC8dCxqNo+N7N11v7sG/Q+vxs29ailYSx6M9e4chlp2ZIQn/9GQPxepJ96KY028V106X8MIFj+2eUVWF6B//4r8I8OxO/VruX33+q9MOKJyiCRk4Q1ePPl47z4928zPjJH3i0lftoOCzWPdMmlYyDDY8/cx2NP30dbV9aw03JuJLILox9d5JfNZS0OMUnr1BxAcnI1nB8UViaA2/ylcfTWlmwDiOsmKcA2Jgx8bNtV1rUWgjhsfXT0kgLxOFukHEElMLaHaeps6O/ge4/vZs+mIbLCiCe2WcnFJYGecqgIwyOpcq4G8pwem+CvXn2Tz6Zn8bM5QpEZ6Juztc0r12jFnjJ++XyBbC7P7MICNd9TBxIBxsLCiTRFvK7FNUXenhMFNFmwvtTMXz70GNuLTRrqkwobevglnYLkg71jqGcYOa0EZBhRDvJkzRQoOA5VCdLBZtif45Vzx/jw0lnGwwqBTObJf72AgUIzA909Gnt9fXKCqeoCkpIqw1MSad/vFtjePsBPdz+mQDwnCnEBs4n/sZZYDf1Rw4NYKzwtP7RIEmmK/G9EpCknjTRlPgtOIUPke7jyfhd8VmTa+Tff+Uu2tq5SjbhKU76CEVdN/yIQj5kIp3jz+PscHDnK5elRIkdsWRQqGR2v4ADHwQ/kxpD7wtZh0dVdg/S39uowXCFVornQTtoV4BWRSov+PWBqdoLh0YsMX7/IXDhHjRqRMPuSMBvaBPMBvc29PLBxL0/ueJqeYj8FqwlbZAjaJTJgxxfpiOVzauQQbx/9B67PX6DuzOJHZe0jRVVLgfj3n/oZWwYeVXZcmFZ5poxLScNZqMFiNoB4UiBp6ecTMMVs/QJHPn2Zc1feI7JnNSJRQWSiD5fPMe1apN07uvEoTBOHzaxa8Shb1v6Q5uJGUnYLcZSRZJikG9EY0DS43Hw1GPFJ5maPMDryOrXaEQJ/BMcWxl2KITPkadkZavUS+cJ2hlY9T2v7U0APUeToM23QrZHAKM0f1YnjKqE3zczUZRxrmrR9i6h2Hm/uNG4wTNqZJXIDA5StLJaV08FQkcWnZS5A4uHjeZNEazfh+zmCSgYnSqtGWawOQztDNc5Tpo2Owb2U+h7BLomHeBOxaP0brk9LQrcUgidyHZX3aJCPFBEi5p7Dv3yc8qfvEF4/Q0YKgoqYCqYN2288oUwHTGw1pbWnMZMunozC2Fny6RJu6ODN1/AqHpYMEqtzlJR1ptsmMrVQdOMCxO0UC2GI19RC2/b7aX7gAdiynri5qNdvrm2J9t5szosZD4v/KnpuYTiuzxIcOMuh/+fXtI5VaA9Sxr1HbDTVal/jeLUL6tdDtVKtxh4LLQ7FfetpfXQTbc/shF7pJvoIC6L5DJ+fM2kA8SWD0WZ7+XwX9w870JeB+B+2XsvfvbwC/6OswD8KEF+6Cf23BuIyha/DUTHU5uE3P3+PV371HnMTAR3NEuLj4aRcFup1Cm1pNt8/yHPfe4RV67rISXCKLSFAEY4rDFEjjqYxnGkgudGvJJtqMl14p0FpQEpjOMu83wYQN7IEZcQNjaI6UR2YssTZRMCe6aJ++tkkL7zxPiO3ZpnzY+q20fs6YYU1PS38+Km9PLxtrUpT1F5sUVtrGMKGSV0oYNy2mRdGfGKKv3r1Dc5PTuNlsjqAKeyZvF+5QleGDoWPFXBjO7gpkfCEhMI6SpKm0EaOrdrruoAkx9LQISuok4l8VmUL/K/7nuS+1g5agEzi7avvTyn75CKTwqHhuds4P43V251aRzsFyoxH+I7DROzx0c0r/P1H73C5PoeXc/WzjH2fkuVSlOLCgopXpx76JjJehkm9gG47x9bWXv7i4WcYyhpG3GjEDbCUomVRHvM5IK6aUxlE+wIgPpeOfgeI2+XgDhBvEyAuNn7iG91wd1g6uNdYEjNcK+9dhmBFAjMZTfP2yf0cvHKUz24NK1COpO9tiduLGXZUm2cd/pR+viQfxjSlC2RJkxJvIDtNLp1NMnNCXCHG7ZhKbYHZhRmmF6bxpfMjMg8R+QqAClIE8yEbV2zkiV1P8uCGh2hCgokKynzKeun9rIVJoKFA568f570TLzA8eYqqPYW4PqctAVwBLZluviMa8YFHaU31qRbXscWI09yj+vtUstWQEsi92ADiBsUGzFCNryoQP3H+VSJnWkN9JDhI3G9UNx9bpCTvxTWCBktTSKXT00xv5x42rf4Bna07ybidCEAXPzqd7Ws4pdzJOVoE4hI3Pz15lMuXXsbzD2NZ1zWWXmQl6pWtwyTivlQkm9/EqtXforX9GYj7dZBT9NGLN7Te+qIbF+15Db92i8mJCwT1GzQVFsgwRrhwDqt2gZQ1SeRU9N4VQKo+LaJtl8dPJB3SQbF81UHHdga/bhFXxJ3H1U5EEMqIa4pKlKdmd9K1+kmK/c9CcSNYLZjM9kYnyDz7DS1zY19a9HXXP/CgdovauYPMnXwTbl6khEdclaIkq/dNw2lFsbfcRxJrG8qwsK3D5rLeKSenQNyv+Qp0RT7o/P/svYeTHVd65fnLfN6Vt0AVTMF7ggAIEAQBerZXt6SWulujlVlJPbGzsTExuxG7+09sbKxmZ2JnNLOzklrqbnWzyaa3IECChCMAwhMeBVOF8lXPv3Qb33fzFYpomAKbrRkpUAwSBPBM5s3Me8937vnOUQ25WHya+9kLPDw30PtEGsxF1l3KNtD2yKM0bt4MSxZALqPHL6BdA9XqzH1d91+fo/VODRnrsg9nb1B7/wRH/+51Gkeq2rQtDLwUVY7scMhukCvQPoZfExLD7BDkxcp2eQcdT62m9ZuPwMKcOEBqQ6i0eKrCsL4eTG+w/ar/9xcB4jONCB4A8X8usOrBeTwYgfsbgf+qQPzzbih3Z8TrWmPTXGmkKVMjAT/767d45+WPKI66dLbN0WAK3/Kp+A4d85rZ9uw6nv/mFtINKFCRtwowFYBp0GMdjBuJQp3true2CdBVOQKKa9oAACAASURBVGJd41wHkoqtRA9rdKHCJJoXGgbIMNGSmikMnmztmu16+Z30FV28OsH7e4+w59PTTAghFRerNLEKK7CgNcv3n3+cxx9aSjJ0mDBpnAaUG4I+/APb0uAe0YifmSjwb1/4JadHxrAaGnHCkCKNC5c2KWW4RfwqrJopH3SxF0Atns2y+Ss+6GJvpzWFgHcBCFVsp0JPJM4Ptz/LhrYOTdcU3lEtGutE1Yx7L7Sjxhe2KoxzEcQov6tIE5TnkYrFiGmKoa3NrFN2wIn8MD/eu5NPJwYoZ2KaxCkLciy09tNGy+m0RjkPh7jn0+TZrGrs5o+3f5W+VKvweBq2I8dnQj9uXkNTyOge782xsKWNVaQpHpcrN5s1C4lAI+7FAScqAKLkMj/VptKU1a195ASIa0pk6ONdt7ec1hKZXRE9hkAaxcy/40GeD07u44Oz+zg5eJZALAyFFVffeJGjCK4T6U5gbDaV/Q/U01kGKyp2fE5436kuWez+lOM04ET05rYkytZDSEQ1YZFwJYg+w5Y1W9mx4UkW5vpIkCKqenNTkNabaqXl07GqXB7+jI9PvcnRyx8x5Q1AtKaR5wLEG+LtPL/1d1jTs52OzAIifszYBYZFmQEx9V2QsLCY1taaC+GTp8J1Dp96nYMnXsSzRrF1LKTZUMCYumKrdaGECUU0vVTMqOWBbqa1cR3LF3ybrrYNpOKd+F5CWeGIYLiwDjCXu14GmoLHCiaYGj/O+XOvUqnuxbavYAVFbGHjLZFVKBJXnXgyvYTeec/R1vk1YD6Bn8aSYJoZajazuyJCsSpubYzJsUu4tRs0pIuk7Bu4hZO4U4fBvYYVKatvuAlQCm3wxK/btAiYecm2tUhWtFjysV3ZNBFJR4wqcQpOkgoddCx6lnjP1yAtQFwSRmU3wFQecg/orFbX6Ic7dTcTdeQClCF/hfyxXUweeYfoWD9NYgLlip+9FBviP2QKSeXFRZoiUhBxQBFLQ3FMEZmNvE5cVkSPrShXXFLkz0yypViEyj96auK6QlSDfEoNTbQ99hiNW7dA71zIpgz7Li5C9WTj6cbf+jU0TLnr1YhK6SqJmsev4rx3nDMv7SI+ViUXSWLJ/CUkiPibCwAvudOyGrEL9WyLfNzD6c3R/ew6Wr79CCxqhEabmu2rPn4aiMszbPwgPxec9euw4V8EiM+8l78I+L8/iPDg1Q9G4MEI/KZH4EuPuJ/tAf+qZdOtQLy+JWnIHWFxzaRjGuGkQehGf5lf/O07fPTuEYpjHp1tXXhBDSeoKkpcvHoe259fz2NPLkWMDTTgQif40Nuxvp1sOKNbgLhhd02C3E15c11ZEa5zITA2zJ2JoRerrmkCUIGNOD+oVZfYeIlhhQvXhvLs3n+Mt/d+ylgtwE2l1WebWoF5zWl+8Px2djy8lIRiFYlwrgtjDPBVD95wTao4LrV4lLMTRf7y5y9xcng0BOJhMJEel23ivu0w6ET9tMWeS0CeNApKg5eNq24psvZbCubsqHh+u9huhTlWlH+54zk2tnbQKtIUDcOZoQ+vX/zQTSWsRZTNl10AcXaZosZkIa/ShvZsI6nAV9dvOfWiFXCxmueNk4d459IJhoIqXjKmi7+pmQyzLJINuQuk+VTSH+O+T6rssSzXwZ898Q2WN3RrkWBSLw3gngbidTMNPVZTiCmEFuCl7tCfB+JFIQTjmumnril2yWF+poO/eO57rG1dZBjxuwBxDZXSgswEMKkowvKZpMTBC0d478QHHLp8jCBjG1wpQFxSRYUdFSI8cLHEBlnCpwTsy72kRYm4V4gmQECjKDhEVx7aWsr9ERXphFxj+X7pM4jglwMyQZY5jb08s+U51i/dSKMlbLiMVFyVFXUgrnJ+W2BllaFCP4cvvM+e428yWLxAJOkRj0SpFV3SVhOPr/8Ka3u3s6BjlWHWJV0xdB4y96nqIcLNpnrBUr9ZpFAoUQ6uc/TM2xw49jNqwSCRmMiYZDdJXFhEYiT6dpEKyMNVw7LEbyhO4DfR0vgQy+b/Ft3tG0knuiAQn5+6RjwshMwRhYmYcjWlJM5TKZzj8qW3mMrvxHPPEbXLJuxGC2pz7VwvSTwxn+65T9LZ9Q2IiARELAyTOuTTE4tOIaZIsPwy1fIYVpAnEZ0E9xLu5CfUJvaA049tV7FtmTekSVvYfdMXII+ncfw2YV0qX5Hxq0iRboC4ZSVxrAQlJ03V76Bj8fNYPV+H1FK1MfTEri/UrBtNfh2Ih9dhZtKpvE78w0fOMHF0J4Xju4lNXKchaoKqfN8Acf08eanc664UBXL/CbkQIxCDbm3ANEaOek7qOiOgPIYtN7Y0anoevuvq+YiWXPzOi75FqbmFjid30PDYFujugFRCm4+NU6GAfOOvL/O/ugvpo2vWAS1yZcgnqngHzlJ5+xj9Oz/BKnvksjnsrPirS4+HTcyxqQ1O4o1ViLtyRhERbVHNRnDnpGl/YhWtv78NljUoIy6nJfODSYk1t7DuCMwwq7zXenc7a8J7vWcmsL8fm9/ZfO6D1zwYgQcj8I83ArPt5/hvEIjXdXZhW2Qo8TBA3NiQyR+VC3Dl3Ci/+Jt3OPLxGSpTAa3N7erzIJH2qZYkax9ZxuYnVrJ24zxlw0U2qaEpAhQN4WT8fhXo1dswb8pS6qXBxKTHyMgkxVJF2cnGxhzNLVkyYqig4MUkaWqhMA3EQ3AvQM/1iEpDnZKZvjYGjk06fPjJCV7auY/hio+bSuHKZzgl5jYk+MFzj7Pj4eWkdOK/FYjLEhIy4qpPtrTh8dxkmf/w2pucuDFMJRZXjXg9jloAt5GNCngVSstWW0UB3DVXgosi6svt2HJ8apNgNMXCogcu1Cp0BPCvdjzPpo45tIkK9zZA3GCu0NbQnLDGsU8GHgOlKc4MX2dwZISmVIYVPfNY2NhCwg/UYqxiBQz7NQ4OXubnn37EZ/lhnGQMR1MkzY+AUNELy7+uI1HorjmOfIVFqRb+4qlvsaZlHtKyK7FOAsRVEqOLutGp6ueEQFzhmTqqmGbNm0DcJGsWE+BK7LmMhTDQRYcF2U51TVnbumTaR/xOjLiAZ9NQJvefgA+fmuVRpMrRayd4++hO9p07hJ+JqKJAdNGW65MOoir/KFdKePKPNo+Zhl4ZXcPSGdmKJE8aICdA3VC0cryyGxGN2FTlvnUsMnaWZXOWs7bvYR5du52WeLuyhGKDGBUhT52JlUJXuy2F6XeZrA1y7MpHvHPgF/RPnCKeES/vKE7JI+5neGTlk6ydt51lPRtI2SKNkBstFKeovjj0sA4t6NTJpI6n5JjtMiV/gONn32X/sZ9SCwaIxkRTL+dUM5KUiK1AXM9bfK9tSa2M4TkNtDY9zIq+7ygjnk50aLKkkXuY5lXT6H2zrdoILQQEF/Cq17h+bSdjY29QLh0nGikpCy/2jdq4LI2bnmjwu+nq3k5X19ex48tUi+3LLoIlz5gwrqYHQJ4t2ZWLqaxGDLMlOGgEqmepTOzFmXwPy72IFVSxAo9YNBYWUZp+o/0A6lwkO2jhPSMhOX7ZIerb2OJSIgDYSlH1Gym7nXQs+Sr0CiO+WO0LxQpVNdlhA7a540PnktDasZ6ToPdmbQyGTzLx6U7Kpz8mOnmDjBRy4r2t7LpwzqE1q85novWQHCCxBIyqNaL4ygvZIN8rDL/IZxxPCv0kdkSqWRtXIjVrch4QC4H4hMjyOjroePZJmrY9Cm0t6lIkji/yvOjdXHeHnU7EDb3btagOQJpFh0sUPzhO6Y3DjB46RyqVpnPePJKdbSalUzTh42UmT1+lfH2ChBshasvOQkAh4eH35gwQ/+6jsLJZiRxXGqjDRnO9Z7TgfgDE//FgzINvejAC/7RHYNZAPDA/nzvbX7H7us1YzOY19zOEn+9zuRk5b5jnkEULfb8Fc0hC2ycffcZrP97NuWPXwUmSyzRoKl/ZLdDW08SWpx7ikSdWqG2h6me1r9J4hBswbsDGNBte11WGBy6E41Te59ixcxw9epah4THK1SIrVy1h0+Y1LOrrMK4d0iTnuwZwKfUesswCkALjBy20ugJCYSltm8miz+HTl/nRy+9xLV+jlkhosqNfztPX0cj3n3mM7euXkgwdWWYy4oqTVc+riEk9dwWIXy65/P3uPRy+cp3hSkU14tokqqWCkWFEZHHR1D2JnBeLQhFChvKUWAQj/RQ5hLGvi8SjGgIUOBXmxRJ8b+0mtvX20S2ODr7oLkOrvtARJbQMri/9iHRamKUxAnad+ZTXDu9lrJBnYVs3Dy9cwuPLV9ASTZAWLayEbRBwpjDMTw7s5tDgZSajAW5SrCjlevkKTuWcBZS5kuYkMgKJPq94LEw08Qebn+bRnhUGIAu8DhnwaY19XZYSAvG6P6WMkbqwhYz4y0d3a6CPAHEvbqBbTM5lokRfQzc//OoPWNW0UKUpgpFnAvFpGUDYGCfsXp3llIZY2XnIU+LiZD+vHHidD059jC+snOqffWKBRU9jJ7lEhsHrA5RqZWq2ix0XTa5o/B3iop3XMCJhDGXXRZCRNLeJRaGRJWg8vLS7OZD0Eyydu4xHV29jRe9aOjPziIrjS8juSWOdUVfN1PHLc+eR94a5MHaUf3jrP3Mt/xnxnNmV8SoBiSDLit6NbFr6DEvmrKcp0a0gNvQn1ERGkSrUn++6ll7Z99DaUUB1hSEOn3ydQ6d+TtUfQEhMcSCxbfFJF224Kb70fTIGQUnTMsU7vCm3VjXiwogn421YQRrLjt8FiJv+EJGh4I9QmDxI/+WfMD5+kFisSCJurO6ksdjsdKUhaCOeXMWcOd8k17QeO96u9oF1y0oRzxi4bwJz1MAxlD7hj+KVT1Ge2kN57GXiwSWiIkuRMCrxA/cDqqWCbvNZrqMSHO1rkNAkDcwR1lfucwvLi6o2XoqNittElfm0rPwmdO2A1AJ8kQXpTlDIqteb00OWvV7R6jGKNZ+4OtVGYeAIk0d34vUfw54cUScgsYH1PHHSiRNoEqa5jm7VURmTWBDWqsajXK6xMN0JS+4jm2KpSsWPUAiiLF6xRnXh1y9eJlqsaBqtJLMGkQSjNci3ttDz9edp2fEYNGS1N0VuIdGTS4+L9uP4pmleArGMSkX+PJTxSKLmUImxV/dSfOMwwbUJWrq7yS5dDLmUYWDKEvYzwdixi0xeGiKu5xVThr2UDKj2Zuh6/iFafmcL9DVAxsjU6vet9k+EqbxayH9+ybyfpe5XXnu7tXS26+sDacqvNfQP3vxgBH6jIzDbHTHViN8OiN/rA2Y7Ucz2LG8C8ZCrnJ7ozPJmWC0BjEpjUy3DwQ8/45c/2snl08NYrgHiHlUKtXG6+9r5ynd2sGpjL3MWNOiEqrKSulOA+OGGwMNgshAshDS4/DI+UeXChSH27z/B6c+uUizVNPK9vaORFavm8+wzW+nuSCtQECCuevEwkFttr0L2RBdkBR51T1yLUg1OXBjkr376Ov0TJaoSQx+xcCtT9LU38L1nHmPH+mUKxIVnEwBvuE4DghRgan0iUpKI5LPQX/H4u117OHTl6jQQFzmMYTeNFWFU3TVMymDFcZRtVt2jjHEsoppJkc8ImyYLoR2T5dcjqJWZG43ze6s2sK13IT3JtKZriquAnp+5PMqmm0tn2lmF3XUjNjcsh51njvHK0X0Mjo8xv6mDjQuX8OzqtXQnJSsyrmy0KGyvu0VePbafj/vPctUtUVCzAykMJD7b0kCTqKI4j0Bs+wSIV33mJxoViG+du4LcDCAeXl5THHxuAa3Hz8q5mt31OhB/5eguZcQLIgOW3HNhLwWIT1VYlOvmL77yfVY31zXiN7XP6p1cl2LoDrpow28CcVdYz6hNiSqX8v28cvB1dh77AC9rG9ZbpDpBhGXdfcxt6SY/kef6wHWujQzgSdEhkldtDJUmNGOZKXWejI6CRhkTKc40HAayiSxt2VZ6WuayvGcFq+evo6dlISka1dJNnX0UWIQ7UTcVYeEN5jPlDnF5/Dg/fes/czV/iljG3NteVYqTNCvnbWTz8ucUiOdinQRqQC9Np8KGiyzAtBZrrSa2hHIh6kBcPb3FinKYQ6de59DJn4VAXN4j7L+jz1ciZvwzVMeuB17VYBjLaqGlQYD4dwwQj7VCkEL0PIYRNzaI04x4HVApEC+BP0Ypf4j+yz9mfGw/sWiBWMwzGmeRX0VkXkjje83EYsvpmvt1Gls2EUnMASsb+r7LM2I8tI3dnRSA9UYROdYpcC9SndpDYeTnWLVTRIOKBnUlY2nVVTuVCrYE67gVuT2MeY5sCBDXptFAgp1E+qFNnXG1Vay4rZTtRbQpEN8K6XnIqAsQV6As8iVtHAj7akLJnMqcQ8mbMvblQbi8j9GjO7EGzhEt5/W7xY/dFxGZH9HnLi5OJo4kvoptqI1bs5SdN5qqqNGyuwHVmkep5uHH08Sa2+lZugqqDhcPHiaeL9EoVZbnU7VjTESSRBcvpvOZHSTXrTGNmjoAsmsnBIfsNOhWprLkcuPJzoNw72GDgYYL0T/B5Z+8o9KU9IRDqrWZxjldWJmUkQpWXPyxEuXLo1SGpvSc9A7zXKqNUbxlrbQ+s4aW394MvSn1ZvWMri2cN+o7tbNd0Wb/ugdAfPZj9eCVD0bgn9II3AtH18/lSwXis63O73Rwn5+Q6hNfaB+omtN6Go8qJTiw+wy//DsB4kP41SgN2UaQEJ/aBL1Lu/jtP/gKS9Z10tolzVvGUUKtfkMmceYFrW8KGNcIo888e26Ijz4+zoEDpxkaEpcD0RG74qdHR1eGH3z/Wzy0eiHZtCxswjYr1DMOHQpI61Zw0htmtooN42ghVrpnrk7x7370EuduTKrLiQBhpzTJwo4Gfv+ZbdMaceXaFCAZwGy29g3rKWMm4LViWVytuvxo54ccvnpNgbgbi4V+wgaIC0wQ9r4pJ0a5FmOTU8YvXMBGVOzEpkPwQuDvY8UsDZrxqyW6iPA7K9ezfV4fC9I5IY2mXUmmj+wWIF5nxIcI2DNwljdOH+LSjQE6Ew1s7lvOU8tXMjeRU5cTYRMFRIzjsLf/Mz66dIbDo9cY9ir4CbF/NAnUqpMO9buiyVVNdc1nXryBHzzyFI/NXUEDUdWJT0sg6jgzZMSnhQo6jKYFtg7EL5UGeeXYbrUvLKUsPNWIGz/voFA10pTnfp+HWpeqRlzxc9isaZpoTS+D4k2xNVQgbn6vRZH4F1PjSukavzzwKm8ffg8vFzFZNH5AMojy8MLVrF6wgriV4ML5i5w8c4qyW9bCQ603hQHXgkn0uCKBqBrfdHV6EMs2aZKLkks2sqJvJZtWbGB++wIaxH9cdNxewjj8hJ22n2PDdTu+bjTtUXDH6J84yU/f/Cv6p04QyYirh6UKkYSVYcmctWxe/iwr5j1C1u40qZyIf74w2HEiInKv41LVRRvgr/OAXQfiQxw69RqHTtYZcTkLA8Sjtq9AXGUPWscIOHZUg2zRSHuLSFO+TUfLepKxNgPEhaEOi0NT5JsdqbooSZ8hihCMUyt+yuWLP2Z05GNisSnsqHQ0yPFJs6BFxM4QeM1E48vonvtNGlo2Ycd6CKxsuIsQpnkq+2zguMwHBk3LfFEC7xpuYR+F4Z/hV44RDaaIy26cHyUigLfqipgGPJHGhM+6pEHWRCITUQtUqRZlF0OAuHioV4NOyokVtC37KnQ+Aqm5SHuhvEqsKE1O6+d/ps0/dEoIkz+LVwjO7mb42C6io9eIVMq44h9ui/uKOIxIcSiKfAuvVlUQLde0VvVxXJGvxLDtlGq+a75F0ZXY+gSxhmbmzF9MprEVRie5tGcvqWKJxngCx3MoRKNUWzvJrllD86OPEFm0EFIpI4vTcav3wZi5rt6orTOgyGA0yAoi4v96dpij/+EF3J0n6XASWEkJ5olTE625D1HPIlaFWN4lqMiuYBxXHJskxzUHuR0rFIinnlkNnVEDwnWyuVmofo4FD3t27gXPZ7MQzxaIz3Z9/acEVB4c64MR+Oc8Ard7/m/3HH9pQPyLThK3n6huTm8ac60msCGdI64B0tNYEUb8LK/++H3OH79ugHhOIp49Su4U85d389t/8DxL1nXR1G4CbQSIG6BdB7U3f/2cNEZkhw7sP3CWX/5yFxcvjeJ6CSLRpPpF19wC0ZjD1766nS0bl7NkUbtpKNOJ28g+QlsOs6Brw5Uwl/J3wuKKHtni/ECBf/s3L3JmYAw3mZFuNAXiCzoa+O7TW3ki1IhLM6D2SoX+2wbi31xiBdRXrAhXyzX+ftcejly9zlCljBePIxRq3WBF5Au5VJTe7i7ikThXBgaYdGpURbIiEhRlwf16IrUyU0FEgmVsvEqRTivCd1as5/HehSzONCgQN9IPcyz63xCI14PFrZpHLWIzHoEjE9d478JxTl2+SKOV5NGlK3l62So6Iyld5MP2K/J4nJ24wb6r59l54SSXShMEqZiRzIjPuXyXNH2FzXGWuCvUPHpjOb6/8Um2zVtJEzFR8N4BiNdHzxQyKrUOA32kKbK/PKRA/I1P91AUN5OE8WAXFwm/UGV+pp0/efq7bOhcToPYtumtKbpi00RZj1SXL5etdN3FCAdH5VAhEB+o3eDFfS/z2oG3oDFGEBfLPE8byTYuXMvDS9bR09pLYbLAtevXtXGz6pSoOmWKpYI6/zieS7GYx6nkiUUtctk0mXSOVCJL3E7TmGqmu2UOS3oWkbMFgNsk7KTRcYs8QLfbjUe+HumM+0wbjUXTTp6rU5/xo1f/Hy6NHyGaM829blXcWxLMaVzEpmVPs2HpdhoTcwl8m2otr1rimC3plzm1y9QC2Ijbw6hzEUFL8VWkxo0QiL8QMuIGiIvHtaQ6xmOW8YQXIC6WmpaPYMKI3cq8uVtZ0fdbNGZXqI+4AHHRNU8X1yHLbwx0TGKnfJACcWuUWuFT+i/+A6Mje4lGJ7GssnGdUR960YmnCbwmYonlzOn5JrnmTRCbR0BDqH8Piy4NKBBdcQjAFUzKOVbAHcKZOmAY8epRYtYEMYl3cgIivq12egY6S2CRPOtSlcVwHcPcek4V33GJR5IEYkFZS1Cz5+I3b6RxybPQtAbinXhS9GgrtOlJuUkwmFnPBPrU7TFd8AsweRH3s52MnNhDdHKYiOMQ2CmS6UaikQROqYqXL2LXatjKhkshJEE+0gISwRfbwnQLXiSNG0vjJlLYTc1kW1rJNrRQvTJI5cxFCucvkXEckhGLauCTj0ax5i+kZf3DpNY/BHPnqJ7bPNjSiCwOK2pzFda24vdvdlYkOyEufrQyWPkATg3y6b/7Cd4HZ5gbZPTqVl0xJDXademEiHs2UVGzibNLLE7V8sj7ZaaabRb9/pM0PbMOVndCkyWqG9X718PItNle67hwbZp2sbo7jLhds+VspKB3A+f/nIHLg3N7MAL/nEbgTs/6rec4bV9464RxL7nKlz1R3Py+z3MMBogbTy+BYLLIyw6lU4HDey/yyo93cuHkANRiZNM5HK9KyZ2kb9Vcfut7z7L0IQHiien5U10mQlmKadysN4XWtyGlyc1icipg5/sHeeGF98gXA+KJRqxoPJQa1HDF77uvk8e3rODZpzdKo79xPVDyxjDY0/ybpLKFVJRplIzIDi5nrk7yf//tS5wbmsQTIB6xcMqTzG/P8Z0nt/DkxlVkRU5i4Hx47eps+832M+ENJRBnoOLysz37ONR/lWvFPK4kasq5CoMojWRujaZUjKULF9CQzHB9aJirk+NM1CpYceOaorrYqAQPOVoYSAOp2ucpEI/yjWVreLy3j+W5JjJ+QFw+u85WhY1NBtAZOYLgEHE6K1pwqjjCu+eOc+TMaTJWjG0r1/GEAnFxxjbwVXhECfi5UStw4NoFXjq2n3OFUd1iVkcXOR4ZW4l+18XQuIxII+WcSIbvbXyC7QtW0aymfELxh2A7pLNEMmDYe8OQyvn6IkOwxb7RuJNcq43y6rHdvHJoN/mEr/aFGnQjTWolh55kC3/4xG+zee5qGsXVW5VHYt1ggHjdZ96Q43WXkDDeRt3oJE/SYdAd5hcCxPe/RdAYAwHijke0ZvFQz0oeWrCWzas2kyFDzZNERYtKtUilVqKgQDxCpeqSn5qkUpoiEY/Q1NBIQ0MTqWSOeDRN0k4r+G6Ip/RaiBNLJBrGv+stJTsRCtHMf0OgUfeNliLHt8tcK53lb3757zk3epBo1tXUT19O2bFpinfxyLKneeyh52lK9FCreIxNDlKrVmlIt9Hc2E5citiQZTc+4mFgi9pES+vqdQ6dFEb8F9SCGyqfEiAuVoVR29NUTbkGUtCqh00QUKvYxCJdLFvyDKsWf5tkbD62lIfS9Sr7A2HY7Qx7+9BXXJ4hgWoSgzVIYfwg16+8wtjIQeKxKT2eiEqy6oFQCXwvRyK5nK7eb5Bt2oQV71NZjCLbupxNbU6NCSa1Eo5TxI4GSK+iOJO4U4eYuvFz7NpR4oxgBwUjvTBOjbprogFg8pmRjLFgFHGaAFEnj1cV28gkvhunWovjxnqJzdlOZsETkF0KkXZN1RRdubqK6ImH0Uq661MH4iaxVKUw4pgyepbyibe4cexDUrUy2XiKmARF5VogGodCieLV69QmJkmKc01gaU+wgPCyZ5Nqm0N27mLcdDN+qgkamkh0tEE2B4UKA2++x+TeT2h3fVLyHNlQDmBCdkx65jH/0cewFy2CRiFSjOekzDeuU6NWcYjFE8SyGe01qXkOdiJOoqGBqBAv8pCNVuDkAMf/4wv4By7SY+X02nth47K6vNhRHWO/LAWz7LPYFKIehbRLdEUX6//0m1ibl0BHjEB6faUVRexkdR4zINxYQtZ5nHra8b048dvDinuB8S97ff3nBG4enMuDEfinMgL31ax5u5O63QfM9s++6CDd0jOqH6NAXCGSOmErkzfdrPnxed78+QdcOjWIX42RiqdxVx25FQAAIABJREFU/RolZ4qFK7v4re89w7L13TS2JacdxlTLHTH6cAkHEscJw16HBr6BTbVqMTBQ4L33DvLmW3up1KLEUlnsWNxoQG2xNJOEygrbH13OH/2Lb4TylJDMUeutm8y7qlvD39ZdOgTDnLkyyV/+zYtcGJ4iSGVVJuBUpuhpSfP1bRt4atM6WlIRDYwJfSe0IDEsax0qqXIa8WYY9uDl/UfYf+ESF8ZGcGJRhYeS0Ke6Ss+hKRlj+cIFdDS0MDI5yZnhGwwVp3BDq8J0Ok0inWKyXKTquwp+5Rr4tTJt2Dw1fzHbehexvr2LBh/iqrYJrcbCBL2ZNl/qLiahHTacGbvB++dOcPT8GRJ2jC3LV/PEstXMSWZkw13HSDTmIgyYpMYn1y7w44O7+WxqBCuXwo1a1KSBT4QHsj2ujicCKqRpwKE7kuH7G5/g8YWraCWpQLzeFGjGzPieT7O/WjgZBx3RocpYCRC/4U7wyvHdvLT/PaYUiEtIjUR6+1hlh+54Mz/Y9k22LniIZtLqcS7uLebzDVuo+ly9VnUgZJS6SvLZPhXLYcgb5cX9r/LKvrcIGqQj0TT1xmsRVncuY9381Wxbs40mu9GAQlWB1xT019yasUMU9llkSNWSJqamkkliEvIjLKXmccZU0iGFjtHyh7tL+nAZFyLzY4RBN8vRUFYllnORCoPli/zolX/P2eEDWOmqgnmViQQx0nYLj654hu0bvk7a7qQwVWbgxgWKxRLdbfPp6ughERd0YwC/fIctQgxhV9ViUYD4VcOIn3iRWjBEXMKnxBEnKoWXNDwbz3SV+MgYSoiSkyZiz2XNiq+zYtHXiVrd2JbIUoQNDntAZpCYuhtR/71er3F87xLDg3sYHdxJfvIY8WgBrBK2aNKlr0T7uUXGI0B8GV29XyPduAniiwhoMZrt+o9q9x18t0R5apRSaYJowqaxMYVkyTB1lPHrP8WqfUo8GCYS5I28TEhzN2x6tCNUxVov1qTa9GQshVPME1QnlH0Qzb2ECVVqMZzEApI9T5Odtx1SfWCLl1EylKfU2XmRccnlNSEKrqB+bfYW8r5mgPjQKQqfvsrA0T00RGw627qhuRuSOQN0C0UqFy5RHhklJY5FwjbXpJ8jwkQ1oGPFOtIbtkJDB8SbINMAjfJeH4bH6P/Jz5j8YC99mYxxodFiO8qEFSE6r5e+bY/jZBqYdKTAEx96GBsbZWpikmK+SEtnJ119C6RRgKrvkGpuJNPagp3Jmcri+iQc6ef4j16HI1foCtJq1ynTutg/1iTNUxyLpHioeRpCJOaXUzEX5mWZ/8zD9PzOE7CgSQ13xLFR3ILk+RJ51fSP8ithD1M4n9SD1e53zXsAxO93xB68/sEI/PMdgbsG+pht3M9X/Hdizu8kTZktNa9QYIag8ebXhlrLuuJaFj4Bdnn4eNcx3nt5HwMXx3GLwo5JhL1HvjzGvOUdfP9Pv6VAPN0oQDSEAZK8KZILJQDDFEQlOhwD+n2bSsXm3Nlhdu0+wsf7TlKW7cx4AjsWM5H36uARUK2M8+iGBfzwz36P5kZbe4zCaXpaOqLkuCYL1uGOsctTIH51ir/82xe5ODyFJ0AlIhrMAp0NcZ59ZDXPbHmYzlxK7fkUQGqzp5GlqMVgqNEWy0QB4qMuvPnpKfaeu8BnN65Ti0WxRZ4SMbIAr1KiLZ1k9eJFtGWbuDE2wenhGwyWpvBjtq5pzY2NNDQ3MZqfYkJYKQHismo7VZo8n02t3Tw6ZwHbFiyhLWKHoT5GzqJx0GHASZ0oVIGBsOI2XJmc4NMbV7hw47ou8Ct7F7B+zjza40kNLhJnBT9q3EuK+Bwbu8o/HPlI31OJiUREztPE2os9oQBwLXgESddcuuwUP9j4JNvrQDxs7NWUe91REdbdgFG9HPVeATlmWyLdJeDDY8ifUiD+wsdvU0hJs2YIyqRwq3p0RBr47pavsnXROjrsRuIqbTFA3GjBTcOmejjXCzJhPlW3I82wYmHoMhxM8ML+V3npo9cIGqJYokUXK0cnyurO5Tw8by2PrdpKS1S8vjW2JPS/8Uz8vIJqY12oIUDakCtnqKWKNhDWhTKW2OJpr4EJ1xEpTn3HZnqHIHzG6s4fKpEQ8GKXGCpf4h/e/E+cHTlALSLx64YpjFkJkn4Dm1c8xRMbv0HK6qRUqHLl+lnyk1N0ty+gp3sByYQImYxoX75Xck/18HVIBIhf4dCpVzl08kUcf5hYCMQTsUDBuDqoBMalR9ISA98iareRSa5g+eLnWdT7NPit6vRRD9VS2ZGKFMzDYoC4APz68z5GqXSMa5ffpTx1iGrxPPG4uLGUNIlUiy+xgLSSBALuYn10zv0KDW1bIL4EL2jS8KKbdojGQ9x1C5QmRyjmx4kmojQ35YilolA8weT1nxCUjxAPRkhYVdV+y46F7QrAFhePOBU/TizTTTyeU8BcHB8kUhvBdsqmgTKIU3bjuKnFpBd8lczcbRCdB7ZpVBXsrC4+loNtSdS8nLxUAtKMXZdKyfMjiZpjMHCciaOvM3x6P02xOO1tcyDXCVHDxlMqU7o2iDM+TlKKbZHu1TyKnsWYZ9Oz5XEyz3wVmrrAagAJOpL7bGoS+i9x+eVXcA8fZU48rk4kNSK4kTS1bI74wnl0PbyeYmAzNJFXq810MolTqzI8NES1XKW1u5sFa1YSbcpSEiDe0kSypQkrKp3UUbg4gnfgPKd/+g6RUzdo9xJafkogkzSil6T4y6Xx4jFcGRyZx6MxShmbxod6mf/UQ0QfWggt2vWsu56SKmtcc8ykHrYY11tEP2eG+UXgwf0C8S8q/fwix/bgPQ9G4MEI/OOMwDSe/hXLlBnf/5sA4vWPv93EcjsgLrIU43pg8JYCjADyE/D+2wfY+epeJgeruCXZMhUtuMdY/gYLV3byw3/9L1i0po2YdhXWg4EkDMQAIrX2C4MaArVKkwU7QqkUcPLENfZ8fIIDB89QKEvTYoxIPD7dMCRMS6U0wsNr5vLnf/q7tDUnyaQMC2NsDA3vag49jJiuB2IICyu+3wMF/q+/foELQ1N4sZT6ePu1Ii1pWz3En9u6gd6WHHGR00xrqI0ndp29VHcGO6rBcqNewDvHBIif58TgdbxEnHRjA5FojEqlQmlygq6GLBtWrqQxmebCteucGR1mVAT3iShO4NHc3ERzexsjUxOMFaY0BVLzgHyHdM1hRbaJLd3zeH7JanpTCZVlCECSYxJ2uQ7EDRgwAEi2iCUNc7LmMFDJM1os4DgunU3N9OaayAqgU7Bgkj0l+EfkKecLo7xx5gh7Lp5m2CvjJqOadmecRaTmEpmPYbmDqkOXnVZGfPvC1bSRJKl67fBnWtppgMjNgtIwrILONMXT9hmhwC+P7eZne96gmongJUyzpiVA3PFps7N8Z9MzbF24jrnxNuIqRwmZRuPtEd5w5jqpQEAaTPVrxFs5UCA+yhS/OPgav/jwVfysjZWQkBRPGfGVnUvYMH89O1ZvpzXWREKAuI6RpIm6qg/XMQ6lNqphr3sd6xnKTo+xNhTPb/Wo1kIuBKXTEpSZE44p8urHXBfZOBQZrVzlF+/+tUpTSoyG+lmIWaK9zbJp2ZM8sfFbNER7Vdp1bfA8k+MT5NJt9M5ZRDJugLgWxOq2Iz7fprj0rTw1rnJYgPiJl6YZcVsYcQHiMXlwBFC6GubkSlNEECcV76WnaxsLe3fQ2fwIvped1qKrU40UoKE04yYQlx0LOcsqtjXEVH4fF86+gV/+DLd2jUS8pn8nkiLRootbiDYm1mzcoJvOnudo736CaGo1Aa06zje15yYJVKKrqsUJSsVJDcTK5pKoGqh4kvzAz/BLh4kK629VCNyAwBUf7iyOm8CzMtSsDJmWXpLZBoLiCIXhy0SrQ0S8sloDukGCsp9RIN6y/LeJdm0Buwv8hhBwS70hOybGkNN05JoCxRTwJnJeGnwZv0qt/wjF0zvJXzxOxoqQSTcSJMQKNm6kdtUa3kSeoFgiKjaGUpd7aCLwCEl6tj1F61e+AY2d6iSDuOaIZ/jgAM6JY1zZuZP45X5aLEv3c4TXJ9NMdM5ccmuWk1i6BOwE+ck8V/uv0trcQltrC2OjoxSmCkQzabqXLyYiQNypEstliDUI4y7fA5wfxtvzGede3EX03CitXkJ3pooiuculKKUiMKcFmrJYImvJZc37W9JkV3aTWtkDbSm1LKw7aWnMlyZomoK1PpdpkrAWeNPMyl1X7PslqO6X6PrHgQsPvuXBCDwYgS9rBG7bwHknIH67JhM5kNtNFHer1m/fjGlO6VfZ9vqp1pl4ow836YRm4VbGz4fJcXjzlx/w7isfUxpzibhxBeKCcIfHrrJuyyJ++G/+gDmLs9gpw0waT+9Q0iG4RHSkwvBIrLvonEVrbEeoVAIuXR7lgw+Psmv3MaaKHrFkEjua0IVXJmnxK6+VR9n0UB9//Ie/RWdHWnZOldGctilUL97wnARkCniU9ErhzXy4PFLi//gvP1NG3I+liEqXf2mKzqYUG5cv5JtPPcrchhhpI4bW4kH/t657rut6JYzGtrhRDdh19jP2nDvLwcv9uIkEmVyWRCJFIV/CKRXpbsix49HN2oR24NinXC3mmRJHBikCbItENk0im2KyUkI8rwXICZytVcs0RCLMS6Z5bO58vrVkNfOTCWOvOEOaUrfB04hzTUS92cRpNNjCURp2WL25w3a3qOi0zfaBYbF8jzEcjk4M8OqRvey/do6gMaXOJgb3GmmKQF1pZg3KNeZEM3z34e08sWgtbcRJqXvHzfusXiTNEHpOx7mr3MEKtIFrmAKvnPiAf/jgdaopGysp1nTyfWLZV6E1kuH5VY/x+JKN9GXmkFHmOTz+Otie5ptDiUeYDCvHLgmqNTyNuf/F/pd5cc+r+A22KiqE5Y+5FvObelg/fx3Prn2eOcku/QZN09TYb8PSqUXh9M75jO0kBeTmLAU0GOh188fUhr+qbVV4EYYfTfv9SICQ7TJWHWT34dc40v8+I6V+iIpziqv3kVe0Wde3nac3/w5d2eWqay7Xxrl+/RqBl2De3MVkBNjJDaCx9caSTv3PlaEtUGOAgyde5tDxX2DHJgiCqgJwaUAVOYNYGPqu+IeLZjyDFTTS3fEQq5Z9jUxiGanoQiyy0+IadSgyJfB0g6aRwshVdJSFhysM33iLS+feBO8qUXuKwKqozlueYW3U9KT50uwyOEEbDS3baO14gmx2M3a8V8Gg/F39e7SXRVJQvRKuV1EMHI/Krk0ZSqeoDL6MWzhI4PcTtUs4VdnNyJGM9RJY7fjRNuxEC7FcK1gVvLHPmBw4SdqbIOaLoEIKxhQFtwGrcRUtK74NLWtVJiMgWDZmaiWxYDRkgCRfSrBOYEeIax+KCfnS0anmYfgiU6c+wjm/D3vsGnGxJ3SkII0b8Cm6fBlH8QkXjVnFJRlPMjZVwEk343YsomvTDpIPPwrpJtk6NDdetUbp2DGm9nxM9dQpEqMTmkUqWp8J18FrbqF78yPENz0M7RLCFNFdrZGhEVpbWzUZmFIJv1rDTiehtUF7VjQQQhGy7DpFYKpGcOQio68eIP/RaVIDRXJeTP12RqtFnJYkHY+sJLZuAW5rmnRjTnf/kq2N0N4ArSkN7wli0pge+jrWm8/DHhJd92bU8/e73t2edJr5vP7qWji9Eobs1ANG/MuCQQ8+58EI/NcdgVkD8TsJzO+kEf+yJgkz59ycoAxWEOcGmagM86TNTK5FYQreeuVj3nrpQ8pjLrYjAS5xbQIbmxrg4W1L+Jf/5g9onR/DsyUevE5Syha+NJqZbepphxN1VTFWfRLkc+XqFDt3Hea9nYcpli1iSdnyjaqtlywmgYSQlEfYtmkFf/Ynv0tLs0gzhAEX4GDOwmjQwxjmaSButMgSBndlrML/+dc/5+zgBF5EdOwR9etub0yxcWUfX9/xCPMaBYgbhlMZStWU6kCE9I3ZfA8iNqMefHzxArs+EzB+nmo8TjKVJBKN61ayX6nSlcvy1Lat2gy35+B+rpeKFARwS0COfEs6QSQVp+RWVfog4E+An+PUSNsWndEYW3vm83vLH6IvHlf35IjR+YSwx5y8NmuGDgc3yyvDRuuP6qpF4mncUkR9oFWROlQKcxaQt3yuekVeOfIxr588QDEpgUPGalEApvq2+5LUF0C5phrx7264BYiHeHNa2zl9rEaYoccZOvVpkngdiJ/8kJ9/+AZlMZ5JabqMsuJurUyTleLJJZsUiK9sWYgo3LW1T0NHwkIv9JCfBsEKxA3Yl0JE/h0PpnjxwCu89NGrOMLGCXjyPcG4dGbbWTt3Dd965Nv0pOZqwSJiE4371u2dcLxuqp5+ZXap72jd1R5tBsDQ14dQ1jfUtTGzthzyzij7T+3i0OX36B89iW+VicZMMVSecFk1/zGe2/r7zG9+iBgZKu4Eg4MD6jPd3TmfbKJJi2ApQ3SXSwzR9YEWzbAw4oMcOfkGnxx7gcAaVp9wUVUZD3F5rUkOVRY9yNCQ7WNu50ZWLnmOeGQeUUui7Y2dndnwknnDNHibnQj5iNAK1RIbyEk87xxDA69x+cI7WP6QpmpK0aHuSpreKvelSVf0hM31mmls3UZr+xNk0luIxHoVeOqzqaxzeF1ULlXBC2p4UkSIZaOEBwnrfuNVBeKudx5EIy4+3LSSyqwkklqsXuDEGw2Tnb9MZeQQlZHPSPl5yRFVoqEWZJCODbLLae4Tx5Tl+HYTgTRqVquU8mNYVo2oNOjGWinXjBwjkxPnF/E+D+ck0Z0PnGb8011w9agmasYcSfg0NqJqsypSvojotsXP3MKtioNJlHzNpZZrp+fR50guWQ/zl0NUwnPE5cSFfJHJ/fsZfvtdIv1XyTjSqCmX3GPCc/A6O+jdsZ3o5k2QyVApVgwbHY2SamzSRN6JkRFymSyRxizkkiqdk8RRc5FlJ8uG0RLj7x3i+k93Y58apKMaJx3EKPoeg7UCkQVtLP/2E1hPrYOWBCRFqueDZAPEbe3r9WXzSOer0FJzxpN0W6ux2xSxd1rab7errKvcLQ1R92LOv6w19r8uBHnw7Q9G4MEI3G4EbqsRv5d+TcFFOBndjjm/0+Rzr0twKxBX8FNPUrsFiBfzAsT38tZLe6iM+wRl2UaOErEijE5eZcP2JfwP//Mf0rJAXATM7qzj+JrGmEhIE5uZdKfyBZVOxKIRUqkU0bixOrymzZqf8ObbByhXbOLpjDZBORIoImAwUlUgvn3LGn74Z7+lORTqJV7Xg4dssEoalCWrA1QTpS6bxtcmHP79T17mVP8wFUIQ4ddozcTZEALx+U0JshpwYRDl54B4iPIEnHiS1unBJ1eu8N6JE3xw9jyVhCAZW7XtIvUU+UZHKsWGtas1Sv3TM6cZ9RxqEgGtgTZGox3ERcNpfHtNKIs0BbqapNngeWzrWcAP1m5iUTKFeGFomExdglP3LwwZybA/btrO8aYmKixW5P3ixKAdnka7bQC6TVkaUKny/vmjvPDJB4xGXCpSlIjG3zOgUQCL2jvOAOI7Fq2hXVxThBGfAcRv3teG+dWFdwYQFxBRxmOEIq+e+oCfffgGpXiALZY46nHo4XtVcn6MLb1reGL5ZtZ3LSdLwlwdAcn15yIsxuoFgHQYGyBuGHEB4pMUeP3Tt3nxo1coxmt4ERdbZEiOT87OsrJrBd/f8Qf05npJagx9aIWp3xHeYKGf8d2erZmL+K3Pa6iWn7Z5vB0Q96lSCfIcv7yfgxff4cSlfTh+nkxG3DlcCqM1VvRu5vnHvsei9s0kyFLz89y4MUC14tLd2UM2JUBc7mPX7GxZEkpjniUJ9KkGg5y+sEs14qXKZaxIhUhEwnwCkokornjlIWmq0keRYWHvZhb0Pkpfz1ZsOrBoIpDUSWFwQ1mYyFMM+1vfUZLfy4OQB3uUYvEYg9deZ/DaHiLWGLFo1dgragiQYcRFMqXlgxXB8VppbHuc1rYdZDKbsaNz1UbPxMcLoDaN3zrGgaPBS65cT9FqCxCvnMEffh23cADHOYfvTmF5cTy6yLZtJdL8EKQXgmifi1cpX9mPO/YJFPtJUNHjcd0ItSCLG+8hll1GLL2CIN6NF2sgkkgRszwmJ4cpVfLE0400ti2h6iewoinSDS3YsUxY7/pY1THoP8Tgvjewh8+QKI8TcSUsS+YD0xgvxII0x1er2g+tPuEio0u2dZGct5iWTduhayGk21Xfrhs0jiNpaIzv/oChd94lMTJGQ0SKdnmEXCbEErOri8XPPwcbHtIiZ2x4VHtZ2np6sLIZasNjXO2/QltbGw3dnZCKqqxG5nd57IXMiMqkPlJm6NWPuPqT90leHKdDtPyuRT5wGbUdIku6WPv9r8LT61FKXg7QODxq0Jb0AtxsrL/5FN0N+N4PKL5fID5bacqddprv59jqBcHdioB7fd5sC4p7rf0zi5N7feeX/Vl3G/M7KQNmcwxfdHzvR0Uw2+P4oq+7G5a7H5x3J5xYP64ves2/jOszc2zu9zhuHYMvejy/MSB+rwt/Z434zC270DFFnSjq7gTSqGUjQPyVFz7k3Vf2UZsAq2aCMUQLe334Apt2LOZ//F//hI75GelvolBymJycVMIml8uQSSdwHIeR0XH9NZ1K0NjYSFT8tIMIN4aL7P7gCG+/fZDxSUcXOSLSrBk1jWp2jVJxmCceW8tf/Om3SKcgKq4Owp6Ju4YtVoCC3wwAm24YE141bNYUIP7/vvgWxy8NUvIjVB3JxXNpSNpsWLGQr21/hMXtObKhP7lJw5vBiIdAXC6+qMjH3YBj167x9tFj7PrsHG42jReDSCKBo71bHs3RGD0d7dTcKoOTY+SFWIpLuIVpAPXEPzdqQTxiGHFJ81NnEY+YJFiWSmydO58/2rCVJZkcaZWGiD45tIG8IxA313UmEFfsKhv7MlZhYSR/r6+0xVEZpvA4NHSBXx75mJNjA0zK7oZ42YlUQ0GPBKGIqPzejHj9u82vtwfiVXyGVJqym599+DrlpIWVFNBogLjEq2e8CKtb+3huzeNs7l07zYirfeW0q4J5AqZV6jOAuJxzHYjvOrtHGfHRYFKUxXoPCeKJOVGWtC7lT77ypyxsWkBKnZDlhgpFI3oKRsrz+U3uX33y7grE61vf4dtuBeJSSHpBhZpV5LNrh9l//k0On9mtQDybkwZDl9KEy4qezTy75bss6dxCnAYcT4D4dSrlKvPmzVf7Ql/078puyyhJ+qU4p4je3aHiD3N18BAnz7/N9aGj1NwxIpEayYRFPCpWhDK2YmchPtqNLF+8g775W2huWIJNE/gpfM80Zat+fvof2XEROZuAY2nAczTExw+uMjy0l+GhnUyNHyMWyROxq0axExbO8thJPI6CUS3CO2jpfIL2zqdIpjeqLluaXiVcRu9gJQvkWTHpmupwJI4v2mA8BdWz+MNv4BT249TOggLxFH6kl9zc56F5A4jcRXRSE8eZOr8Ta/IIUfcGETl2K4bjxKkETcSalpFqXE6x3EjFzeLHc2RyDWRSMabyY4xNjhDPNNM9/yF1YLFjaYilCGQyDNNYKQ7Cpb1c3Plz4pP9ZLwSEV+08XEcT57/KBE7oaE9xZInzp24sSR+uoG5K9bSunId9PSpNty3DVGhIh5B7aOjFHft4sa77xEbnSAj7LxuQgWMy+5CTy/LvvI8rFuF47qMDAzpvNi1uI9IMkVxcJgrly7T0tFOx8J5+MJea4aAYcRlxywuvqhjVaZe/5iBn39I5MIYDY7Z7SzKnN8QJbl2Acu+8yQ8tswA8bBe0hJed8fqvvLh81qXct2BIZ9JQs2cz2ZbCNdfdy+y615E152+715AYrYA/k7g9H7X9buByltB2L3A2u2++147CbMZpy96rrfeC3e6tnc6zy/jXrqf8f3c+nsLkXq/9+/d7v1flRzPVDkYZmw2x32/43vrOM88p1/n+2bzOXfadZ71995OI36vSWLmAH3Rm/jOD9BNmYM21QnEFBZEZCT6V8JoRZiagH/40ZvsfPUgViVB1EsQF12j59A/cJpHnljCv/7f/5z2hWmK5RqfHj3NmTPnaGttZtGiBSxeslCzI6amilSrVRLxKNlsGlsW/cCiUPA5dPgs77x7iIvCWLsBtoAJEWOoG0aNSnmUHVvX8ud/8i0asiYQTo7UF58sywDx0J6l3gWkDGwdiF+fqPG3r7zHsQvXmXIkgELO1SOXsFm/bAHf2LGZpZ0NZEQKE8on5DtC4XOYNmea8EQDmvcCTg+N8MYnR3jn2GmqmRRBylbgqgrnmkdrPEl3awuVWpnr48MU4xH8RBxPvkDOPSIuGQFWIqqR0spUhzISCfqIFQs8Onc+f7zpMZalJdTHJzYNQG8G6ITVh9EcG0T6uZ/pxMtpN5ibsUAKmsKky6plcaU2we6LJ3n9yD6uOnn8dNz4vysu9Yjcwoh/TiN+W0ZcpwIzIYQ7FWLtJ//vWEGoEd/NTz94jYqMX0J0tXJEUgTWSDkW8xMdfGXddp5e/ig5xO/ZgORbgbj5ErNbUmfE60A8T5GPLu3nl3tfY7A2QsEtEJciSLb/ix5LWpfw51//Cxa1LFIgrtEudT/j+lbDDGvj2UymM5/tz2/F1zXVhiM3zWlyPvI7h3Iwxenrh9l/zgBxjzypjIA6n9K4w7K5G9mx/tus6N1O2mqm5k5x9eplKtUyfQsWqqd4sVCkpbmFVFL04ilskXVIERfxqHkTFKpX6R/Yx9FT7zM+cYl4UnzEPRIisYpniUWyZNMdZFM9zO1aT0fbchKxdizSWIEU0OE5qDTF7OhoD4hI0TxVeWNHSvi1qxRLp7h27QPyU5/gOf0kYhUCr6JMuOjIdX4Svb667Uh6aRQv6KJ9zrN0dD1DJLUe6AgbZk3emNGfGwZZR0934qRErmIFk1A7gxsCca96BsteunbBAAAgAElEQVSbAidOEOsjO//b0LwJz56L7RVh+EOmLr5LJH+CBBNGQkeKai2DG+km27WRePsKqrWUSlWCaI5oLEk6EadaLTNVmCCaEkZ8EXa0wfiBh3OoujjJ3FQcgLM7Of/eT0lODZKzPBOaZMcpOBG8SIZ4tlUBPfEsVUnZTGXxkjna+lYQm7vAWBUmc4agELJEpDzFIly5TH7X+4zv+YjEZIFEMosrjcbSI9PSjL9sOT1PPgnzevBcl8nhMbUZbO2dSyyRxBvNc+XKFTJtTbQv6FHrUnmAlAUXm1PB1BJtf2Wc8Vc/ZuSV/UT7J8moJj6glLBw5zTSsHUFc5/bCOvmQ84w4hoKVO/lCcH4zDXtXmD2dovubADf3Rb0W2Uxvwkgfi9QcCcw8esAp3t9592wxGy+94sC8d8EhpnNud56n9zPvXQ7YDrb77zT/XSv99/rWZjN+2+HJ+/1vl/nXO+2Dt7r7+52vnc75luf3/rxz+Y89bWzAeK3+9DZXth7XchbB0aZR/0xGmOjgDaWcAaICzNpMz7q89d/9Qt2vX6YuC/5hilS0kzpCxD/jM1PLeV/+t/+exo7U0wWJtm3/wjHT5xiTncXy5cvZfGSBeonns0mVdIoDWGSIClNeQKiRcpx7vw4771/hE8On2F0skAkJhrIpEoLsB1qlXE2b1jOn/53v017q7GBrotI6oSlOr7UO+fMQCrIkYVkYNLh71/byafnrzFa9rSBU44jl4ywZlGPAvEVcxoViMuqLh81E4jLWIXrkkKmUgCXJwu8uv8T3jx6CjeXVSBeEPeAaFxjtNuSGVYvXUrNr/LJyaNUkjEF4gq/FIhbCsSJWbheuDCHYDou9nHFApvn9PJHGx9jZaqBtDBTMxnxW+jZujSk/us0MK1feFkQJdEz3DVQ2C7fp5aAJgyoYAWczA/y4w/e4vjEAOWEpQ4zsu0vY1BnxOdEs6oR39G35maz5hcA4qMUee3Uh/z8ozfJxySuW3oHVKCD79WIVX06vCzPr9vOdzY+q9IU4QIVjNUZcXML1+9kqc5CKUygRY+c2xRF9l4+yKsH3qS/cJ28K6E8oqHy8aZqLFUg/kMF5MkQiE9LXbTYM5rkezHit1t0fvWZvhsQdxWIf3btEAcuvMWhz3aFQFxSEAMKY1X62texdc3XWNf3LE3xDhyvwKVL56g5FebN6yE/NUV+qkBXRzeNDe0EgXhKS0ElJ+DgBhUidonR0hk+OfIOw2PnSIv1eOCSSWXJZduIRRpoaeqho20xqcRcbERLLUaWxkJwRoeq3hda8Ii8SsJcdAZRk09KkycZGdnP0I191JzzROwxkjEXz62ok5IAajkuaZyN6pNq4Xnyf920dz1LR/fT2KmHwW8jEJCvxaRpajYylbCDNpQhWVYFWxjx2lmqQ2/gFvbjV08R8adwy7L7tJjcvO9gtTwCsV78ygju9TcoXXmfWOUCCauo3teOl8YLOojmlpGZsxlal5jwongD2DndEbAFcEvEr/jMS0R9tFme0JvWlXqzSNqNC8VrcOotzu9+iXRhlEaxbLSi1IIYBTtLpKmbdPt8snMWQnM7xJKQzII44IhVocyHquuOG8meZSRmlrAkp44zvPt9qp8eJSOhPIksRcfBiUXILFlMZtMW4g8/bPzGPY/CyAQ1x6Whu4NoPAn5MsPXB8i0N5Fub9FmSrmWUUHRoaUgRQ9ODzDw4m4KO4+TGCyStpNUXJd8AlKr5tH81Doad6yBRa14STlzcdMJM3zrMqI7rM63bjvPfNmdFt57LfT1v7/XAv1lA/F7fd/d5ojZAOL6ed2NDb3T2HzRc70dWLufY711DrwbKP51AP/d7on/1oH4r3Nd7wRG7+fZmc19+5sc3/t5Xu9EYN/unrz1frL8esrFbGeQOky+g0Z8NtXP7bbKb359HVaE1K8ucBLOYQI6FJz7MDbs81/+w895//VDZKOtxIMEMV1wfQZGzrP5yWX8q//lj2mdm6BUdbh46RrXrw+SzWbp6GhXqUWpVGTRokWk07YJdDNIX4G4mHhcuSbylON8+PGnDAyJJ7B4CctiKIjLxalOsXLpXL7/3a8wr6eBxqzxejb2VnUS3OinpyUK0ssUNjMO5T1e3rWfA6cvcm2iRFUds3zScYulvR18ZdsGNvR1k5NUwRDoTQPxUNYhTZbGylAN2bhSLPPKvk9479Q5kl2duFGfwdERfNF9Vl06c42sX7uGml/jg4N7qSZjeDHR1howLPaB8q8w44YRNwBTGEbxjImWijzc2c0fPvwoq7Mt5JA/N4xguKv/uTuprkGejk4PXzeNU+u9m/WAwrr0InQfUZtI26K/Nslrn+7l44Fz9Jcn8MMkULmOdSA+dwYQb627ptTB8Ay0OnOB1QLBBKHqNRN7tQmrwlvn9/LS/ncZDSqULIl0N7HqnlsmWvFpcVLKiP/u5q9qzL1q6fVzzCJvxC/1/r0wTCdc+GUsBd4VKHLgymFe/+RtLkz2M1EdJy6e5Z6PM1Fhafsy/uIbP2RJswDxaNg4a6KdTOOhekbOapvvds/cbBhx06zpUg2KXBw+wYHzb7Dv+Fu4wRTpXEyBeH60wrzmVWxe+TwPL/kKreluPL/EpUtncb0qvb29uI5LpezQ3NhCMtGAJKdYcuUCD09AoVg42y5Vhum/eoJieZBYTAofl0Q8SyreRDSSI51spjHbTUBa9dJWRCz2RMssEpLwIoduH/I0G9NI03poS5Km18/gtY8YGvyIcuUsgQTrRArEIo4WWZGIyXhVT3aZezyxOTRxSo7fSXvXM7R3PY2dXE8QiF2f2ALK3VMzDk96f0szsXT52ri+SEokhCoPzgWqw29Tm/wIqieI+hO4FXnm+sjM+QaR5o2Q6YX8Nar9v6Q2vA+7dp2YVcH3o1ScLMT6aOjahN0pTY5zGBkbI51rI52RZlVBmpKQK3o0YQXk16wxcPQlJyEMc5JrKp7k45eoHHuL6wfeIVOcoEkdSSKUgji1ph4a+9YS716M3TFP0zL18+IpA8AjknwjAVSearvNnGibhtyJcfxDHzP80Yc4p06TqrjE4lkKjkcpBq0PraP58Sdh2TIQRxQvoDg0hut45LrasZNJKNWojI2rVDCaSUFWtH8hzaHWQwGMleH4Fa6+uBvnwEUSIxXJuaXg1CjEA9ofW03Ds+tIbF0OPVmTaaQ7U/J+sT7Vm+6mFeGMmet2Mol7AfHbgZYvCiTuBk7vF2zOZmm/E4C+X6A4m++69TW/DhD/It93p+v4TwGIf9HznS1x+kU//25F1v1iwpmf9UWfny/zWZzNmNyruLgbSFeY8JsG4rM5ic+/5vNAvM6I+76Eqog2uw7E4f/7jy/w/msHycXbiXohUInAyORVtjy1Qn3Em7ulldA02td/pJfo4IEjnD9/niee3EFnZyupdOh6EUbeV9U5ZYK9+8+w64NDXL8xTjyVw46lDPC1PGqVSRb0tPCtr21n6aJW5nY1E9MQCImpDkyCZ2gxWNdQK8evjKjNSNHn/U9O8vHxs5wbGKMi4Smeo0C8t72RZ7c8xI61i2mMG6bJeIkLW2z0zeq+oTbYpqnSweJKpcov9uzjg3OXaenro+JVuDJ4naqwrI6n3t0rli6h7FY4cvoElVgETxg0CUqRLVvpN4uLHWKoo9biQBqaJEUzwC7mWdfWwQ/Wb2ZtY7tkC2rD5jQQ11XCjLTefGHTZp0Rr0tSpif+8MKoSWVoOmGKIXO+8lkVcVqwPT4d7ufdyyfYd/kzpvyasmT/P3vv/WbHfaV3fqrq5r6dM3IiciRAEgQJMIiiKIpUGI0meDS21zteje0fbO8/szu7z67HHltja5RJMIkJYEAGkUFkNEKjc7z5VtjnnG9V90WzG92gKM3MjsGHD4nuG6q+9Q3vec973iNjrZ7IxQoKxMW+cM1W5gLiM6UZqlHXSWUuuorPuFXmw1sneO3Eh/RWJpj0pb28mqnjVgukXIumapqXdzzL9x59UYG4hIDqMBN2UZ3KAEQOC1FxqDK14rtuMUmB071nefvke1wdu8FQcYh4Ujp4elTGiqxtW8uPXv03IRCP6+cr6FQ8ETKw0fjOcGGY67Cb+XMzHjW6IbULNel7fQw6u1yqlLg7domj197ik8/2U/FHyTaKxZ1hxJe3bOKx9V9nx5pv0JLpIgiK3L5znWIxz4oVK8kkpe24RdxO4voSVCdViyze4MY2VORT0s2whMsEMcpUKYQNiRIEfpKYncHzBCSL1jmhzitT+TP5jChSDyNCBYeWSEoqxKwKNsNUSxfpuf4+Q/2HcJwBLCevnTQdy9WAIO5IVs3gWCkUxSuZAlwrjut30NrxvIJxO70TrC5twmOKQ0t4ngBmkZfFceyMfrcWA+vKLIHbQ2XwPSrjh7BKp3G8YbyyAPEVpNpfJFa/Beq6YeImhZ5f402ewfKG1XVF2O58OUssu5Wm5c9Ay3YCu5ELVy7S0tZNV+carEQjXsGlWKoQF0ejdBbXEdtVkTVVNVsomQJH1nY5BwOXyZ95m6EzH5POT1KvhacOE6Rxlm6k7dFnYdkmyEi6L6X9CvRfbZbjGNAt61dbkBpJnvYRGB6kfOQAo8ePYN++gzWeJxavo2w55BIWLVu30vLs12HlShCQ7QdM9g7q+4URt1JJKFWgUGbw1h3i8TiNizqwBIzL7+R7xUu+fxKOXqHn9U/h/D3iQyWkJLToe+RSsOj5HTR++zHYsQJaJVMQWaTaxtlFfeaNb37twV0LWh42o/vw593s7/ifQLzmDHnAoD4oa7GQZ1ELoH4fQcdc+/JvCzjnu9d/KED89z3GDyZ95xu1hf9+tvuaDZzPNV/n7Kw538T4Kh7s7FH4Fxlxo1Yx6eWIbhwdgr/+v37OwTdPkrGbSNpJPRjkIBzL97Nr33r+8j/8kJZF0kAldLsKbZeFDDlw4DinTp1m376nWLFyCa2tYuvlahMQOVgqLgwOFTl15havv3GQnrsDpOqa8EUHKRpSW9jRAova63jm6e3s2LacVcs7tCBfpRWRlVnYUKTWz1h+V/EgV4WjF27wwfGznOvpoyTyE2kigkdrXUylKc9tX0trWph2c+hN+4iL+4oUgwXKuiXsGAI1bhQL7D/2GftPniXdtQg7YTEwPGQKTasuqZjDokXd2r7+7tAAVSnKlOBBnFPkMJVaKGHDQ+cIJdHkn5hcl3RSGmdrewff27CNxzuX0C6u0SJNidxHaoB4JJ2IfjTd4CgCeTWgvaY5jXqJR/DQMy2xxS1FrQw/P87+U58y5njYGSneE/mApUB8kdgXPrqPZ9aINOV+15QoAPgCEI0kMdrn3gQ3Y1aBT+6c4VfH3ud2aYxcUNHGLOLVEMj/F12avTQvbX2G7z/2Ei3UaYDkaGGrpFYM7a+63tDLchrqGk97+Z4CZc71X+Cdk+9xbuBzRqsjxMWG2XVxJ8o80rqGf/2tv2RdyzrS4syiHzcNxFV7HhrVz7ZeH3TI3L9+w6vTjJPJr0QacUGl4vtdochQ6RZHLr/Bu4d/SmBPkK6XmeqTG6mwrHkDO9Y8y+7Nr9Kc6qRcHWdwoFc14kuXrCAjrc+lPbsnMp8Enm9sMY1ISwIu4zjiC2DUUrySdsk1nifSQ0D7eGLbcVVVOLGkYkDVYWvnWdOO3mwSpqBCO9gqyHeVDa9WbzI5dpzbN9+nNHmBWGwUS5xSHFclMNrpUwsUHS2aFUNPK6ioo5KAatfroLF5Ly0dz5No3Evgt+vPxXfc8yeZnBhSm89UKks62UwsUR8WcspFieXILcgdoTz6CYXBj8g443hVwfjLcRr2kWjeCvVt0HuWyduvE/NvEPiTem2WH2eyVI/duIu2ja+odaHvZbhz5zqNDS00ti6FWJbqZIGx8QktFk9lG0k2tmv/A6UjJMiS+a4dNScIbp8ld+5tSjdOk8hNEJfgLpZk2EsQLNnE0j0vw7Itpm29yFIi03qNMo17icpcZKxlHsr7xQ5qcIDcB28xfuoYsYEhYkVpopZUID4uHjE7d9L05F4DxBvqtL6lODhGpVKhaXEnJCTTYlMdHOXSgcNMDo+y4bEdNK1cAg0ZtThU26k7Y1QOnuP2m4exrwyTGnfVOUsKrsWHatWrT9H4/d2wbSnUS4YgCtvMnJExuk8yt8Bz92HBxGxgvpZxn2vtTpEZNS5l0SXOdz4bLqNm15knUJ/5+ui7H/ZeawOamdcqn6WFzDMKYX93WGL+BzrfHjnXOM8VoH3Zfbj2Wc911Q8KCuebD7+LMa6dIzPns+7JIak5k/z6snN4oe97UCA981oetPZqn8ODnutc6+xh1s4/aCAeacTnAuL/6a9+pkC8LtZM0hanZdGRCxAf4LF9woj/Oa1Lwu6D4uWrKWQLaST54YdHOXbsBGvXrmbzlnWsW7dcLf30jy3+uTA0UuLsubu8/uZBrt/qJ55qUImHgh8pBvMKdLfV8+ze7WzfuozVy9vvB+K6uxnmciYQFw163oUTl29x4MQ5Prt2l5xoVhybuOXTmo3zrX2P87Ud62hNiXVdaI8Xzg4BGcpZC6gT55DApmI73K6Uee3YSf7HwUME9Y3YcQcnESdTX0+5XKJSkkYjLq6k3jMp9eUWq0CVODg2vtgWChhX20hxaDFFaBLMCP9olwqsq2/km6vXs3f5KhY7KdI1QFzVsbWi5YixDRny2prNCDPpLUXA1ZwIU4ysst2W8IkBw1R479Y5fnXiY3q9PCWpFRTRgDS6KX1JID69usPW7zBGkU/vnOEXR97VQlFhxG0pFguNJ61SlSY3ra4pP3j8W9NAvIYRn3LMC+9tOhAw+ioXjxIVLg1f5e0Tv+F033mGy8PEktJpsUp1ssya5tX8xcs/YkPbBjIKxEOgb4o7zDjXMOKzbbYzU+yz/31aaK6uKQpiTZGtKdYMqFJmtHKHo1ff4J1PfoJvj5Opd7QbaXHCY0nTWras3MvuTa/Qll5ExR9TjXg+X2DN6g3UZzpwSKvjkbDfIjkS5KvsrM6XsEOlejlLmGK6QkonTXPNJjRTZxKJGC1xsDcNWPQ6wxoK8zgjIC5Bhfw7iVu9x/DQSYb6P2Fy7BQJuw/HmiBwpMeAr57/AvjF3UUCBEfD2ir4Fe2wKYWIAZ00Nj1Nc/vXiDXuhaAzBHQuleooY+P9ao+arWsik2kjFpfqQJHfhPp19x4UTuAKEO//gEQwaGq540tDIL4J0vVw5zMm7r5JjDuaWZDrEceY8VITNO+mfdOrCsSl0HOg/xZZcS9qWgRWCjdXYGJyUsdLgHiqqUOLL818kQALHEH/xVG8GycpnP8N7u3zxAqT2g/AdxIMi93h8m0s2/dt6N4A8UaxXjKzQaVjmnIINV0ywuHeKiBLGiT03mXojV+SP3OK1ESOeNXDdlKULJsJK6Bjxw6aHn8Sli3Db65XKUpeNOLlKo0qTTGWs+7oBId+8hpj9wbY9cxTLNq8HlrqtfkYRR9ujZJ76zi97xwjcSdHKueTsBIUApcBiqz53j4a/nA3bF4EdZLVE9cjI+eKguS5AvQHQbi5DtiHYc9/30D8ywC9WvZurtT6fCn3mcHEbwPE5wpoHgYUz3yu/5iA+GxBzkKeqzlSzck713kwX8jyoDGeOYbyHTOBeO33zsYULyT4mC/YmDk+s7HPvw0Qn3nd0d/nA+Izn9Fs+8fvHIjPvzlNM+BmkMzfDWg2B7CRsd/PiI8MCiP+Mw68cYJsvJmELelgAeI+Y7kBdu3dqIx46yI1nFW2W7vtSdFTxeLY0YscPnKc+myKLVvXs2vXJmk6Z5wXQo24APFzF+8pI369p59YMos2OhFwYPn4bpHujnqeE0Z86zJWLW3Xgs1I5mA0wlEXyekOf+oI4kHRgzPXe/nwxDmOXe5hXNwyHIeYE9CSifPKvsd54dH1tKUcBeKm8cy0Dtb8nzh5GPtA17Hp9TxeP36C//rhx5STGWLJBA3NTXR2d5HLTTA0eI9csYAllXDJJG5YPGqAuNGHiywlAuJCIjlOTAGXeFwnvCrLk2meW7KCF9asZ1Wqnoy2fQ6dI+YA4nNtGHoQasQ1jd5VAhpJI8JuqpXAI2/BZ2O3+OXJjzk/fo8RcblQpt4iKFbvY8RbgwQZAXc1GvEHRahG1WC0MQLED909yy+PvMvN0gjjfhEnLoBQuklWESDe6KZ4ftNT/PHuV2klq89Hggb1OQ5dXxR/hZugwpZInhLCwyIleibv8PaJdzl++xT9hT6clCmkc3MVVjat4l+9+Bds7NpEvRQlqo2n4YjNPJjW8sw8NOfbeKd/H+UezMWarJMfBkKh5MgScUqFcbeXI1ff4O2P/zueNUpdo3hgB5TzAZ11K1i3+DF2rX+JrualuF6Oc+dOKxDftvVxmrNLsMWy0BdHkhAuq8d2KBfQn4kVoAmWBYzL3JaYVxhyGXdXWrIHsj5S2jEy8u1WgK6e11NRVbhYpEVVCc8fZnz8PLd7DjI+ehyHu9QlJ7EoUPFFDiOOK0kSsTSpRAbfLeFXJ4g5Yjvoql485kh/gQ4amvbQ2Pos8cZnwe4Osx9VypVhxicGCLwK9dlmUulWbNFRTwFxiTSHoXwaf+Rj8nffIub3aiDpxxZjNz1DqnkjkhKp9Bxn4t47ZOxBdVGSLEjgJhivthK0Pk3nZgHiawlKNqOjfWQyWVLZLs04VAsFSrK+gyrJOpGytOBbRtZkhEa2AeL5YcoXD1G88C720DXi5Ty271G1Ywx6SWKrd7L0a38ALSshLsWgydCVxjS+mbJx0oycdCy1DeEsqb5bt7jzkx9TuXCBRtcn5koDtBhFyyIXj7Posceoe/xxWLqEal2SeH09hbFJXNejvqkRS3o5yLjkClz64BAj9/rZsWc3dSuXQSpmgLiwGD0jjP78E/rfPUlmsEKyEBC34uTwGHBKrP/B18gKEN/QjrQA9jXDYqxRJcsm4yGB5sOC8VkP0hr2eT5QMxMQ/TaM+Pzn6/TVzAdkZn7WTCAzF7M53/3OFnTMB4DnAi/zfVft7+e73wigPoismPm7hXz/bMHJfITIgsDaHHNsofe5ECD+MPMp+rwHAfEIlM8EydF7I9Z8audeQOZmvmfwMIz4fJ9Ve11zEV0PA8TnGt9/UEDcPByTPqwF4ubZhKnQsFjTSFN+xof7DRBPig5SPH2VER9UIP6jf/9DWrpN12VxZlCXEWUVE3x+6R7Hjn7G5OQY69evYs+eHSSSIjlRAYb+OzhS4cy5O+x/82MDxFNZBcqi7xYeSPTC3R0NPL93B49uXcqqpW1iNhI2mgnBRgjEI5Y4WkuSmi95cOnOIO8dPcOn568xUnKxpNmQ5dOUcnh13xN8Y9dG2lK2Mu3CThsiKvSPFgwjxWD6Q4eqAwOex9unTvHjDz9hwoljxRM0tjSzZu0a8rkxRofuUZEDN5FmKJfHEx27AHC5MHGNkUJNqcHSjqZSoibso+m6KWWhca/CsmSapzsW8+K6TawNnVOMtV7Uzr1GcxlKJ+YF4tF9ReFXRJ1HGvLAp+RY3KyO8dbZoxzsucjtwiixTNJoeItV01kzlKYIEJeGPhFjPGX7V8MK1G4OGuyF3UAnKHGs7yK/PvE+lyf6GBN/ZWnxqIx4Gbvska0meWbDE/zpnm/TRoN2vhQbRRWOTLdxNTzujEBDGX98ZcTvlfr5zWfv8+m1o/Tm7uCkJQvhUs1XWFG/gn/+wv/ClkVbabDqjP48zK6on/g8LMf8h50EqNGkMtWy00A8fIZSFKquNi4T3j2OXHmdNw78GN8aIducpCLMthunPb2ERxbtZNf6b9DdtIySO8GJE8cYGhrmiceeYXHHI8TEyDlsEKNy5MghSZGQscmRGTc9VySbJIx2CewCA4P3VJ7S2NBKLJY1dnn6zASESxQddoycSsmU8JmgUr2tVoU3b3yIwy1SsVHiVk4lKwJSsTM4dqM6s2SSKfKTQxTyt0nEqmppKEA87ojVohRF7qKhdR/p5mdVUqJAGxfXH6dYHMMKPNKpLE6sPtx4wn1LG/6MQvkcjH7M5O3XiLm3VH7jOV3Emp8h1bJBHU8KN49T6PuAOmdE5XaBZ+NWklTiy7G6n6Vp3YuQXIGX9xkdG6Au00C6rh2cNFQqVCtF/HKeRDqFVddo7jEQJxjJaUmr+jJM9JM79SG58++TzvWSdEsKSEuBzYCbJLH2CZZ//fvQsgyE2RfPdymYV7/0SKQitQ6+ZjdkDSrYF01fTw89/+Wv8S5dpjmwiQcyf2wKjkOloYElTz2F89hOWNSJ61jEslncUsXsYlIwqhlHNMuVv91HbnScrtWrkK5psu/Knqab5+V++n78PkPvn6Zp0iJRFIwdYyyo0hcvs+lPXqD5D/fAujZISXApYYhMM1sJiPBUeSAQfxDo/rLA9B8jEF8I8z0XqPn7AOILAacLAeILBWozXzcX8zrXnv1lA4+Huc+vGog/6LlGjPh8QFzGYy4g+2XH/v83QHwhD3c+EDBbBDT7wNZqwg0QN58dpj7DFvezAfH/9Fc/VSBen2gl6QgjLh0gfUZz/Ty2byN/+e//XBlxPYd8SXWbZLsc4H19OT7//CrXrl1l+fLFPLF7CxkBdbbpcCn/Do9VOHv+rgLxKzfuKRC34nHVU4u1nwDxRR0NPBcB8WWtCsS1aCz8Iyn+qc5+IfkrvxL8Ugksbg7kePvTE3x4+hLDJRcnLY1JKmQdn28/9yTfemKLMuICxIVxMueH0b/qRqLgUBqWWFRtGPF9Prp4kb/7+DCDrk8+gGxTI5s2riOoFPGK48roD5Y9bgwOURZGS849CTC0Qk0aZwgj7WlRaEzZQmnyI0yvh+OVFYg/2dbNS+s2siHTZBjx0C1G773GrlGaH5k/s7t7KAab6sJZq2kx75ID3nVdlQOVLRgMinx89Rz7Lxzj0ug97IawrXahSnfsfiA+kxGfazpt3S4AACAASURBVGHLfJsu5g0oWFVODl9m/2cHODvUw2g1rx34pC5ANMN2xaeumuDptbv4Z09/h3arUZvczwXEQwXF9NcrEBeXmwrD3ijvnvqAg5c+oWe8h1jasMSVyRJLs8v44bP/gm1LttEUa8BUCoTWeLMA8dkOlgczMfMBcSNNkuuX+TDp93Pk8uvsP/Bf8RimvilBSbzvgyTtmcWs7trGE5u/SWfDMgqVcT47dZJ79/rY9ehTrFi8kYRdj4aUofuRAeJh5ks6XprS21BiryXWxlXFL+L6k1y+clEbzHR1LqGxqV2LIo1cRUC48fCWD1d5jX52AaxBhkY+4/addxnoP0YmMU4qXsD2C8riVr0EttNMJr2MjvalpBNxBvuvMjp6nkQ8j2NVidm2AnHPbSKZ3kq2eQ/ZtueJSUt66kyzIHU2KWPL/qWRv7imGJ91ZRbVZ3QUKhfwRj6icPfXxNybWLaLa7UTb9pDsmWdAvFcz2dU+j+lzhlXkOhJkxqvgXjzJujeS2Lxk9r4xy9aqsPPZuqpa+hSr28V0JcLFEb7NHhMtojtoNgMxgTlmgxNNQ+jPYwce5eJcx9RXx4j7VfVujDvOozYDSTW7WbZ89+F1sUQl7ZdllooBmGNgmmpJWtd+jqED1ScTCpVuHmT2//5rwmuXKXet0nYjnbPLKfTeF1ddO3bB9s2Q1uzsVoUzbe812gRzR/Zi6ouXqGEW62SzNbpvqVpS8lKFn2Cs7e4/v/sZ/yjC3RV0qTcGL7tMBxU6M94rPvBc3QKEF/TAkmR3YREgRA2mnE1GcZaudzMPWKhQDxaewsBDw+THp+LkX1YpvZhzvSps2uOPeZh7nUm+JsLvM18Xe3fo+tZKFu7kHut/cyFsNULea6zvSbKKsz3HbNd80Lud6H3ulC8tpBnOx/jH4Fv2V8XAsS/7Ng+6DyP5s9sWZ4vO5++LCO+kID97901pcZUIhyfWmA+3eJ+JhAfGQz4z8qIi0a8hVQ8YYB44DE62ceuvRv4N//xn9O2yOiNVf8telKt8HIoVQImJgr03u2jviHDsmVtus9b0rQilK0OjZY5f/Ee+9/6hCvX7+Ek6xSIyyEhgF9S2J1t2ZARX8KqWYD41C4fKUrCk0aaBomXglgYvvHRUd45do6hYhUnk1FGK0WV7zz3JN99+tE5gbgpfvSwRMMtn2dBHjhzt1cb+gz6AbfGxtVXd+XSRWTj0OD4tLa1c3uyzKGLF5m0XKoKMuWQm2bEfdsACOnnKA4wwtQr++6W6Y7FeaypjW+u38L2xnaywgSrO8T0wWbihWnXlOivXzjoQiBuONFQlhTKcKID3vM8nJgpwpqkyql7N9h//ijH7lylmo2r97kl0pRYlj+sYcQjIK7R+YzjNtogo41nuj+OAeKnRq7y5umPOD1wg8HyuGHELVdERcSqPplKnCfX7OSP97xKV7x5qgW9MZsJA0l1WTM+6SbNErLYU0C8yiQ53j/zIe9dPMj1oas4GfEb93FzZRZnlvBHe/6UR5fvpDXdrIVo4vASeWbXMt6zbUoLYsS1QZbJqNzPiJvMlLKcWsTqkWeQ49ff4o0P/4aK30+63lF7wMCNkbEaWdK8jr2Pfo/lnWvxKHPj5nV6e+/xyOqNdLevJi49SO2U+T5leiXoDu0YBYir4kH+LuNkpCnaTIoqrpfn6rUrxJwkHR1dNDQ2K4gXYZLRl0cO/qZbosi1An+cXOESN3reZWziEF71OslYnpQjWSQpvBUlRZy6uiV0deygo3sNuGVu3zjB0NAxEvFJ4ranxZoxkX1UGkmkNpFt3k19x3M46bUQ1ON5ljYl0hJjfc5yPbKeZM6YTJyt1yeM+EWqox9RvPtLEhEQp4Vkw2PEGqS9vU3+3gWqA8fIMIFtxahWpFC0mUzHDqptu7AaN5LIrCCgjv7+PurS9crmW5l68F38wjhDt6/q9zYvWWEa8oinuCNWiwFUx2D4KsOH32Ls3Cc0eQWSSoBI1840lfqlJNfvoWX3C9DQRhAX41J5FJITkzlowif521QEKxu5OJHkC3DlCrf/9m/h+g3q7bgCccmclOoysHwlXc89C5s3QJM0GpLKcI9qsaz7TSIlgbXI/0xDJYOWTT2MyZKK44nEWC6cv8Pn/8fPyR+6zGKvnnhV5HkxxhI++e461n7/GbIvboUVjQrEVSWkQZMwD5E+SnemObHAbGzdbOC89gPm+/3M1z4IhM0HxOcDMfPtEbNd90KA+GyAbS5QGO21s0kYaj9nLrD6hTNjRiZwvjF40O/n2yMXCnTnGsffBoj/Nvc135jNN0fn+/1cczgaz1pGPALFsz3r2ebRbPPvYcbiYRjx+Z7vQubHfNKU2QKX2jHRMfj7ty+8nxGf3hRDdkuLBuVS75emCBD/67/6KQf2n1JGPCHSFAXiVUZzAsTFNeWf077Y2BeaLpeytwvQEUZEWtFDtQKSDU0mTZfGSHcq+3X/UInTZ+7w1ruHuXazX4G4LfpF/R6xFCvT2VKnQHzHliWsXn4/I66XHWmUw+o94wcil2J0iuNl2H/wBPsPfUZfrkQ8W49bLZHwy7z67G6+t3cX7aE0ZSYjrjpKr2rYbMvRzysCN0bHOHz9Nv1uwMW+fnqHBmitT7O6q53VLQ10dnVzY6zALz/6mIlEQFWE7co2GZmKOLFIGldHXazm5NoTcTxhzbwqrb7Pxngd3922kz1dyxSIx74AxKcij3ANRYz4/fxTxIgbz2fzHnlUjuIpY2kYYVvRjRfxuDrWz4GbF/jwyhn65SeCxQpVFscFiD/zQPvCqUU+dVVGOvIFID58RYH4mcGbCsQj1xTRKovmNVNJ8MSq7fzRk6/SlWyhzkooJFTAFT54Y40m535YKCN69zAVZxjxKnkKfHjhIO+c+4Crg1cUiEvQKEC8O9XN9574I3atfIz2OvHKNwywSnGizoA1O9RcEfvch53pXPtgIG7KNWU+lBjh9N13eeujH5Mv3cZJurp4/KqNXU7Qll7O1/b8CauXbcIPqgwODjAwMEBn+2IWta8kFqRI2NIF07DXhskOxyYU6hp+UoB4mMHyJYMlc8dlZGRE12dDQ71aZQuoNKIt01pe9wlVNQT4rofvDzM4cpTLV16jUDxKIj5AJiE6YmHxTUFR2fPJ1i9jcfeTtLWtpFqc4FbPCcbGjpNMTJBJCgh3sP0U1UoT6cwWGtr2kGnbB4lVSLtGzxfZR1gjqr6PwjxLt1uln5U1FkbcsqSpz0Wqwojf/gVx94bWgwQ0kkyLdeFiiFnkBq4QjJwlRQ7HTlAsCRBvob77UUqNm6lmVpFuWEMs0cro2CSxWJJUqoFkRkBsFTc/St/VC1pb09y9ivqWxWCJ24iQCD4UB2DwPAOH95O/cpwmSjieSEwSePFWUku2kt6wD2fdTtM5UxjrMHvhS3OgsMus2VBN4OlL8bf4wo6N4545Q9+vfw23b5ONGelYpVqhnK2HNetYLB01N6yDJpG8iJVihfH+IQrFEq1LFxEXb/GadWO07QrF1VfTdi0oeHD+Np//1S8oHrlKt1uHU4aS7VBoSBDbvITVf7APdi2DJeJBLkA8cu0wwey0c+dXB8QfNs0+F1B+kIRh5iH+MCBlPlBa+/tasmI+xvZBgOarBOIPO77zjc1CgNZ8nzHf7+f7jlrgOd9nfdnfPwwj/rDfMVuAFQHxueZqxJRH17UQ9n+h1/VVAvHa7/wqGPHoLP4COP9dA/G5Bnj6QmYC8SlnYLMZ6yEcnrCRvjewGBny+Ov/82d8+MYp6uNtJGOmS58AgNHcPXVN+ct//0PaFouXryFAPGlTr2SIRb5YIpcrU6kG1Gcz1NU5ikXNSW6KKXv7Jzl5uof3PjjOzTvDKk0RFxIB4lXpY+1XFYiLa8qOLeKa0kJCpSlRl71pLYrCDUVlNUA8gIIvQPwUv/7kOHfHC8TrG/EDl7hX5NVndvPdp3fSnrQk0Y2t4EtHZQqgisbU2LgZIC5dn68ODnHw8yvcyBe4Pj7B0PgYjfE4e7dvZcfKpcoun77dy9vHjzEaC9RL3IqF0hRtAW1cM/SPDr0jpsq4flUdXTKFIqu8GD/YuZsXlj+iTX2kYFKbGel7QmZQhdmhlGJKmz0DiJuHbLzea4C4Fn4JWNIqUOlsKI1DjFb9bnGM00O3eef8Mc6O3aUiaoeSy6K4+IgLEN+mPuKpqMNhGA/pXDJ86dS9KXetc8z8SP6esyqcHrzM/lMHODdyi4HS2JQ0Ra4g5qKM+OMrt/H9J19hUbKVBjupNsUqHQkbNqk3evj55vkbIG7uV0oQBYgXOfD5x7x99j0uD1wmlpFOkD5uvkJXqpPvPv59Hlv1GJ2ZTvVInnLg0S+ZivOm1krtxjf/AXC/NGU6OyXPX+ZwqA6RMbPleic433+Qtz/+MeOF6wROUSVSjpXAqjg0JLp5fvcfsqh9FWOjo8rWVj2XtuZO1izbSF2imYRVhxVI4aMAUyNT0WueKmyNtj7JPpjslU6nQJxNzL+pTBLPly6Ycv/yGVLkGT4928ikpBGQ5w1RKJ/n0uXXGBn9CNvqpTEjDkQufrVKPC5MrUss3kJD/Uaamxar3Gxk6AqV0mWSsUmS0lVVZrYn0pRmsvWbaWx7ikTzMxBbQWA1mM6VUjci61NsFjVDFS4GYfalKFU+Q4B49ZIy4oWenxGvXidmy6ptIJFeB8kOZYKLQz3445dJSlhtxSiWE9pRs2n5k7gt2ygnlpLKLsNJtFIqig+7jRWLk64Tr2+foDxB/9WLmnGoa1tCQ9tSsOpEfyaWKZC7C32n6T30GpWes7TYLkHVp+LGCFLttGx4itjG52CJNNzJmvWvRbUyxvGQTRbSQqJnE8SKBM2qVMTzlcqJE/S/8w5OXx8JadLrxLV9fbmhEdZvMK3tRfMtXTWF/CiW6L16k/GJSVZs3Ui6qUEzm7JPycKUtS9jqkGaOBPJdYx7BCevcen/fZ3yiRt0unXYJbEEhVJbhszja1j2vb2wtRs6JQCRvSTQ4ESbbsm+EiqjpvaDWU76+86vsMPw1D6i6y/M4n3JQrrfFojPf74uFL7cb3cY7SPzsX3Rp/+ugfhXeZ+1IzLfHlkbjNS+bz4m9WG+40FjOPO+H+Z7Z17DzLOh9u8LnyX3v1Kzs5HjmWbKzFlqgHhIskx1S5flG57/6poVaRTv14lPf8P8zepmW3ZTYzb1+dOBtgYAU7LeSMoYnfxhFt+cSDU3Kqt8ilENsUKY3a6Rb80czwetnZnZn985Iz7bApp9Mk1rwsNWjiFrZlrby6EbgSV5rmPDVf77f9nPe69/RixoJB7ESCUSuG6Z8fw9Hn1qLf/2fxf7wjg+xnlAz/Vw4EbHctzrGySXL9Le3saiRa3EY2KtJiBcS4K4eXuEQ0cv88mR8/T2T2BLVzmxGY8buYbvlukU+8Knd7Bj2wpWLm1QwKxtRhR0TbP4009VhN5yaJueFNKl+a1Dp/j5B4fpK1axsw1YVkCaKi89tZNXdm9jUdohLh0kFdUZVw4BqCbA8NWOULyZxTmsDFzo7ePXJ45zaWyUO6USXmCRDRy+secpnti8lkK5zNFrF/jw9GeM+jZ+XQZfgLYKDSx1n1HgIwMm4FdAmfho23IolshWXLpyPj/cvZcXl6+lLbS5EyCusYy0X5f3yuEZnXfi+DFDfqJjMrUowhGqcYURizF9v3iFi5ONyIEcizwed0vj7D/9Ke/eOE0uJs2KXNrtDH/2xAs8tXwjnVaddvysBdgajIVAXBjRaBkahtk8FwEVOcpcnrjFayff58zIDe7mB4mlpVhPAJVYOHpk3SRPrN7OHz5lpCkNQYyEML0hw1txLApSFCfyHtsh5cSw5LkZZK4TuqKtayb5+NIh3jj9DleHrhHTxlLizOLSnenk1cdfYcfSR1lev8I0rVKPddkETEfAqJHSzI10PgZkerMyIvAQToT/NTrrcMGo33IlEC1znsv9x3jjwH9jtHwZKy5CqDDo9GyaMp1sX7eXtvol9N66R9+9PmLxGMuWrOKRFVtpTHeRibfgWGlisYzWNUwdQjXxWVQHoRubriOz+KcAk9608Ts3Lizh2tYPE4mFKfIU4Btwl5s9H9DXd4BC7nNSIk2JudgyxloyKx0WhUlu1aYzdtzDq4xjVYdJ2RVSAsQ1YyL7UAPp9GoaW58i2fh1SG1QRlxYYlUfRf0DNByLPKojjbgA9AmwbuCPfsTYpf9GOrihHT09L0EssQJHgLiIn8SPfKyHhFXWsc+VRTLSRceGl6DtcaqpZcQTzQZceyZQEctRWavqs17MURnpw3crpFo7iKUbwEqHq7MKE71w+wR3jryJd/s8zXZo+1eGaryeju3PEmx8Dnv5Jm1fr0DcLFYzwho0mQB72jZSAHUB7vVROn6cgQMHsPv6ycp7fYuy71Bsbib9+C469z0Ny5dBQnTrEvkWuXXuMmNj46zavplsd4epUxF7y/A7Na5RVywl/WHCxT10kZv/7V2Kx2/QXElpV81Jt0qxLUXz81vo/vZu2NQJLXGVpQjBoLtQlE3StRhm3WZYp0ytq4jFMaeskclMK82MHO8BYHw+4DQf0J1PmrLw83V2qDUbEF0IYPttv7f2aubbq6LXfpXfaY6eCCjeH0zNNea11zzfc515zXPJbmZew4PudSbQm/2Jmp9+AejNc69zfe+D7rO29s0NGwA6QrBEMbviE82nhj5hInE0Yx7TLKHBM3raRK5lNetdz2upHdHsabgD3c/j1b7a7FAzeV1tDjGtTDBXYoB16M8V/jpq7a2jF7Km0aiYV5p9z3yWuSpz/ip+CP/Ujtdsz3augPLvBYjPPqFmA+JhWjosGFOtpWzGHkyMVvnlT9/nnV+dgEoGq2opK+77FSYK/Wx/cg3/5j/+Ge1LkwS2FB6awyT0mGd4OMfwyBi5fIG2thY6OpqJx6TZiAA+c9jc6Bnho8MXOHTkAr0DOQPEY4HKFOQ1gVthUWcTTz+5jZ07VrNsSVYnWEqBnTHZUE1vOBEif2ZTuGhNAfF3Dp/hlweOcK9QMQyUFZAKyrzw+DZefmIbKxvTquGMRZmBkHE1UmSxd/RwbGnBDVXL4vLQKPtPn+TkvV5uFnJ6mNZ5MXZu2MiGFSuoBmUuDtzg+KXPyVsJvGQKLyEe4qbJioIeTxwRTMt7V8Cn+GhLEyO/Qrrs0lkI+PPdz/Di0tUIfBBYqNIMGWRhr3WwxX/cTNJwnU75U0dT9z7GWLFfuJJE/hP1JVX3FpNWlgBEijZH/CLvf36St66d4E5hlHK1Skc8yz97/OvsWb6BditNSiztwmllbMuMvFQAnBRWzgrElRGvcn3yDvtPvs+x/s9DIC61A+K6EOBUIesmDCP+1CssTrTSGMSJq+RCAFjApF9haGwUt1yhtbGRhpQo1k3kL98sI1S1PdWICxDff+ptrg5dJ54VFtDVBkVdqTZe2P41Hlv5GI80rSXhi8ZX4hzfyJEEDs3YCGZuzvMdAJEmJ7J5jCJ/k6MwhbcCBqt4VMhz+d4J3jzwY0bKn2Mlc2qvp+PoWySsepa0rCMbb2N8MEelVKWhsZ621m7am5ZRn+ygs2UF2UwL8XgdjlgCRgmwKHGiO2ktTW52PSOzD7dR3TPD16h0JQqyzU4sm7+OsJUnCIbI5S7R1/cx9+4eImb3k4rlCNy8aXKje2wc38pgqcuQ2EcWiVULiDljWrraavdaG9dLE48tJtv0BPUtL2PXPwo0ElipKTAmc1aesdHWTxcrqfWkAvEeA8Qv/5iUe5VETDpyxrBji4knWnTfcPPjuBP3iEtNQsxhoijWf0vp3vgt6HwaL7ncuLIIOy16LVkzineFuU5ia5OCMc0OBukUdlLkQHGzJ8kKECB+9zMGj/8G785Fsl4ZJ0iQL/mUYhm6dj0PW79ObNlGbQSmwb8gY120xovcrARLE3zqcyPMfyEPN3vIHT7C2LFj2INDZHUvtMl7MYqtrTTsfZK2vXtgUbcB4jIBKlVGrt8hn8vTtXol8VZxegk9z6N1L3UoUmwaAfHRMpVPznP7x+9TPNlDk5siZSeZrJTJt6doeWk7i779pLEubAqBuElVhbUsEbAOszGzeBgau9gwnWoOrX8UQPxhANtXCcRnAyO1+9HDBh1zaWtrP/NhAPF8Wt3ZgPlcjPhCx3ihYH8h9/pl7jt6z3zXMfN18z1Lg0enEKmSdbIjS08Ps2ZCJZkQHmF/FgnePUPVEfNNxlPzrrJfhrVCBhsF6vNvWPWIBJh5skW0wEzkPV3+oe+IgHh4XphTTS7OaAnlnDM7QlhFFn2cZOo0oohQvGkMGQFxc/8m4vhKgHiwwJn8sJN4rgf7xeGc+ZMQAISDo3tfFKMI4BQA4sPkmMdbr3/CW788SiUXxy8GCsRFSzpe6Gfr4yv50X/4M7pXpLFiouc2bIocqq7rc/36XQaHRmhpa6GtrZnm5qzaBpp21RbSW+f6zSEOHjrPkWOX6Bsq4CQzBJLaVSBgKxBvysZ5dNsjPLl7ExvXd6k0RRvfyIOtuRUDwg2LJ8lu7a4JDOXhN4dO8OanxxlQIF6HE7MViD+9dR1ff3QT67vbyVpSJhVhIznUzWQ3loxiH+ZocCCNeu7ky7x17jQHrl7mSm4CUhl1+uhubqVd9LUJm2Evx82hfvxYCjceoyS6ZNXcGgbQeFaLztV8j+iWtXWH5ZIoVWgrwQ+f3Mc3lxggLtJTqa8SEBSIDt9QWGoVFkkc9EnXRKfyV1lw8j3mjI9CaeOkUgvE4wJqRJogz8+ypUULR3s/563Pj3Kx/xYFt0pHsp4/2vU8e1dtpo0UKW38EtaMhkB8ihEPo2ezZwhYMLUD4u6Qx6Wn0Mtbpz7k+L2L3J7ox0mZLpLy5GOeRboSY9eKLXxn54usyHbRZKeIq9zCZAHGKgX6BgcoTebobG2jtb6BROT4IKy2JcW1AsTzfHr1CK+ffIvLg1eJZSXk8LDKVdrizex55El2P/Ikmzo3kfSN3lbt4iIgHm4jc62rLwvE1d87BOKyUU4D8ZO8dfDHDJc+x07ktIBVFqTUW8RpYGXHVtoblmNVRFmdINtQRzbThO3XGaDetYqGuhZ1FrGNcb/ZL6cs0UOmO9osw91Pp42uIbNB1m6/kShKAnSdYmGACiUsS8QKI+QnTnPjxnsUCmcIvDs4TIayECOR8UQuo/uxq+3gE36FOB5J8amX2gnpXFuVguVW0tkdNHW8SrrtSbDaCYL0FBCPSP5pIB5ek97gBHALb/QTJq7+LYmKyF9KptDU7iAm4FqC6fw4QXFYtewCxMcKCUrWCro3fwe69kFqBZAxbIFfwZcOZZJxcVIEZNTCT4pO1YTUsbBlX/RkTQvDINaFd+H2SUZOvY/Xe4lUtUgsSDCedyk6aZY8+Q3ij34TFj0SOr+EQFwH14y9uI6oFaLEABpNy6Y8AZcu0fve+3hXrpCamCShBZcxxqsBlY5OOl58noan9kBrswLxaK8oD41TqVSpb2uBlIy8ycZpyCWHsjg4yX0JwSW3NpQn/+Ep7v3kIJUzt2n009pdeaJcotCZoe3bu+j67lOwqomgUZh39dIJD2Gzz80g1+5LRtfK16YO2gdIU8y8m/mJ8592M18x73oN37AQ1nah3z7bZ811HV/+XP/i1cx3rw8LThdyvw9zr1GQ8vt4rl/1vf7e8FqYVYrqu9Rid2pzlr3c1PrIHi2oSIC4bPnCd2hGUjBRGARP4QDNdEZM+P1Zi5kAYkrpEkqKQ4hUMxVM7i7KWukvTOFWuJfVSqENOAnzfjWfUcN4m9PqPrLIFJGbP1+aEV8oEJ/vSx42xTL3orkfiOv31jDipqGJAHGft17/mLd/dZTShENQirx+PSYKA2zcuZz/9d/+gCVrGoinBOAJO2UYcelnceToWS5fucaju7azeHEXzU2mQEgnjWrA4cq1fg5+ep5jJ68wOFomlqrDFz2lvkomnEsy5rFscSt7ntzC7ic2Uy8yzTDe0mPEzKeQRRIQEaY5hBEN4O5wmQ+OfMaHx88wKs0wMnKQQtwrsPOR5Ty/dT3bVy6lKREjMVW4GmqqVFEhshsT0QUiqXEsRnx49+JFBeNnhgYI6rLE7Th18QQxYdaTMYoxl5FijkBSz8kE1bgw35HUwTBdeuHq6WtCB9PoxccplWgtBfzpE3v51vJH6BRuToC4vEUAuwYH4UKyw+TyzPkest+CJeYC4iapIJaBcpQbpl4WvAQbeXzOjfTw9oUjHL9+kWLg0Zaq5w9EI/7IdlpJkvJCf/Qo/g0tviNJh4xbFAgoIAiBeAGXO+LvfeYgR26d5dZEH3ZSgLi0CA+wBYhX4+xYspHv7HiBNY2LaUpktLupBDCBLQxgmcGhQUr5PE3Zelobmox0SrIFwgDEYgpuRSN+5OZxXjvxFhf7PsfKyLOVDoWuAvEdy3bw1Lo9bFuynUyQ1oyFdqUM9XezAYratTXfYTcfIx6ta7lWUbRf7TvFO5/+hMHceYL4uAHiUnhadHG8BvY++gobVuwiadWD62A7NulUHW7JwfISNNW3a+McbSLrOCYDY3KU921wZnpIOGtkXHq7IQgXQUk428IkYzj/Zewji0/9uIraTUqLJoI+BgaO0HvvAybGzxIXL3GnbAJPRzIntuqSA8vV9vYJv6oBdSLMkkmAVXUTVKv1xFObaen+NvVdzwDdBEHd9NWHe3bUfMnEGSZDZlnS8fIO/vhhJq/9D+zCeVLxoskiOU3YdkaDTbeYwypN6NEVODEmSmkq8bV0bvwOdO5VD3H8pJFTuePkxkfASpDJtmLFGpXZN5umj6SMBZhrYCDNi/wiDN2Am8cYPHOQoP8qGb+CQ5LRXIWcnWH1M6/i7HoZ2gXwq7epYcSVvZoG4hprR49FMhDjY/ifneTCa6+THRyioVLFlgjNjqs1a7mzkyXfbiIqbwAAIABJREFU+iYNIk1pyKpjispPJMguibtMgJ1MmFoRW8gG80x0DsqP5GlJsCWFMH0TTLx3kqFffkL1wj3qvSRxK8FktUyxO0vnD/bQ9p09sKQOsqInNAy78XqZBuIhyX//cRTKjGaCTg0IZkgaaqH37wOwzTzwfxffWXvWf3Xn+j8sIK6rcgHSlAcx4nNjmH8Y9/qg5/jVPNcIkGrJv/6ZBuJm/6mtiRN5n6fyzYC41tFJsb+c6Obd0x17Q2bmPtYuZPDMAqxh9KZEImGn5SlRZQiojcxyCiqHAD+s6q+5vmgl165oE1HcH15P33OkbPgnA8R1L1drQTl7TMGbMOJv7/+E37x2jMkRH6saJ+mkcN0qk6Vh1m1dwg//4tus2thKMiP7uqPnlp5dVXj99Xc5fPgor3znm6xdu4r2tkZDwAjQcgwjfulKPx8cPM3xU9cYmXCJp+vwrKppj6yplIByOUc6CRs2rGDnoxvpamskWyeAyaFSqeB6VdOF0xKBh5FWqFeyL4ViFldv93Lu8nUu37pH2XKwxS/XksY5JXasXsbT61fz+NpVtKYT6lFuGKIwkaLnuymqU59iocQdm5wNh3ru8M65Mxy+fZMJlUXqMYbj+2TqM/hJm5wrLWV8/ISD5xgGOiJCBXpbsRhOMhWm2kNXGdvHLpZoqQR8f+duXlm9jm5pXl4DxOXwNH/CTpCa1YgQSvir0KbEZH5q2KnIvkTHyehEZdNwVCdjxAnil17A50ZugINXT/He6SNMuBU66pv57s597Fu9VYF4Wgr9pjPQ99kUqxdIDRA3CE6bmlPGo7cywHtnPuLTG6foGevFTolNonEPUSDuJtixeAPf2/kiq+q7aYxnwmDBBNxlv8rYxBjlcomGbD31dXXEVA8XqC+ygsuko019jt/6jF8de4NzvRcMEHcClRdIEx/xEH96/VPsWr5rCohHzJ4p3Jy5Udx/CDw8EI/wltlwZOxFEmQCoCI9I+d5//BPuTt2SlzQCeyKAtn8RIWglOH73/jX7FizlxRNxttbM0TJsKhSCiVFXqMQM0xthhq+qe0u0oIb3aB2KjWjFv43hH/qIBPq9CLHFQXioZ5QgbgU+cmiz4GdJ6jcoL//Y3rvHaJavQHBMHZQJub46l5iCp8FGEr5pTC9Yl1oggBTjJmkUs0QS22ksfMVGrufBxYT0DBF6U8pbTQ7EraEV6tG+QzR1N8lmDxB7sZPsSdPk7DHcGwPL0gRSPGqbxGUyzgVabAT4Im3t9eEn9lC67pXQVj4xFICL67dM4PKIH29PVh+gtb2ZcSzncamUIJhK6Aq89USk0fR17jg5aDvMpXLhxg+9wnO2G3q8IhZaQYnSkxYGdZ//fvYO78JTdKEQZ7hF4G4aWoWJnhdsWf0FYi7Rw7x2d/9HS25PC0SZInEzYkxWKxQ6uhk6Suv0CJAvLFOexMYjlrkhh4xUy2v802Dc5FEiWWqFgiJMs4ycZ+0t787Qe7d4wy8fpjg6iCpalzJhly1QmlpA91/uo9mkaa0J6DOzCEzxcIaCyPqv6/Hw32U+BQKnz7zTa4mfE84GzXgina7/8mILxibPog5/GpA4uyX8jDf+4+ZEa8F4QsJOqam+0PNYXNGRO5gU0Bcq7cjIB4G7toq29TNyO6vBIklJIn0epCCdlnj8ppor4nkcOH+EzYWNHK/cLuNZDBh9t2k7qPVGGZaFfDfnz81afLprtRTMyV8a/Tq2hn0BTBeK9X4p8KIzwbEC5Pw8Yef8ZvXj9J7cxy/5JBOZrX5y2RxhEc2dfNHf/5N1mxuo65R2mKbjn3yRz7vJz/5DZ8eOsw3v/UCW7aso72tiUTcpEJFD12VrpdX+zjw0RkF4sNTQFxKGkUgLiyLMK7iV1ymqSlNZ0cz3Z0tdHd16OE3Nj5GqSLt3gJl0vV9eoCJjERcSCzuDPQzOpknX5FCxDheQlLgRWK+APHl7F23ht3r19KaMW3uIzmKHkoqcTCMsbg1hHQNJQcuj05y6PpVDly+SG8+pzZt8t3JWIzW1hbKuIzmxiAhOm6BOQYQycGi1o7CEAprK4WpqnMPW5raAU6xRHMVXt68jW+v38RS4mQDyxSTSkFnTZW0fKcWNETxaYTHZwDxqchzBhAPl5Npnx1qx/yYTYmAe+4Ex25f5BcHf0NfYYKulna+89gzPL1qCx2kSRun4ymZWLRGp+SgSrJHjUTM+KjzDB791SE+PH+Ij6+f5OrgLZxMwtifyXi7kK4m2Ll0Ez944pssSbdRH5NSMZGVGGtLYZAn8pOU3QqNTeKE41OtVNRmM3B9/IqnLhcV2+X0nbP88uh+zvaeV8WBuPqJJ3PaS7Jl8Wb2bdjLEysfVyAuRasKXEIG4SsH4lOMblSwaeRDylvYRe5OXOLA8V9xa/gEuUovvl0hFouRmyhDsY4/fvnfsWPVM2RoxSapgaJ5+iJVieN7wtCaDdlkJgwTbtKTETM+zUMYJkMgkIBkk40SpxTjIxQmKsP3mmp9U5Oh01XnSwVHHpgwwf4wlco17t07yvDoZxQK14lZwjznSMTlPkwmR+QW4n0tB4aAdHU90Q9M4HkZ7OR6GjpeoaHrebCWEWjQMX1PJuw0BZsCKvV+NRkmLij9kPuMUs8vYOIzYn4fjlWi7ElphawVyRwEJKRISYocPYtqrBun8XGya16ChkchuZjAj+lh5pbuce/WdXV16ehaQbKpG5ykzjcj7zKBuq7NoArVCfy7Fyld/JTxz48Sz/WR0eLWJP3jZXKJBja88Ic4j74I9V0GhIskJNJKRrIglaaEtR/iBy8Mx/go/qGPOfmTn9CSL9IimnuZypbDqOdT6V5M10sv0bJnNzTV4YvkR6Vp0lgpBOLqajIduHthIBEm5EyRR96HnlEm3zzM4NsncG6Pk6g4WiczUSlRWdHMkn/5NRpeke+xIR3q02TCTBU7TyPt+1jx6BSOpmJExCnpEQanUydJNH/NovldsNNzSVD+sUtTHgYQfzmQ+E8biP9+pCkREDdrI9rzomxclOlU4lL2ZdmLpNI6KOo+hDcJ3riR14mRgZIoYkiQhFhK9zFti67dj5Phf2Uvkr3H1AUJDopUBlP9AaaCCfWrrhGNm8Vs3JdqflyL02sC8FpAPmvmLAL4X0Wx5kKlKb+fB2sO3ekD2RzDxg3P2OHodQQWbgWuXOznrV8e4szxaxTGXNWiSto+Vxxh1YZuvvcnX2f9tg6a2pKhfaH5rEIR/uvf/JzzFy/yz/7sD1i3bgWNDWmxyjYWZI4B4ldvDPDxoYscPv45/SMl4uksnhR+6nM0Om/RcFa9CrYUVlke9XVpmpsbFTRO5iepSkfPWEDgCCtu7Pyk9ND3Y7hBQL6cJ55KkkjUURW215GGcmUSQZntq5azd/0jPLH+EVrToW1XOCNsL2Qrw0IIWxsTalVZ2GETro0Oc/ZeL1f7+xgYH9fC1FQyycqVYrsGI6PDpNNx6uuzxONyTQIaHG0M1J+b5PbkOHcrBfKSJo6JU4ywa4FKU1pci2fXrOO7W7azjIS2sk4KiBZmXSe/Ybqj1F4ExE3/RNGUhxA7fJ150CEjH2WmzOk2BY7MXPAJYra6w4xT4ezQdX52QAod+6jPZHl559M8tWYLSxONaEOfqCI7LPgLh8sstxAMmr+YZyPXVyFgMBjl4MUjvH/pMJcHerBTMe066omEpepT76V4bPkW/mjPqyxOt1JnJ7S7phABMldFy56rFimJF40jXVpHGBoaIhNP0dncRmM6qxkYIXY/77/M/pNvcer2WSrxqgZtvgBxP8na9kd4dvMzPL1mD3VBhrhkTURrFxaJ3B+pf/HweWhGXOMtA8IjJkGelOx3rlXk3uQVPj29n+t9Rxgt3sJOCutsMzlWwqk08u1n/xWPbfg6WasDJ0hpQKolMZ6ljKdf9VTfrhy7SHTCpKGEgoY7MTr7KV4jqCrJISBcskvyRxyCLCupG7dhq82BoMW86tMe+kRrV17pGCl7hoBxYV8mKeauMTp+mtGR05SKV/HdXuL2BAnxpdSblfg0Lr11cBx5n6xvCVJlDaSxE+uo7/g2DV1fA2s5BE2mZkQLccN0pjKlMnfNmhLZmGWXwRqC4hncO6/hjx3DrvQQs/IUK2V8OYiCBI4fI+HH8FyLomtjZVYSa91DauULULcJEl2GOfKrBOVhhvt7tRizoamDeLaVIC7yDimiNc46ij9luvsVqI7j3b5I+fyn5K6cIF4YICFjQ5LhIuTTrax97rs4W58FYdclKpR0ZA0Q19USMlNRvaumGYeH8A99xLlf/ZKGiTzNYimLrFWLUjqNvXoNTc88S2b7VmhI4TmmjkaelzT8UYmQZ6QqRtOnEbzZA2ROCmsmlzpRFWso+n5xkPynV0gMFEmK9SIWE9US7po2lv3FN6j71k7IAqI6DIG1KnRMSjGE1WZ8pnrWTlUt378/RZBjOs1t6llM4df/BOKzw94H/3S+vemr1k2bI2YaXi1EmvJl7mu29/y+7/X3h9ei09MsMKVVdIxDeapkgWW56fFaMd2FS31Uc3dwC324hUHwpGDd2DBbdhwrlsCJp7FjGVJ1LeBI/5ZGrEQ9xLLgCFslTcZkDwwPcjkzdE8yRNUU6z0dxU0d89HZHx37X3heUymuGb+ZhSpXMumfChCX4ZCIyTBdcqgbWenoILz+s4McfPcEo30FGutbdZPNlcZZsa6L7/3xC6zb2k5bpzBExkdcDu+RkTJ/8zc/p7fvHv/bj/6cFSvaFYQrMNLZYKQpPXdG+eTwRT4R15TBvNGIqx+tSbOILaD4a3viRazNIlz9jCn/TOnSLCyUtFZWu+MwGhOXBjlopSmQXaW+sZ5kIk2uaICbsHjxoMrWlUvZt26tAvEWMWwJ54UeBiEQ92wTiQojpe4RIr2xoGLDWABjns/V3l56hwa5NzhIPBZjw4YNytKNDg3R3JhlUWcHmUSKYrGgbhx+Is6loT6O9lznyL0eJgRcJ+K42iHQJ1Gu0uzCnuWr+P6OXSwnRWtgkTLkp2HjosY1Ki0xMDzEOPr/kX2gMrs1Wj3jQx6BZHNoahMc/ZmxGRRQWFWduMudyjCvffIB53tv6hx5dvMunl6/nRXpVpKhc0UUzap2f8ZiigpFBDCJV7G6mWh53zgfXTnGOxc+5fP+G9jpmHrIiyY/VoVmP83jy7fxvd0v0S1AXBv6CFoNy1ZiDkVc7QZ6d3yAG3d6uH37Nik7zqObt7Fm0XKKhTzxtEPP2G3ePvMuJ26eYsKfpByUtbAubaVY0bCM57c+y761e6mnjriq8ExhrsyzrwSIR3Zs4Z6mMYlmNQzjp4GnuNWQoz93nUOn3+Ba32GG8zch4WoQJ9KUWLWJrz32xzy97RUa7UXYQcrsk6F2W4oeQypfPemlWFM/X2NrCa1kWzOO9CpNEOeM0C9c1li1WtG5FI9L0apZ0wq5w/ljgHhU/CsgVA4DaezjqYWkfnkglpIjeF4PAwMnGOw/QrV8FSvoIxWXcRf5hkfCSaiLkhweIgFR6YV0mXUT2Ml1NHZ+h2zXCyEQbwkbgUkgZ8Qpcl8yb+X79YCQ9Sp2O4xA+QJ+73780SP4+SsknBzlStEoy0hi+wm1qqxWbIpeDKd+LYmOZ0ksfw7SqyHeoZ10baHZ/SLlyQntMBpPZbUwW3oKmFZS4dmja0jYdgHio3g956icO0z+6mfECgM4QhbYKca9JMX6LlbvexV7/ZOQ7TBAXKUpU6kSA+1DIC6WnDr+5TL09eIe/phLb75B/WSRJjuhe1NJZmlbG3WbN5PZ8zSsXU1QF1NZnHTu1eBfgLhmDsx/1aJVgl5t4yl7q4Q64ucuhZolOH6dK3/7Ds6FIVIjFRO4yJlQLeCta2fFX75M3cs7oA40eRKte1XLSFBkZtt074Lo+DbA2sgPo63I3LtxKQp7OUSF5aELkg7JQ6X1Z4d48wG22mf6u/rOWsD6u5SJRN8zHyCexlLz7Xbzw+aHLdac/xMX9or5nutXHXT83oB4DZs8lUzS/wklhmEvD0tr2Sahegd34hqTwxcpjd2izqlg+0J9mdo82dOlqNO3pEJHirZT2IkG4ulWUtkOEukW7GQTxEXCK4x5yjDlKmEUGYtp8KaKBY22axjz2kcVAZKpBVXzywgw3OeFGFmm3P+6mTUEDwr0HrReLWHEZ3toM382c7rNtUDnet1c07V2gkaRVKTNCumQqTSzPlzV9QnDBPlxeO2nH/Pem0cY6S/Q1NCmbJsA8fZFDXz9lSfZ/tgylknlvKRIqx6+59DbO8aP//bXjIyN8u/+3b9kxYpGIy1S2sNMCKmb7BvMc+zkNd47cJKe3jF1TfFs8dSWTnoxXJk1ek4ZXep0kaLxppVDWbpUKoJWYsnonTxfJpyj73MR6UIDqZQA8QK5SlFtxxKWy+YVS3hqzWr2bFpPmzLipiGRTrEQmJqkvTelT5bzwbeNxEIUWAJv8lWXkYlJJvJ5bZJRX19PIh7HLZfJJOLUp0VWYUgokXKVgOulST7pucbb1y5w1yvjpVMKxmwBoqUKrZ7Fzu4lvLxxCxuyLSwijjRaFH24dqEM3VDk0NODVT5bfqbuBQJUQkY/1ICHJ13YEMhE1VP6cQXiYSV12MJQAK5rWYwEOa4M3OHQpXPc7b3H1uVr2Lt5J4vTTdTHDFiTE9UwmjVAvEbTIdG4dGVVRtyHsu0xToGDV4/y9sVPudB3HTsjUbqDXylT58fZtWwTjy7ZyFNrHqM+SJK0nGnrJoV8PhXbp3dimMu3b1DyqkxMTOAVKzy2ZQerupbiuhWVQYlt4YFLHykQ78v148cleAHHtelIiIXh87y87SUayCpMFUCiDGzI8s88OL+4puYuTKpVg0SsnyEipx1sTGZR5EpF7uWucujsm1zoOaCMeCwN8USMcr6qjPhTW77D7s0v0ZZeKYKl6aLdaEMOtbrqIiQwLZAOtx5ld5xSuYDjZMhk6s2cwaVUGieRkGZbMcrlCvFEAseOh+lFY3ul3H3YgXPKX9w8dVOMG3pkmODCBatI4A3guXcYGz3ByPBJCpPnCNx+lagI8E450qlX1ptL4IukSDTikomLk8puIt38EtlFXwdrJQStmtpQNaIWK5sARuaUBOeqcdZDoQTWGJQ/h4F3KPd/hF26RiwYxfVLKpkjiOEESRxPrFiTlPwElfhK6pZ+k+SSfVC3ksBpMuyTnlph8yzVR0pn3NBWcIqnDT0DFDCLUfgwlWufMX7kPei9TKIyinQQ8K0UhVgDdK+la9fXYOV2yLaHRbHm+s1BawC+tsWRNaQMhwelMvTepXzoAJfffpsWyRoFEmjZlJ0Y1eZGGh/dSerxJ7DXPUKQtvBskbOFY2Psve+XeEaOOgKYa4s1+4tw8ALH/+9f0NhbprWSlKIMKoHHhFVlfEmGjf/xD6h76VEDxFWXEw5IxIgavZy5o7C43FjNhnK28MCaxhmGDDD7brhZRq+ZAcBnAvIHna/TZ939J+Rc4HQKN4T3MR/4n+8cnwvkzgUcFwKKZ4KRWrDyUHvTHAz2bFhiofc5H2yufR7zjW2070b3N/O9X/Ze5/veh7nX2murnTsPwm9zff/M+5mSa4SZQM0OhbFSLd9lpLMSjo/ij51ltPcEFG+StvPKhpve53LmmSDXxLimlk684nyVOKaxnDplx51YlkRSir0bsLPdBpinMuAIKA/BOaZpnNF5GuLUyFLuz4oYyaHZg+4P82QznjadUPZ9CtibeiINzPXn02TQbEB8vjmnW9NvC8QX8iXzgfAoUjA3ET0M+f9QmzxVwBM9XklxR0D8IO+/dYSRASmKE1s0m3xpgubOLM++uItde1az6pE2cfdSJr1Y8Lh2rZef/+o3Wkz5ox/9kCVLsgpwpw4WcU3xRE5Q5fS52+x/+xOu9gypNCUQmUlYcKlaaCnyEoswbYITWm2FwZPoG6vCiMVF2mFjScMN8cIVHbYAB0dSsiX1Ws6k0xQrJXJuGdevEAuqPNLVwROrVvDs9s0saogrWA75GtVMy4LxQs1mVBWstoiep6neeNzoaOUQK7uesk4SRMQlJSw/d0Vf7pOJy+FvCGchnMTwrada5Gj/Hf7uzDFuuSXcdMq0sZbPLZVp8iy2dy7iG+s2sqWpnSW22AWaSS5gW1qMmwUdWi2GzjfCZpsCzOmzUTcwnYzh2Rg2XpKLVJI96uakTJa5U9G0S9BQxWeoMsHpW9e4euM6i5vaeWzDFhbVNZMMl3g0v2qBeMSc6mYq42JsORTXCBCfoMhHN47z+tmDXBrqAbEvlAlUrdKdbub5DU/w9JqdrKpbQtrwesYtJyQi5XCXos9bw30cOX2Ctu5Ospk6iuM5Vi1ZztL2bu3+KIH71cHrHLz8MSdvnqJ3sk9UAqYJlQstTrMC8VcffZlGAeJSdKv1CSY/Mi3hMGvjQYdBdHBEr9M31GQfatepgtYwiNGXqTSlxEDxJkfOvsXZ6+8xMHmdVL3MYwuvLLrmJnY+8g2e2Pgi3Y3riAVZBTY6ByJGNRIE6HCb+gHRzhero5RKRSwrTTYrgaIwlwXyhUEFwgLOkwlFVQSBBLMCBIX9MABZskEyT6ZkKhIKKfiMmYZAcg+SSYt0iv4kgT+I6/YwOnyC4cEj2vDHsUZJxiukZIhxtVgzCDNd8n5PisLr1pNpfpG6xS8Cq8DqUBcTYakD9fIzNRtm2so6CAdQ2Hh7Ekqfw+C7lAc+xi5cJcaI3qvo5wPv/2PvzYKrurM039/e++wz62gekISYJwMGjLENGGxn2unMdI6VWUNW3RqiXzvuU0f3U7/2e3d0xO1bt3q4t7przMpyljOdTg9gbGNsgzEGbDDzjJCEZumMe7ix1n/vo2NZAuF0R3dGtxyE4eics6f/8K1vfetbUtCaBl+yZilKfppQjjfwHdyePZDpJ3QKRnYia4CmK6INMKoZMSFINDq0dkQCf5GVlaE2ROncMSbffwMGL5KlqBUHvpOhkm7HWb6F9keehr5NkBGm37imzPkOzAFxfYRSAOp5MFuGa1covn+Y6++8Tb7ikRcgHjiUnQRBTxdtj+0iseMRnDUrCTO2rifatTQaGw3DrZ7ijvkRWZekYFvruwZnCd84ybG/eJHWEZ+OIKN1G6WgxphTZXZVM5v+z+/T9JwB4oHo9qICEVUpKTsXeYLremWcoeLZJGuYZiuF+BC5TFwUrcVhUWYuLtZaAgv+mwLx+wGzpeyv99unFwseHvTYi13rQoHFUljipR7/QcDp59a5JTy/e927eM83Gby5TpAPvA7f7wE1/P7LXGvjfWwMjB7gsF+U9ZiinGjuGFhqZLtxAirK1iMN1Iq69szeOkJl7DQpfxA3nFLLaFmTzfRskENGYFxMJsJQZGcitxOyQ0gYF8tKEjg5glQHiWwb6VwLtjQuc/OQjOQrobCfkbZcei5EnU7ioxiKJiYZjC22WTXlWqThmyELjUNe3DfcuJ+bqnFZHQ3QXyiwWerY1WP+jwLiiy9OXwTi5nmL1jKOZhz8qgHi//T3Bzn0xnEmRsrkc62ari9WZ2nuzLH36e08/uQ6Vq/vImkwKaOjRc6evcobB94nlU7zx3/8A3q6jWWguqZEriQiO5malYLNEX764uucuXCbVK6AlTTNWJTVlkGXkOYqAhZNxb8OQrUrjAqlXGk/LUxZPDhNMx+119U90sdxbS14E1Ap4E0Zdr9KX3Oe7X3L+OYTO1ndVSCr+62wbQKgDfj3NH0bpXIF5FowOjnObKlMV3sHGcetNxWK6pgjZsuoG40RnPEYFsAi11YChqhxemqU//jOAa6J7jKTUW22uHkkqlUKHmzp6OK5tRvZ0bGMATdLSrBbHBHLeUWuKfr8RF8uTHnDPZJzV89yuaq4B4DKIuYY8ZgVNw2B5hwLRINtvksazQSMlGcYGR8n67j0tHSQt1wtuKvXsJqOMHUbo3ixUPmAFJs1AnHHZ4YyR66f4Ocn3+T86HVCAeICnCtVelLNfH3D4+xfv4v1hRWkItGQkdyY7Vx08lKweWNkkBOfnGTVmjX0dHURVHxacgXVikswIIHUlfErHL7wHscuHefW5G2ClMBwD6smzc8LPLv9GX7w2HdppYATCHhJEFoJI9WKVtLF2Jf5i+4XIvYFgLi8Z44RN5WPmlGyyoxVrnP8swOcOP8aN+6eId+SNN7egdQItLJ5+X52bXyOFV1bcWmKUoaRL70+MANUzYJt5Bu+V6EWzFJTN5kkGelias0wNXODyalrzBYndG73LVtDwm7CsZoIw6yCdplLZjM0wZ2Zh6rSN/ICZW5N0GJ8xiVDYyoBYBasSfzyBUbvHmHs7ofMzpwlaY+TTtRIiZuKBN5+VKwZ2HhVi1RmLenCfgrCiKe2grUMxPVEAr8onakdJ3WFjWpedMBVwZ6B8nn8odepDh/BKp7DDccIw7JxCwmSqve2pIYkSFLyMiRatpFf/SPo2AVuJzgFnbVGyx8xPREej2tsNNSWRSdaZ8x9n4XqbYpn3mXivTdIDF8jY8uGI1KvNGFrP+7qR2jasgc61xCmmuuOKUZ7H68YZgsyDS1McMrENOHZs0wcPcL46VPkKlLjEBEmsgatWsGyp/fDQw9BXw+k4jkf6zmjZHYclEezW+5i3A1PYhypd+XmNOGvP+Lof3yR1omA1jCj9oyVBJRak/BwL/3/xzOkHlsDORtf5IQ61uKmHXHn1SjSjwI1kTAp1x+5t5jhGgVW9ZkWMwhLl0n8pkBch9EDAsYHBWv/G4g/CCSde+9vAxCfD8Ljs/9NxpQJNCJHkojG1rq5OhCXeWMwgOTlnXAWKrcZPvtr3PIVmqxxLG8CR7JVpulItKHHAXEMmEyGz+xIIlkx3a91VVX5SpJAQLn0grCSWMk8qbz0euhQSQuyhgmTLj0apIOyJQUjAuZNTYmxR5VjyX67ot+/AAAgAElEQVRqCkFjZGH2znh9MnJJ/dHz9UztmuSo7+OaspSR9RsD8QeZ8IsNiHih+Twjrq9GUeYcEDeLo10H4j//uwMceuNDpkZr5HMt+jxL1VlaugrseWo7u/dvYM36NuK1dWhoijNnr3LkvZPKRP/oR9+kq1OKyuL+Eab+V4C4kDwXr07wN3//az45d4Nktkkt50QrLdISsbMThlzQlz6MKCJW8CcdQBWQByppUCBef7ANgaTlG71swsVOuUhrdG0n71VpTTps7mrnu/ueYOOy9sgO13Qy1EhOQIyABGHjteukTSn0uHDlMhOTk6xfvYZlLW1GTx4X3EXKSPWxsOVaTGeowBPNrjDsMm1sxoFz5Sn+w5uvcrk8SyWVInQTWL5HouaRC0LWNjXzrfUP8Vj38joQN7AjijmlEUzUBVLS6IlI6y33Qe6dSkIsAUomqNEpOA+IN/qMx79TUKW9eoxkxfM9agljvygKalfujliqafMn4x4R51KML87nJKMmZWBQk565SEoEiL9382N+fuIgn9y5jJVLKli3ax4tYYq9Kx7mqQ2Psb1nkwLxeogQadqFgRRp0tDYCNduXqevr4+Otg5SlotrCaiX8xO7RI8bs7d4//JR3j9/lMvDl/FdacQilpwhzVYzT2/Zx492f582WiKvclnwviIgHl17XPMSR0om2DOsdQzEfavCVDDIx+cP8eHZV7h06wRNbdIC3bSidYNmNvfv49GNz7GqezsJCtEiZfzVDenRAMQFOGtGIu6+JoW+kkGpMFO+xo1bHzE6fo6pqREy6WaW966jo3UVLc0rscJ2Ql8WVqmqN97rZv2IuGCRkMW9GyLWYg6Im9SiVgPIBmGN4Zc/YWLsQ0aG3qVWvkySCfIZ+T4JDjy1URSZhTTGsZ1+7NQOCp1Pk2rfD/ZyhHrVImwF3pI5ijrq6mgTey55WWQxRSidpzr4WsSInyMpuvGwaoLVUAocpXGQhRekmJHW7Z2PkVvz+9C+U/3GQzurLjSGlDUTZ67E3awPCtA18IijNXnHDJSuUTr9NpMfHMQdu01aHJMCIQBSJHrWkNu0h9Smx6Gln8CVjIZhfHR8zwfiMo+9Mna1CsNjTB49yvix9wlv3ybr+aRkkvoJJiyH1OZNLPv287BuDbQ165gxwXe00UWgV13Oou3bhGpGry3EhisZDUnXXRqFX5/g1F+/QtNUQE4KNaUIX4bimk7an95K/nuPwoZOJcFULhSz2rp4xOkRs5LW0+nqEy7z0hxTnod0Wp77mSth1sAkGs/3guSNzGgjAFoocG7csOO9MrZyXNJmvkjR2IN+tjEAud9n77WnN+7rX5YRX+rxHwSHzL/PX/az8ffEZMeXYcTvd31fxbneC4gv5doXY3vngHi8oQrmifdamWSmJZ80SLNk7aneZOjUL8nWbtIkvR3ENcXYOdVz/fUq6jj3H7uoyXyLMldqAx1NOlnTRSasRwml1sQhsNPSik3/OMlm3Ewb2aYukk1dIDIWKfYUtlzmvmuyqtqlOMq2alGJrnuJSNoqrLyRH5vlSc43aqSo9Uxza8R8omsp99d85X9njfhCi8tCE31uEEfpgGhTrWuGYkY8sg70qxbFKWHED3Hg1Q+YGq3SlG9Vdq5YnaG1q4W9Tz/C7v0bWbO+NWK7xSmkxPkLN3j3vRO4SZff/fG360BcSVNJtWpzD5G4wKVrE/ztT1/l9LnruOkmxMxby/HkQbkOnh25oUQXWo8IoyIj1ZOLtlhT5bGnpZGwyMOUgrCaX8NyXaxMmmLgEwoYD3xaXJstyzr4/r4n2NzXrgYAUk6ojHHUKjaGj1IMJjYPE7UKH31ympHRu2zfvIU1y/pIRmyyjCIp5JSfSNlk7DAUsRifZmFoa3aCaWwuVmf5j+8c5LOZCSaluYa2pBbJhEcqCOh3U3x73Sb2LV/LqlSerHQH10jVZDXU8jcyUBPWXeZcSlL2kWuBAqgotRW52H1RI65NPYStj5S+dfmPYVNNBaho8Q1zptcmzJcWe0VFow1AvJ40i+6DNoxRa0fjmiLnJPpzbbRz8xS/OPkWH988Dxmp5rZJ+D4tpHhi+Rae3vg423o2kA6FwW2Q18SnRchkaZrxyXGa80205luwvJBEwlUgLoOySo3B4h2OXTvO++c+4Nzt8/hJaXQQElYDClYT+zbt5Xf3/IBOuw0RLhgQZgDEb8yIPyAQLzLC6SuHOfrpy5y7doxswSaZtgm8EMdrYvPyfTyyQYD4DpJ2c7TIGSBuEk5m4dX7pZ1cxf7TuJ2o178UVzLB6OTHnL1wgOnZi5Qr41iBSz7bzaqB7Szv3UY2tZrQb8YPxRHJNYG2suNGziaNeWLDOblfZpE1a75qEWUWSwMfAV6qVbyOXz3H2N13mRo7jle8TC4lUhmp9DdpSAHjtjIm7XisIdO6l9bl3wdnFdBk0qcRu1MH4tE8N4J+k28KixcoD75KeehtrOIZ0ta4ymAE6AsjLiyLLPy1IMV0JUOmew/5tT+B9kfAyhNKulVqTIzmRc/NwG8jpzEjUU3vjX5b3yZZi0mYusDUqbeZ+egdUpMj5JIulVrAlG+T7t9A87ZnSG7YpdaFfiJnCsB1oEWbjQYwMl0kMBFqqqIt6rl2i5GDhxg59j6FcpmstKQPxB88wUgImUe2s/z734FVA5BLm/OJ6jJMatD4u8j6ZGzQogyYFM5rIbqNmNow5sGp69Re/Zjrrx3FGSuTlfsewqTr42zpZ8V39uDu2wj9zXOOKYbsNj+N+768LgeTIRLdMp1aWgQfZ+Hi9ToutjcWr3q/NUu3+M9XAcT1fi+BEb8fKL7HaX7h+5cMIO4D/uPr/58ViN/rniz1d//rAnFTkGn2YTOR4v4CBglIVlJ6FEiR+hRUbnL3zK/IVm+R9saxrYoJkueWsQjkmhoys9AYYi/+iSBwPVMlGm0thteAPZKRRAXmImGp1GSuprASOZxkASfdTCJVwHGlS3o6+pPCcdM44sriFsBugjBHEKa0t0N89PoSGNVPxfP+Nw10zHr6FQLxpSwW9Rsa3+johS8CcfMU4mckm6ap+TPOJ+IJV5qGl//xPe2wOTZcolAQIO5Rqs3S1t3G3qce4eFHBli3sYdsWpgsi5nZgBs37/L6wXfVDu0Pfu+7dHVmom7KAgo8dc8QbdJsxeLKjWn+5qevcOrsdaMRjwr3VaMrneFU4ljf4U1SPK6ik8IpJV0i1kq+2yBH/SM6xYQ2DwoIJDLLpKlEVoFSuZXFZ31nMz9+5kke7u+kIO+v25KZFE19s1B9qrgG1Dh66gRDd0fY+fA21vUIEDfeyCqFUKeNCAyrpZppuqJAXAumAjzHoYjD5UqJvzt5jI/uDnHHq1KTltTyHKQ7p1ej3Q95duVavrVhK+uzreSj+j7NBGhCKmC4Os3w+DhpN0lnvpn2RIZMpPOOKifqjF407z4nTZGHLl7cMj5cR7yoTYOZ2JVFC9bi/TUq8Iz3WXmfFP0ZnVe8A0f/14FlrO6MP7nJhEh2IQbix26c4p+OH+TT4StYOYmwTTeoFivNzmUbeXrDYzw6sIVsKDo005xEggI5ngAy+cZyWFNve2lvnxZPVD/AdVyqIodRRrzGUGmYj258xHufvc/Zm5+pNEUkT37ZU6eUPeuf4Pf2/pCeZBeupNA0tfYVAfEGbNJ4H+vSlHj1CcGzy5QZ49MbRxSIn73yAZk8pNIOnucrI76xdy/b1n6NtX2PkrJb60Uyc0A80hhHXt/KmgShar7Fvi6kim8Nc3vkMCdOv8TM7EXCcBavGuLXkvT3bmSgdwfdHdvJ51aRSnYRasMgYUWNls9kE8V9yHSyFTFPDMT1sWtK1WiAtQslJWx/FMIblKePMTL4DsXxj0klRkmnPPxAypdF0qJ+LoRBgYrXS7plN50rfx/c9WBJ0JGMesQ52EFkwWiE3HOMuPjoli9Rvf0as3cOEs6eJG2NRQXY8jnT/Ej07VUvyWwtT65vP9k1fwit2zS9KhvMXP2MuZ/iNGDgtwkaDKqMx7yAcA/Kd2H4U0ZPv0Plk6OkZyfIppKUaz7j1ZDMis2073oed53Y/nURSCVuvZgyqnauu8JIcCXjvQrFIpy9xO0DbzL84TG6bIu0vF2aE4Up7iZc0o/tZOB7L8DybsJ0qh6Ax5mo+UBcxUQSTEdN3FTNKWqim9NMHzpJ8fWTVE5fJ5yokLFFP2oxmYb0rrWs+IPnYWsftBq5oBRyUqpBVeZv1NVNn0u0FGdTaEvkrHFY0eZ/UoSvij8JcczzUwmdBiUGiEd8+j2BuD6BRfe6z9d0NAK/31RzulQgHR/zt1Ga0ii7e9DrbbzuxuxE4/NaCp75X1maIluv5iB1aTBZvzCS6Ap5EWcpDZkxCZVr3P3sFdKVG6Sq47hu5FsUOV2ZZ9KYrzbGGbo2RHNIM1XRbl6v3Yj6nJi3mO7KujRJwbyT1G6eUvTpy7oqbLnY0Ap7LhNd2HEnTSKdJZXvIFPow8n0QqILEYaGVtp05I1ky1pUGhER8fl+FdKfrwSIL2XANi4yjRt+XTkddaHTdKRKPMxNnQ/E1RpPW4k7VIvw2ksf88ufH2Lo9iSFplbsREDZK9Hc0cJje7by0MO9bNjUR6EpQSLhUK7C0Mg0r7z2FrOzM/zk979PZ0dGMLUus4FfU52pMOIVz+LmUI2//OtfcPzUJQXilmur/7dYhAlIFImFUYmYokSBX6IPFiAmm4gtADtmrkSmoojYM37cjkUuZ/zDi0FAWaQlwgy6Ln61il2ZZW17gZ88/xS7VvfRIp+Rz9btfSIgLpZfYqcoloVejROfnWF4fJRtW7awuq1LizxFnqJOLpGGNWH6PZsNJcoEiL5ewKsnYNRyuFqt8MsLZ3nv9nWuFKcpu6ZVtPgy27Uq+WKZp5ev5AfbdvFQtp1CPXQ0Xtzi8/3xjcucPHeG7o5OdqzbxPJ0M63iAy2MsPqOR7rxulVYHFwYHbGkqmeKszoRs+mMAtp40zbpqWiMiNRDxo3akxmgrq2zo6LDejOfhujaHMkAWtGHxh7UojkvUubE7U/5+bE3+GTwEuSSWiAqgVpTmGRbzzplxHev3E5OgbjRn8aBgSeFulbAVLXI1OwM+XSWpkyOtDa2kUUgdtbxGPPGOHnrJEfOHOH0lU/wEjVVXHiVGk3keWLtLv5g348agLgpDFQCPwbSsZb1HgVD99pk5sIZ84X1Ys240FHAslNRIP7Z7Q/48Myv+OzKUZJZqWkQGGiTsdtZ0f4om1fuY+PAbtKJtrq0wRTiarHAXPbBcKD6DKSZjZEBlKmG17l663WOfvQzquLxnRT7wARiI55KNlFoGqC7fSs9XQ/T1r4Rx27HtVoJ/ajJjwJxYWQkfTin4YsXc93AFVnZ2qxKgoGE6Lf9IYLKKe7eOsTM2PvY4U2SrkhXpI+rdNlUvyaCIEO51kGmeTedq/6IMLEJS4MOqe6XFSyBLQ134o3FoH/DGomFYe0a4dAbzN45QGX8CBl7HCcUEC6fy2izHgHiZS9JNWihecXXcdf8BJoe0kycypKiIiNF25rBM8uMgeO6PUZ1VLJeihe6DzNDeDc+ZuKT9wgvniZdEkca8Sr3GauE5FZtpWv3C1hrd0C6TQs41bs7Ap8SUJhCJpEtqderZhaYmISPz3DnrXcZP3mSLjehZVXyqGskmW1uJbP3Cbq+8TXoasVPuVoc/nnbH3PWMt/VCdjspNHo1pkFMyGcHeTSP75J5c1PaR71cGty3ySrGDCeCik8uZn+P/4u9ObRamcB4DNlGC8STJepFSsE1Zrq/nX9cCySrXncnlboLkBnBppsUzAt8hmVtcSsd1R0rDlq83SjM1toe6u/9lUA8S+zxz4IOP1tBOKNN/1BrnV+wDMfiN/zYc775W8DENdx2rAvxP9+kOts3Dviz8dabU3+x+g3BuJRvYVhT4XImILyZYbPvUy6co20N0HSiXyov3AiczmmhaQesXe3UUtERIQpJjPYMOolEe1kxg1OgnpZE1XGoimvqM5GqAsbT+Si4sKSXkameS3Z1ocg1w9BhkBINs1mmj3FSGJjSYtZo37TwPkrAeJf9sGahxv57i4GxCM7m9jeJgbiksb2SvDmq5/x858e4Nb1MfK5gnZ3rnolci05tj26kV1PbGD9xl4KBXFPCKnURJ4yy8uvHGJmdpqf/OQHtLVmRGViKncllSuaayQ1DENj8Bf/7z/ywUfnccVWLe3iifm8+mnZeDLOtPGHbbTaUmbnR+3sIy9N8VnOpFPkc2kKTVnymRTZTIp0OklXdwdTlQrX745yaWiEodmi+MEpc+pUiywvpPnjbz/L7nXLpX8ftuhphc+zRZccaWwFhAqYsWDK9zlz+SIjE2M8tGEDfS2tJKVBSaRjUKZW0saRXY8ZWoYRdyW/L5pryzTMuRGEvHLlHO9cv8z5qXFKrgjpLWkwCbUK6elZnu5fyY927mZzpk0afdcDJ2GVx4MKb5w8yuHjR9m8bgPPPraXvmSeZjupVn/mJ+KqG4B4/KqxgAyZnJrSAKEpnyed0CsxcECZbMHyRoqiQDzqgCfPSH5iScscEG8owIqlLdFx9L7Yxt+4Qo1TQ2c5ePYDjl46Rcnx1AFH0EU+cNnRu4lvbHuSnX2bSQdSnR3LL8zZiaWkFN7eGh/m409Os6J/BWtXrCYjDd+dpAEdJmxjhmnODJ/hrZNvc+zcMSpOlUQmoZ7k+TDDY2se5fef+jE9TjeJUPxZUqZhWJTMaFwk76VTnP++z21kDf8wDGBsX2jQvsxT365QZZJzt4/y4We/5rOrH+BmhHmuaMfQvNtJd24TG5bvYevaZ8gkOqMCmJg9jLNBEVDU8RIBSW0BL3r+EuXaFS7ffIX3P/wHbHeKTMoin20mmUgyMzNFpWyRTi6jt+dhlvc/SlNmNYWsuJfICBQAGi2ayqYYajMu+TNEqAk+5XUhWeWvsqwSTEB4jemhI0zdfRtfbAbDQWx7Ws9NYuqEZJX8FOVqG5nmJ+hY+YeEyYewrHZCpGDTVOHbgQTg8qUm06St64VdlU6dwU0YOUj5zgGKd98hY40aNxwZR+K97jtqZVj20lTpoW3VN0is/V31EJfvl6YXMoONht+42+jrdVQY54Qi9l8bIfkwNYh3+UOmzh6Fa5+RqUxh2wGVEO5WLHJrttG95wVYsx2SLfiITCaSpsSMkLo0meY66pjil2FkhODD09z94Djjn56hy3VxAql9kQLKNLWeXgr799Ly9D7tqBkmxU1FgLYEJtEgbsim1TN2UU+HyAsWJj04foXT/9/LlI+cYzlNJDyZD9KlOGQi4ZPfvpbeb++nFswwPHaXpGcRTJaojhepTZU0yxR6kiEwbimyUicKaZLdzWQH2mne2EtyQy/0ZI2sRZZiy8gBzYJiApM6VNDXPx/GLgZq4ym22BxtnI8LSTkeFDjNB0/3+vxXBcQXAmwLMdfz78G91qalXPeXBeIL3fOlHC9+z287EF/ovi0W9M2va4jdR5QAiCV42nMgksIpMBR5WhE7UYTKJYbO/JxM7QaZYApXVl+dSA0Bdz3wr99h85e4IFTUAyrxjYPhSBYQLX6mqY/he/RjZvOqK+uEeDRF/IbstXwLx01qX5JykKIStuBkV1Lo3IHbukF7NoRWUoG47OrmO6PiTlPhFJ1eRLs0ZL8eJHhWIL7QwFssSvxN0jj3G+D3HxQRaFMFgObKOfT6eX76169x5+YUuWwByxGdcwU3a7Np62r27tvBIztXkBV9vthSiS3h2Ayvv/Euo2Nj/N5PhBHPRcY2UdBj9lK1MBwZD/hP//VF3jtxATvdRKgoNMQR8Ou6lIUlEo8zbT4iDiZGXyjMumhRxX84m07RlEnR1d5C/7Ju2loKFHJZmptztHe1MDY7w6WhMV4+/AFXxH0gZVqZB8VpepuS/OkL32Tv2n5aNN1rrH5Ei2UAtJFCyPDQ7s+1gPOXL3N3aowN69bQ19pOQiwHJW0vW6gUsUmnv+hh1J++VgCbYVaRdtSuzTXP5+ULn/Lh0E1O3x3Ez4qmSoCvheV5uJPTPN23ih/ueIyt+Y4IiMskEYATcLcyy1tnTnLq7Bl2P7yNxx7aSrstik7j+qibYbyjxUg5UvZKn8VoLjE6Jq3Jq3R3d2v4oAWedTYqmmjRBdUTVzLhonujGraGn7qmL0o561wVgKWsYuwcU+Hi2DXeOX+M41c/4U55TAvxEoFNc5jhidXbeHLDo2xdtg5XCkQiD2L1khCZSyAO8R7nB6/x8muvsfmhLTy+fRetIs1JSCpdoJHxIp1imusT1zl44iAHTx0kyMiYcvDLNQpOhkfXPMIPnvwd+lJ9ZMMsjoLLCGTFMp/4ec6bZPHzrd/e+KYqIxzdlwYdXv1Oqa1PzIbKlwqDWKEcTnJ56BRHPv0lZ668RzIjGaSqNszJJlroLqxl8+qn2DjwDHm317QObSy+m0M0n8MvBvd7CsRnKhc5d/kXnDn/BkE4QXMhR2dbPynXZWLyNuPjoxC4FHL9tBY2sLL/cXq6dkHQYqrilfUwriky1k0K0xRR1u3+osVdsiBiSymzSa6DYJRa8TxTY28zPnIYyz9PypkgYYlzirioWHheGs/rxM09Quvy3yGR305odeJrL1dhq402KwwF5lXVA12BsxZQyjFuwex7VG69TnHoMOlwhISsHZrsS6s9Y60aUvPbKFlr6Vr/LZzlX4fMChMyWClqvtQaRNel7LEBtOrPLmtStD8Zf3WJB4owdYvpEwfxrp3CHrpEsjyp2a0qLiO1JPn1O+nc/x3o22CcWdRhIB4RxrvEaODNeiPZOWqzcPsmEwffZeaTz/CHhmjyQ1wvZLYaMJPJkd+8hba9u0k+vAWam6RtaVwxacZgQ2on5vNVuy93UialVJTLBj1SovrKCW6+/D6zH12iM8zhqsuMdO8LKVkBTav6aF67gtvDd7g9eIes1A9UQ+xqSFANIotIdUE30rDAw5c1Pe9id+Xo2LqCZV/bAVu6oSthfMg1i2lyHb6kTuMS07l4535b2xd+P5/pawR2Zmj+Zhv7vfb0xt8tBIgVGjVk2Ba7uEaAfa8bsNi1xsdZLOhY6vff71oXkg4s5bUHAVKN92z+84u/x3SuNjbH8X1fKAD6TY670D6nEk3HUXMEObY4tBnoYM5nsXO//zNt3FfjvTxiTusbj3xL2UhTate4e+bnpKvXSYUzCsTrBZ960yJNmO47kcdbLPs1Z2nAsBZSG8tabSxWf0+kN9d13jTziTUVMXuuRJ3O24g4U6e3kEBq9ULZBZrw7G6cpk3kV+wGt59QXLrEDEDnZVxdF9XMRM9y/vxtHANLWRy+MiD+oAe+3+SJf7/QoJTBpF30fIe33jinQPz2tUljX5iQbpZlLNejf1UXT+7bxZ69W0gkKuRyCR2QU1MVXnv9MLcGB/mDP/w+3d1Nc8W7Jugx7geOzchEyH/5q3/iyIkLhNLNKWFRKs5g12qsWr2C9t4eKn6V8fFxJicnFJA3Ceudz5JNu/Qv66FDmlnkMuTTSdojEJ52EyRTIHNi0g+4MDTB3/z6AKdvDxOks7oJ+cUZ+puz/MkLz7NndR+t4nWuG6xRScm9Ub20kTvr1iWNiK7fHmRiZoKB5b10NBUUiAuANLlrs0PHZaNxQKqODTo+baohFG247NX4+emP+GjkNpdmx/EzKdVLqSYs8ElOzvBkzwC/s+NxthU6EZWspMEFKIuyUgpHPxm8zpXr19i2Zj1rl/UpVJHoWQINM38a4sDY+igq9NStPwwYGhpSIN7b26vMq2ny3gg25trM6qKvOOHznq4LLVDm2s3Wr5IWdZCRctiQEhUuj93g3Qsf8v7FE0wwQ0tnGx35NrqSLWzuWstDnavoz7QbIK6+3pE8ResYaog85fSV87z65kG2bt3G3p1P0BS6JMWBw7Eo+xUFabMUuTV1kwMfHeC1k69Ty3ga5IVVn7yVZMfqbXxv7w/pzwyQD/O4wpyKJVuDC4+5vsaylvgVMzi+CMQbMFbkRV8HzNE9qTOtqkIQkCylpbNcGT7Nu5/+gtMX3yWZFU65RMpxaM6009u+ToH42mX7ccMuEpZEwHFVqTynCL3UMyLRI9BnLwxJienyJc5feZkz5w6SzYWsHFhBb/caJidGuT34KdPS9Cio4dpNpJ0+BnofZ/XA0ySTy0ELRFPqICTPwyyfRloQwccG7bTcI3mPBKcyI6TFfZHQu87k2NuMDh0irHxMyr6Li4xrsRoVIJ7C87pws9tpX/FD7Nw2Aqsbn7wCcbHSE+mDH1Q1LyJNtAQ8q/OKMAHhIBTfp3LrDUp33iEdjJDwjWtKKNmSMKGa+GrYhZ/eTvuab2L17oFkr6ForaRKnSULrOG4RjFGD60NxGQl0NdkDmhVBQSzMHqF8Q9eoXLlY5KTt8lIMw3pUOslGPHyNG96nO6nvg3L1oLTZEB/PBbqviyRv7ymdKoG4F+8yPAbb1G+eAUmJsiHFinfZsa3GMvk6H7iCdr27DaOKVnpAGXGqsH4ZmzEzKLOW12fRG5nqbrEdCcLCM/eZvTF95h57zzepRENiEWyZIpbQ0q1GnYuS66lldGJSaYnpkn5jq59jsoZ5W6ZUaAuPlEAUAlrVJ2AasYi7M7QvH2A5n3r6XxqM/Sl0Wp3cQZyTdbRBCF1BdBS9tkvvOd/A/FofWoAMguRfA8KSu8HiBYKMJYSdCz1IS/0XOczyY2Bx72ubymByGKZgPh1+b/W3jQEVrKXJmM/5+jC5n/P/e57/fui5VxpjqhuQs87zhTpehRJU6pXufvpz0nXbigQ1yJOZbfjvSjKYOorsWwlnmhxHtwEE0YyZyQmeih1q5pzU4kldaZ/hVkT5aQM5DAyFbEzlaJ6+X2Q8Knpe7NUwzasggDxvZBeR6hacQPC1SQhzqhG+OeL/QkAACAASURBVGGhoO5B8fADAfF7DbLFDrzYQFno/Qu9dzEgrjfTtznw6ile/PsD3Lg0QVO+AzflUgsqBE6VptY0j+zczJ6928jmPPr7O0inHEplePX1w1y/cYPf+fEL9PcW8MoBtXJZB6ibEhuyEC+0mC7Bf/vpaxw+fp6iZyQHwoy15dLslEY7fV2USjMKFuWPRE5tba10drSRy6ZZv2Y1HW0t5NIp1VG5okmUBkCmEZ4CQHHkuj5V4z+9+EuOXr2BlS8YmUW5SE8uyZ9855sGiFuxJb1p/a5RddRt1IAw0a9bjE3OMFOepqO9lXxSZCCCvyOJgWWacGsq23hHRC4FBhDLqyJLmQQuVkv89dHDnJ4Y4a7lUXPNhidFWo5cy9QMj3Ys48c7n+DRlmWISlbS1QqysdUBZrhaVF/z/tYOWlJiuybWKnIfJD3dAMR1vkQTRaVekXd14HP79m3KlYpaAIpOXKegFJrWO3p9fpmcPzF0gWgA5vE4M9XeCwPxMjUuj9/g/csnOPzZUaYTZZYN9NHbvoyebDvrWpezOtdLB1lSoTCwRotswL3R5fp2yJWhWxw/fZKVK1ezZe1mMoGUFZpoRjxM5a9SAjk4O8iBEwd5+fjLVFM1tbIMvYBsmOChvo186/HvsLZ9PS204Iaujh0FkPU8RiTz+lyqL1rhzEoV3aQYiEQboT4ECTyNb6tZZuQDpuhPO8BGVfGhVdPumjfHznL405f4+PxbuJkKQVAknRAg3kpP6xo2r97P+v6ncYMuEnauDhJN/UcceEU+sQ3SM+nWIn41M+UrnL/yCmfOvUU247B542ZW9G3k2rULXL95nIo3BNaszn+8Njpat7B+9dfpaH8Y2+klDLKmgFOY8ahdY8RfmLtgUkl6feJOEkWWhGEVFWVZQ5TGDzMyeJDq7FFS9oiyN47lIbWdIk3xvXac9MO0D/wQO7+D0O7FD3M4Iu7XPSHA8yt4YVlTnwLEE7arnWkJ7kDpGOVbr1MaPEQmGMYR+Yi6xwgQl+JXqbPoItG6l6ZVzxkP8US3kdrYbgTEta3P3HVozBWXbUaXKGhd5CP+BAx9xp13/onqtU/IVaaQsk+RuUx7LjOJbtq37KX58a9Dx3KTyZA6Du1iJBIUYb/F7jHq5ik3Uq7Fq8CZz7hx4B2s4bs4xRnSoYUbOkx4MJLNs+Hb3yK7+3FY1g0yrhNRgyGV8pn1xxThG3mZmdexXa90fBKJaZWpQx9z468Pkrk6SWqiRlpsC8VSMnJOkOCk4osPeBKv6qv9p1MONVCOO7Cq24kEpsqWmWBA/P5rTkiQtim5HjMt0PT4Kh763adgR58y45KatlKGVZSAykwOgwUMI7fwz/3S/PGn7sUKz39P45G+iv31y4LTpQLYxYIOM//mkSjzsgELZQYar38p93cp7PeXwS9LwTBybBkz8iOAOP5Z6LoXHUTzfrEY8Jv/eTmG9hrxTHffGJTLv2NWvPF87nX8hZh7vf7fBIirU1SEASLGWc+hvkjHY8PMWROxq3lhBIaNJrxe4FknlOpfEu16Ebuun4zWy6hDtWi9Zd0J3ZCayAdJUwlaCfPraREgnt+kQNxI0uQezgFxA1nmxm88nhebr/ecq/eTpjQOtq8aiM8fyF8GiB95+yy/eukwl86O4Fg53FQKLxTAUEP8rppb0ux8dCObHuplx45NZLMOU9M+v/zVGwyPjPCHf/gj2lsz3Lh6jaHBW3R0dDCwagXJTEqZ4aki/PSlQ7x7/Bxj02LGV2XzpnU8unUj61f109mSJfAqzMzMaAtzWZTz+Ry5bAY3YdPa3ExamO9ovHk1TwG/APF0JotvWeodfqcC//dPX+Ldi5exCy1mv6uU6Mkm+bPvfZs9q5cp46yyDgVIZgBod0+1EDKgQrZh6aJZ9Sqkky4pWxSUgtoM8+Rbnrp/OJE/cJSwj+wVhRm2KWExSsilygz/5a3XuTAzQSmbxBMXGElzqTVZQGJ6lm1tXXx/+6M80dlHp7CBIllRpsnIX2Zt6epZJee4JBqsvkTXLZaLc8mteIJE8y1ixkTrPTQyXJemZFJpAxbV8SUqxoxAdrzwzAfdjUC8cYzVgXiU0jfKM2HzQ2Ig/t7F4xw+d4yRYIqmtgLN2QLtyWbWt69gW+8GNjQvJy0NWOTaIzBrwL2HdFadrpUZnhgjly/Qki2QVnbObN5aHCsuNZbHUGWYAycO8OJ7L1JJGyAuObSUb7GybQVf3/4cDy/fTk96GSkdBZItkKLfaCH6HNieg92fhwifB+Nm0VMzTmOHGScT9BHUjFxHO0SKA4f8skZgVRicOs/7n73M8bMHQIoZlRG3yLo5mpLdPLTqSXZs+A5NiQEsxHlDKVBzuAj4x37fZvGK0lDy/Y1A/LO3aG/LsWrFGgaWbeDa1fPcGTlFxRvEsk3dQOBlce0+Vi5/kv7eJ2jKPQShdITM4atcI/J/nVPhROt27DZitIYSIIRhTUVVWCNUJt9jdOhNSpNHSFp3SIq7vl0j4YrvtovvteKkttDc812ShV2QHCAIC+pib5oGxEC8QkJSX1bKONyrjeAQFD+kfPsNircOkvEHSYh+XO+xq8GPAnF7Genup0mveA5atkGiE63ItsUBwEiLYjlZrDgynG/cWUvYZQlWprEqg4TXP+bW4ZcIBy/RJMWnssZYIq/LY7WspkMa+WzcCZkWtECmWlF5XFAq4s8UqU0XCapVDcQTji1OriQcl8rl6wwe+5j0bImEVyYpmTrf4q4A8UIzO3/v90g+sQsKOQKxcnVsLaiWmhQZ/5JB0595oEzZLBka5QCGZxl+6TBX/tvrdI1bNPkJnJrMV+myaogFU2AvRIGDK/da+ieVA2ylsY3kTMJLWQ+EqNMks2TftAuudLm1qDk+Y4kS4eoCK17YScfzW3G29xFmAkjLmiVETCTZ0iBvronZQkBmKUBxoT12IQC6GCm1VAC12P76ZYF4I/C4H7O7EDiZf9yF/v3bDsQFhMegN2aidd2S/TNhiK2FwPBi9/N+TPX874r3RCEJBYw3Nzcr2Rhn0heSpixlHH8pRlykKZ+8WGfEJcsYOzsJgWAY67oVnCGGdE+NhahmjTBQPCIOo94kOhbj7Fodzccq9ogRj3Y6cwyTIYuBeJAwObiAFCWvQJhbR+vAHmjeQijVeXUgboKpOMP8IEB8PlBvvM/3ZcQbJ9C9gPhSB8i9Fo2lAvH4gkQndObUTe2s+clHN5gYq5JwJS0tjWk8akEZL5hl7dplPPvcLp58cqfKQYaGJ/jVrw8qy/qTP/ghhaY0l86d4cb1q3R2d7F+00ayhbwSMRMz8NKv3+XN904xMVvGToQ8/+w+vvW1XXRIN1Wx744uKlKJ6DOTBV7+LfJxPV/RQ4chlUqZ4uyMFhg2FZqxZSMT+aMH/9dPf8nb5y9BvqDOLH65SF8hy59991vsXWWAuGyescLbqDbNEJRmObKpie2iAaJGaqKbnKbKjQRLnADMthUVNUSDtxr4er0122ZaGPrqLBdmJvm7I29xs1oiyGc0LauNeUTGIimlqWm2dnbzna2PsKern27LJSHRtvp+mZtQc0wAkBDgLEGDNCtS+YhdXwx0I4ruoca6sT5S2KowYGp6msD3KRQKqkWW98abd6xzU6lSxADEQLxxYZ//Wrz5mYheGobE0a1IU0yx5pWxmxy5+BHvX/6Ya7N38BKhFtVlApc1rcvZt2kX+zfsIh+kcK2kkR7EAb58iy0KYZ+yoCr1oLZISgfKhIA1U0+gGX7L525thIMnD/LTw/+gQNxKGXeYRC2kN7+M/VueYdfax1meGyCt7X5N8YiMBUOCR6m6SKJQX4v0QqP0XnTfY87b3HITitV9IerScePDLRkWbR+v2QoJLsoMz1zm6LlXFIjXmMB2SmSStjL1jpdj48o97N7+u7Sn1wHivCGBg3nC84F4EDHvCro0KCgyU74YSVPeVLejro4uejpWM3Z3iMnpS5TKt8GeUlhlOylqlTydbdtY3vsk3R1PkEyKr3eBIDAesA0mF597PmbmNFS8KkMj1z1MdeoY4yOHmB1/hwS3SFllEk4Vy5HqBfGBb8FyN5lW9627IbMWLAkAIkZcgXgVP6ziKBBPK2hU3+lwGIofUx48SOnW66Rqt3ADT8GhGhAGDlXPoproJ9//PKkVX4fCZkKrTS0B9anpm40G0riimx/JzRgpigkwtMmVPwUzlymfO8Ld918lMX6bnEippGkQCTy3QLZ7HbnVW6FrAET6VK5ApcLUyBDBbJHaxAyVyRm8YkV99yWIlACtJd9KbXyG2au3yEjXXdXEO9R8i1HbZbyrh0f/4Pext20mzCYJpbmZCGokmI/6CMQFVdEAiYJM0yRNh+5kDa6Mcvvn73Dr796mezZBk51R2YpITmSdlfpLKQ71ZP3DRXxbvGKNhGfSz1oLIO4JscNV1D1W2t274uuv3fpC7ITFlFVkIu/hbu+h47s76P3+48qKS/+ouH+yZFrk1GQd/zI/8/e6L8uIP8ix/0cB8Xi/js/1ftfa+Psviyvud3/j9b/x3L7ssRqfwULHjUGvvC8Gvo168fhc4s/G4K6RULrfuS0GCCuVCoODg/zlX/4lV65c4d/8m39DT0+P7r2uNrOZqwdovCfxNS2W9fhqgLhk2IzDWQzC605o2pDFZNbrBW2RxETrf6SAWta2uEJd18XIR1wxTSx5M3gnvpdzyau4IZfYHfqaaBQHLbFbLflN+Nk1tAkj3vIwiCNX1OI+rqT7skB8sfu6ZCA+f8IvNpnmD8r7DaB7DeL5A3R+SkaA+O0bk3zw7hmOHbnIlQt3cBJp7EQCTxkOn1Taon95K898bQe7d29VXeXNW3d47Y23Fbj9zg+/Q2d7jsnxu0xNT5DL52ntaMdOSst5i8kivPza+7x66EOKVY9M1lEg/s1nttOcEpgh8kHDbppBba4oBuIqIYhsuGSY1DyPaqWiAyOTySjIEQXVUBX+wz+8xNsXLkNTQZlpv1KirznLH33zWfau6qNDTEsagbiAo8gyMQZk2psmtu5THb1gXoeK7NSC/zTqFCGFMEmmY52MYREFVLX/VcCt0jQf3bjK6aHbnJsYZVyarEhKWTZfXz4rmMmD6Rm2dS/jW5u3s6ezn2XSNVIYLkWX8iaHqniOS1MjNR01XS7V+Sbu2KjFE9HwbqBvFdCqVlyK1iRyDkm54uIQ319h1Yz7gRsxC3FRigKVOCqKgP18ljweW/XUmjKiZvOXDVmA+LWJ2xy9dpoPLp/k/MR1yranUlGnCj2pVvZteoxvbNuvWtV8IkvSTtaDCHXpsALKfpWp2Vl1dXBsR4F8q+j2Nbtg4JNv+4zURjh06hB/+/bfUc3MAXGnFrIs18OTm55i98a99Of6SSqwlaLdBhlCDMQjZtsMQtOm1IRrcym5Oes7vVN1IK5LWfwMFBSrUV0kf5G7UsMPywxPX+H4hdc5fvYglXAEyymRTVmkxCe9kmL9wOM8ufMntKXWYpHHEnvHuk7ctKKPgbkB4qLZFUAcAfHSBc5ffUmLNR17hrbWFjpbBvCqVSqVIYqlIULp1GZV1TK0Wk2STa2io3UnK5c/R3NhC7bdQRhm6pmjhrpU85yjENZYWRkdoXYTlYEbDFOelm697zA9dogUt0jaJVy7og9fO2gG0jp5HanC12hq3we5jWC1gzwbtdQV9yS5Xx5OUho+pbAtaV0vvMsolD+lOvgmxVuvkaxcU2mKZs0CW5tQVAIXL7WK5lUvkBp4BrLrCKxWY/spTyYyJ1Ar0wYg7mp1hiDOaGOSDUvcYIZPM3XqEMVPjpCcHiXliJe38dINEjnclmW4zV2UnQzFYg2rVMFRdCu+51Ws2RpBsYovC0l9jAijJ8G3hSyUKZPGw3YTlAOb2UIrldVr2fD978LalXiphPZyUJ5K1rG4O6WuDXEEGDEY+gbHrF/jZbyPr3LrF+8x/quP6Cq5JO2UNgwyDmg2nh9S1WprF9syTZGqxZq+R7NcoYzeEE/sCHWtNuuRSNySjovj2+qmIr/x3IDpdI3Kyiz55zay5k+fhTVZvLS2jtDPqaQvCrznsnpLh8ULga6FQOFC5FfjZv7fc39dCJjNv8LFgNpi75u/pzce416M+NLvrHnnlwHi88/lQe5t4zNpPNf531Gr1TRQFUAe71Fxxnaha7zf/V0ouGq8/nPnzvHiiy/y5ptvah3bv/yX/5Lvfe97pNNSFP55WUV8/Pk4616ZmAeSpsxjxEUjLuthXMAT0UURwWCYcKPxjuZrDMRVniL9XgSIR2etWu9IPlLvBKx547lmVXMHiMgrs5Bpvwlt5iVAPEk5KOBnV9Oy/Alo3aEEixA2ilJ0n/3yjPj8cRLf2/8uQHyxwbHQQJv/0B9kwgkQn54M+OjoeQ6/+SknP7pA0s1iOwkFQKlMgu7eNtatX8aate3s2rWFVMZmaHiMdw4fpVwu890XvkFXpxSUSRGA6aqpjhXS0Q2L8RkB4u/y+qGPtPFFNufwja/v4Rv7d9KeM1IR1UpGgM9MLktBV31viYB5DHtiYJ7Q5jrS+AYGKwLEf8GhcxexhCl3XbzSLN35FD9+Zh9Prl5FX0ZSrpFzikzkuIGNst8GMgmTbo5vWHBp8y4Sm7FyoJXBtoDxCIgXJfWccKgIrKlVmAl97laKXJ8c58PLFzk3PEgtm6EmjYui0ScTR0wGAmHwZmZ5uK2Lb256mL3dy+lz0tpqRgBF4EuRSIKaBCmRnEY14KoFi3ziJUUdQUTVukYsk+pEY+2ZBAoKkmLfiajltW1RqVZUx5pJp+sRr0kby15pJuBCi03ja40LSUzLCyMuutHrk3c4fuNTDl/4UIF4TaS+MgmrIQW1FdzGC498jTbytLh5shIE1hmyCIhXKoxPTVLVFKWLaydoLTRrIycD/qQ3lc9IdYS3Tr/F3779txEQF+2aNE4K6c52s2fDPp58aB/L88tJRUBc2QCVJpn7qfc10teadkK+aapQB+ICSSLjey3im/uv3gI8Almqe42LerWzqUnsS/Hh0NRVjp87wIdnDlC17mLZM2QzFplEirDsKhDf9+hPKLirsClghyJPibUhJk0YG8BJUbTOE205LM9MXFPOc+7qP3Lm/CsE4TCFfJp8ukMBU+AVKZWkKFrYlKr2DRAwGAbt5DIbWbfqO3R3PYZj94CVMzp6HRNxFb1ZjeMWT349QDDd3MyIvEt58kMm7r5NceJtklwn5URAXJpTaAqzAM5anOxeCp1PYeW2gNWphaKagQo8ap6Et75KU0T7re2ApMmENQHVz/DuvE3xxq9xipdx/JJKPQSIFys2VauJILue5tXfIdW/jzC1Ak+KQdUvPzT9C6Ifc9bmjspMNfWagtRlk6tCeZjg8nvcPfkm9o1zpCuzGhRokaMv3vtJglSGKglmKx6V2QpOyceRegap5fAtEjWpy4gkbqLLVsYpgXS3l0yIWw1xJYsXVPAdm6LIQ1aswd66nY6n9sOyDry0aLVNcaklrLs8BfXpFl9yqZuJKqZLFcKaZIwck1IcLzP99icM/uootfcu0VZOYNsS1NimCF16JIiXeE36NEiXTQnSRcsvdURGVSXyE7WaTSdw8xkS2ZQCovK0sP1FshVHO3RKXUbghMw4FabaQwpfX8+6P3sWdnQRZgPB+fpMJUgwTP69d6zFwNz9gPhSAOtS9sr77a+Lsa4LAcB7ZcQbQey9AOVSrms+yXev67zf/Z0PLpdyDV8WvzQC4Ma/xzpteU3kKLFGW2QrMSCPjyn/XqpcpPG+LMaI/+xnP+Pf/tt/q1hHvvef/bN/xh/90R/R1NS0KBBvPPc6UGxwHvvcPYz36ZjwinXTOi+0OG2uWHMeEHeE+qvPnwhsxy+YTohzmdRIiifzXI+vTYDk/1GTRHFOisF4nXWJ1paYJBVVQv0b443OyGFURaHHdKmETXiZVTT3P47VthNssaYV56vofFQyExOv99aIL3UsfWVAfLHJd6+ocv7v7hfdfWFRCW2mp3xOHr/E2298wvGjZ8hlm3Fcl1K1TFNLjg2bVrHlYfEYnuDhh9fR3tlE1YMzZy8zOzvL1s0baGtJknCk02EkFYgaS4ip2dh0wC9/fZi3j5xmaqaE43h899tP861nHqMtb3SSAsRlkGvxo9iQabtuaVLSEI1FA1Uff4NeVZte2HBbNOI/+wWHzl5QRjyZSlMrztCednhh9y6eWreGVa1NpCLHEtOF0PxoRBdZFAnrI/pLSZlKqta3be5MVbgyehc/ZZNtTitDXav4jE5OUgp9Zr0aI1MTjFVKjNXKTAYet6cn1fVEOn46ci7iSCDgPvC1EZHok52ZIhtzLXxr08M82bOC/lRGYIgWI5o6pggtRJpys28ZSzmZS+qj3dD1Up6/urKoBCcynYsHvNxjZdEMY61Nd0ol47Wdy9X1dnLfdWKJD7toUOv2jg3ApYEJaIy14+ci3y/Gczem7/Dx7XMc+OQIF6Zu4GVkc/c1JV4I0zyyYjMv7HyWDquJDreZvCsdWhu6eErBr+9RqdaoRgFa0nXJJlMK0tyEqWYXjfjd6ghvf/o2f3vob6hmPZAuphEQ70i188S6vezf8hQrm1eSUb9qE8JE5hhGlqT2coYtML8XeGbcyo2MQfhTo2cX4KtaWlv+bxY98//oJ1qxtBGhdFN1ZDYYd/Th6escO3OAY5++QeiOE1iTpJM+2WQayi7rBh5j/64/pOCuViBuBZl6UWkskzFSFFNcqNJoTf0ZID6rQPxnnDn/Ml54i3QqwCVHU7ZJr6dWEbcPiZkFhEt2KUmlmsZ1VrJ5w49Y3rcPy+4hDHPmGBFENcy7mTVxIKBdcOMCwcBTiI01RmXyOKNDBylPHSZpXSfjlEhYZRMAyLvCJkisws48QVPnfuzcdlDwL5Z/Alg9fAXiAQlXGPGoAYRo7q0pqF4kGDpM6fZrWDPnsb1pXNlYggTFqkvF6sRq3kLTym+R7H0C3+3GDzNam6GzSuZgFKDGsgu5TCkIV2MkpcxlXZiFiesUTx9g9PRh8lMjZMXRR6Msm4RmIhx8yZpJbUmlRlgJSFQs0x00kdQNThhj7T+vG2HEtgujLrfDs7Rg2ZUsnjiQADMkaN68jfSuJ0jv3AHtBV1/1JNI1kV1f9Em2Fq0LCNTJW0Vj9rENNWZko7tXEcb1lSN0deOc+fVD7FP3qK1nNCGVpIWSFrS/EzTb9REGpNKq/1qWdPNMaESUpN7m3ZJtTbR0ttFobudbDbH5OAot09dwr4xTZuf0ccrWZaKU2O6NYQdHWz5k6/B02uhzTbaQBkjQiIokGqIiBbYBO8HFBtlCPOBXCNIXgjA3g+IL2V/XSoQXzKgmGcVG5/jvT6/WHZ9Kce83/39nwGIyznExZJSS/arX/2K1tZWHnvsMVpaWnRvlT9yvQLU5U+jzeH9nvO9Ap/Dhw/z7/7dv+P69esKvv/Vv/pXPPvss/qRxuLRewUR8dhb6D1qTxB10lZm/4GAuGgO6qLFiJKbi2x1b6srDKJ3CglQN0YTAG0klCqF1cLtBnBVDwSMSkDnWvSl9WEaddYWIC5ZNZG1VcTCMLOCQt/jWO27QLKryohHPRXq/mj3L9ZcyhjW+7tYsWZ80xeKqO/12mIpofsNpoVOeP5C9IXvEFeTqYDTJ67w9oHTfPj+GdKpHIlkktlykabWHFsf3sCGTcsplgZ59NHNdPW0qfPBteuTjIyMsGpVHy2FNFm1zPUipke2C+PLLU3ZXn3jGIcOn+TW4IgWbH3z63v50QtP09kqPRIjdjhiQhWMR1XJomueY0jndLiNQaCmTC2LOzX4Dz/9Be+cv0SYa8JJuFhelYLt89SWjTy7+SE29XYKZ2N0wVEVtERmMokFXAvcmq1VtGujWKZ5jsto2eP09Rscu3SBcgIyTUlSuQzVWsjY1DS+YzFRnKXke4wWZ5iSdvLZtDLl4q2oDKv6dgpIMnaCAsIF3rilMhsyBZ4aWMO+ZStZ39aBKGGNk8Oc/4ZwR+Ky0iiPMOyt6DqNr7kUdE7MTBM4FoVcnibx/5X55UhwIyy8bYLr6Kvlc7Olonq3ZzMZkuJMoUGJMIbGvWQpkyDeCDWwj2angKdyUGPcm+H4jTO8de4oJ4fOUUuL17ivxV/5MMmmrjV859FnWZlbRofTRFbS5bIxx2uGSh0MeA9E267BmtEvGfcQU3gi0GW8Ns6xS0f5h8M/ZaR6FyeTioB4QHuyje0DO3nu0edZ2byCLBkFPBrsYalfeTUoM12cYKo4xujkEMXqJLWghC06IbnHAloSWdJ2nkKug96uAZqSzSQlf6EDUnNz2FLEa3C78dIXzKG1mhLiVbEsn+GZ63x69T0+OP0aJe8WXjim8yfjJrGqKTaseJw9O36P1tQ6bKlsaGDE47o8UzcTeV6rDadsVhJCzTA1+xkXr7/E2Qsvg3ObhFPB8hNkU2LraWQlxnUo9ttIUK25OFYfqwaeZ6D/KbK5DYRBxnj8NaQsdVyoQipiNKLaCt0stXOkDLoRypMfqUa8OHkIl+tknRJJRzYO8SeXs8hDYgVkHlVG3G56FOghCCPmWwIMv2okaxo8ivuMMOKyYUxB5TJMHKd4/RWYOYvjj6u+O/CFlc4QZtZQWL4Pp+cpwtx6wlQnHiKhMLUf2kBKGXTJ4skckUs1c8/zpKBQbP08mB0mvHWG0ROvU7nyiba1b5LuwEIkeyEZR6wYA2pSQCYyD5Fy1IQBF7cVBz8hXVwd/EqgDToNoy8BnINfC6lUA/2MI6y5kgMBs77PVJigf+9+MvufhtWroJDGF9dNqUQRxsMzhbQVv0KlViHlpkglRNrkMXtnhLFbQ5rJ6Fo5QDJMUXnrE279+gOKR87T4aW0GFTjDDGbEbvVStkEr2mX5mVduG15nOYcfsYl2ZzHyqbwUg6JQpbC8nQtlgAAIABJREFUsk6stmYteuXOFBNHzzP82imSg2VSVRHt2ZStGpP5Gv7WFrb86ddJfG0N9KaNNlCZOFOQaxx3FhenLCYtWOz1+Xvcb/r5hb5vMZZ8qXt9IzC7374+H7w1vn9+xnL+tS7EXj/o/WkE4ot932LHXSxIaTyH+Uz0Yvc7lqEcO3aMf/2v/7X2xPjn//yf8/jjjyM6bpGO/NVf/RV79+7lhz/8oemZ0eA53uj5LceI2fT73X8hG69evcpf/MVf8Mgjj/DjH/+YbDZbJ6hiWcx8zbqw9qIhj4+zWJbCNNYRPkzIGnXnN85CQrZpXxWZK5Lzn4bqFbUvzHg31b5QGHG1K9U+DoLmTUBtLMGiZl9yrfVMuXy/bEa60Wu9mTjkyTEkc+fXxH42slGMNeIRXVkf21EHUDNjox4G2qbA4BVZVyrkKLt9CsQTPXvA6lLUZervovL46DiLZSLmz5GF5nHjZ60g1kks8kQXegAPAsTvN1DuC7bv9QWhRa0Kpz++xYFXjvPBu6dJp3NGmlKrkGvOsGbtcgZWdoA1xe7d2+kf6GZissTla4OMjY2zenUfvT1tNBcSOLYwikbyIUytJzrHMrx/7AxvvfsJFy5ew/dLfOOZ3fzOt5+iu11YHdGHy+anHJOpho5YEq2KjhlZ9fSd87g2oDHU4iExTRMg/uf/IED8stoXCji1vSotTsi+zRt4dvMmBeIpYQIVtZi0qAwLXzbeRIKK7zFRLjFTLqnrhpMvcOHuOG+dOs2nQ4MKxN2MreC2EjqUap5q4cueuMxYyo5LR0yS7ueUBCazYwz7hR0VECl/F0Z8TSrHvuVr2N+3io1tnVKap4FCnASKLfWFqZvjiuckFMZCUaQzs1wbHmSqVmb18hUsSxpvd0kpy7VqIlgKRZUJM8y5Oo54NdykayZ+ZOX4IEA8njBGMGMieuGQq6G0np/h3Ng1Xj/1Dh/cOEU1ZRqaSICQ8hzWti3nG1ufYlPHagbyXWStlPm8gkozFoQh1yp5bfjTuGEbBrvm1widkGmmOHX9Y/7p/Z9zc+qmAqVararFwAUrz/aVj/LcrudZ07ZaXVMEMFbVHchixp9lujTJnbs3uD1ylVvDV5iYHaHqzerY1KP6NtmkOLd00te5grWrHmJZWy95J0cKsYR0tSDFjosNFexJoBRh2brnhLRDv81nNz/g+KdvMDJ1Hj8YVXvotES41aRKU6RYsy27AUcqzj8nTYlwS2TzIYy4WQOkKFS6dE4zXTzPpRsvc+b8L8C5RdKtkEpklL0XxC5uRIEvjYll6RSGRIoDZYT00Nu9n4H+p2lt3QYSBEhL+EiOo8FWxLLEEiZlZSPXFgPwYyD+MZOjbzMrQDy8aoC4XVP/ci3PtqSnwABWdocy4lbucUKrV+2vtOlDUKVaKeqcF5cCy5H6AQl6ZPzOQOU6jB1n5savsWbPYNeGcS0fz3Mpeq0kWrdRWPEMtD0OmZUECfE5cXBU6hV1hdMbEAV0kZ2ncX8xbVctaT08fo3q5RNMnjoEQ1dJlYukBAfLWif1GyIRCWTNE2RuKQi3PQu7JjUMDhUroetg4BkdvwQSUichc9OvSUGqaZ5htNiQcBNM+wHDtZA1X3uO7DNfg5UDkHV1nFuh8OVyLCNNKRanqdYqJNMZMskUVs2nNDrB9B3xbbJoH+gjYafhxDVu/eoIt149RnNRRDWSd3Pw5NlbMF0rEWYTpNoL9G1aQ/NAN25HAaejAAVpW58FKYBOJyGXNn+XWzfmw4dXuf5fD1E7PUR61rD/FavGTCEkfLiVh/70a9hPr4a+yP5KsyZx0XlU/jAPjN+LkLofQXA/QHwvcDt/u7yXzGMhxj3+/GLAoRHYPsh53GsbXyojvhD7fb/z/KqA+P1wzGK/l3MWbCDss7imvPTSS/z7f//vGRgYUEC+ceNGJdL+/M//nP/8n/8zuVyOH/zgB/yLf/EvTK+UhuY/MYMdZ3mXip3kuDdv3qSzs1NZ8fmNfOR74mNNTEzo+Qpjn0qlFFTHYH2haxTwmxC8oPuer9hHz69e8iFzZWEgbocVQ2xJZ3IDiOZsCiNfFJXEyt4pmEpj4KieTI2hDKGgWUdZUmS/dBP4UtciO0PUIf1zoLgOxOe4eAXg6g0u5y50U5ay26tA3Ol5MgLikoX7ckB8obXgC6/9tgNx0Sh+9skdXv3FB7x3+CTZTJP6B9eCGsmsS2tbXoF4c4vF888/RVNzngsXr3D0+GlKpRK7HtvOunXL6WxL40qnusggPnaerHjw2YURDr5zivePnqBUnOa5p3fzg2/up3+Z6NEj0BWGjI6OcuH8eVauWElXV6dpva4yFQOa5y8aKhqQ1qpYDHnw//zslxw+fwXyzeY8qmXaErB/y0a+/tBGNvV21IG42h9rFGkKDAXQlzyfockJtcuzky6Fvj4+uTPM371xkFvlWZKtTeTyScZmprVbNOLeEZHMlrBJoo2XYirJ+ytzaDyEVW4RWQsJEBdtsprBTM+yOpNnd+8KnupfzZaOHm1Ep9nbuhOHAbdGrGJyAco7RhuX4J5yGHBjZozjF89yZfQOO7ftYHv3KmXX1WlijqAlIUBEHWjAcU3By2IL+dIWT2NvJ6y7kRcZ9wTRiE/4RS5P3+aVE4c4fOk45ZQvuE4hQKIKKwq9PL/9GbZ0r2N1VmwFEwQqRxKdnwkUVEojQFwXpiiajiQZXuBRqlaw0zZlinw2dIZ/ev9FLgxdUJZbzktdcio2Wwe28609L/BQ5ybhRalSYnB0kGsjN5goTTAxM8ro9BDjM3cYmbjNbHWCmlc0rkvCPNcgZWdoSrXS2dzDQO8qetv7Wduzju7mPprSHYSeS1oApuqDzEoqjLtKkiLXFCmonKwOcuH2UT46+wZDY2fwGSeTCklJB8lKktV9jxrXlKaNJASICzOtfuRxHjISFtZHX/SkxL4wmGamfIFL13/Fp+cEiN8klaqQTebUdSbwPFJJF69mmtEYG07xdxZdcDstTTtZ3vcU/X37gE61DTRAfO5H4uE4pWpUhGYMmeVYWJVRvJnTTE8cYWr0dRLBZTJOkUQonumyNUh2I4+V6NdmPvmO/ZB9gtBeTiihqMxHr0Rxdlo3Bdlck6mMBgWm2KcE5Rsw9hHT11/FLp6F6k0F4pVqklLYRb53H1nxD296WP3DA+f/Z++9g+s60zPP37k5IUcCBAgQzGAUg8QgUaJEsaVuSZ3s7XbYdfbWrEOtd2dcni3vujxl77r9z5b/8Di1p8bu6eSWWqmVWmxGiaREkaKYMwiQIHK8OZyz9b7fOeAlRBKk2mvPhqtiUQTuvSd/3/M97/M+jzDTxv/auKu4T642D6rlh1vjNd70erJzkzB0kanT7zN96iDxzDihYkGdYUoBeZ8k5PqwSn7sUlA1clbOp9KrgHrq+lSalheJW15uaD/5nI2dKxLRdFsfjk/0+T4CJWGTSgTDISZLDv0Fh8W7nqHy6aehtdlY/6n0RqoqwpYZvXw+OU2xkCcgdq+yYCnZFFIZ8pMpdTKJNdQQ8Eegd4KRNw/x0bffJDSWoz5RQ01dA8HaGvw1FRRjfnzVUQK1cWq75kNdhaZlUhGCaEhlKTOVZa9gJ5dS1gWnUtz4P19h+v2rxKf9BAui0S+RrrYoraxk2S8+jn/HImgNme9wHWt0TL+Hh/iDgOK53jsbhM4F5j8LYH5Qgu1+geBc4/D9AvEH/Z7y999pX+fa7j/H8XkGAnK9BG9885vf5Fvf+hY7d+7kD/7gD7RpUoD49773Pf2d/P+CBQv49re/XVZNd5/2MlA+FxPvHbuy065/uRyPqZ4bKzcd093AH/n5iRMn+M53voOw9iJfkcWA7N+9gLjWJFUWaWSnAsSVRfdCb9SW8HYgLoE+EVIIEJdVvfSbqQOK9ABJcJfMeeEwtgBqrSbKNoxNr1T5tAglc4ElMhIhWoQcL1HKpwiH/DpHCDEn44wxr3DTheWghcRUPtS1fXD9y8v13zmi5ILNVLRswt/8KFjN2uPjOdIpunkARvx+ntU5NeL3uoG9i6k7ViZen+uBmf2AlH/Pg3zWMCoOVy8O8dYrR3hv/3HViMvqqSBlkSDU1VfRPK+K+W0VPP30Y5po+MnJM7yz+4B6cD+96wlWdS+iqSGmDWlyAaUUIqs7YTHllhoYzioQl89MT03y+LZNPPPEw3S0NRAUytIqEQoFuH79BgcP7Gf16tUsW7Z0xr3Es7pxieWZQ7wTEH/vcg9OXJg8H042Q03A4fHV3Ty5fClLm+tkPlMdqDqNuH64oleUhsycA73DQ/T0X8cXDtDQ1cXpoRH+8c03mfb7WLhiCbU1FZy9coW+ySSBeMLcmOov7mhpV/uxVN4hhyW67DKXBtdJSH4XEKY0lWZ+KMr6plaeaOvioaY2jbkPakSlrGBFeuCxwC4jbjQgrjZcYLbCEq6mRvnJKUmxPMOa1at5snu9ylPEZUaeprDPT1UoRszxEdJuandlrMTULV3ZnViTe99TZv/kmEUbqoypurXYTDkZrk4PKBDff+lDsiFBKAbWBQsWbRXN7FzzOMvqOllY1UJchEMlcVbwDC21g/JWU4D3f65WPm8XGJucpOgr4ItB7+RVXv/gVc7eOEOmlCMYEklAFjtdYtn8lXzpqS+zuG4JhXyW0ckhLvdd5ML1C0xmJ0hmJ8kUpin6MuZvJ6PyFdGhK1aQ/XIChGS54ASJR+JURWpYs3AdS9q66WxdSZRqAsKOS6OfjlNybtxeBF1IyjMhVZd+eoaPcezMOwxPnsFmnEjIJih63UyABc3reHjtV2msXkHQqjFA3MQYlduy3AKTLpYU73KbadK5y1zpe4MTZ17GCvQTCmWIBKJEgjI4u82KpZw2vAaUxRAcKhNAFdHQctrmP87Cjl3gawEnZqynyh4+uV88aYrKg2SC00WY3OvCpoxB7jyZqcOMDb6BVbhIxJecAeLCbPt8MUq+JqzISiqbHseKP4bja1cgLmy0XUqTTk7ppCBAPChA3JX/qMF19ib26HFS19/Blz4D2Ws6mWRyYdK0UNP5NNEFO0B80X017vNiwK/q6z1ZhDaZCwMlA4PcuBltJhTnEvJTcP00w8f2kjp7iGonowtZ0Zg4ARP2oXRyUZI8AziFAL6CX5syJTlXLVRlTBBnlZJUTOR5FCxtq0OKryjPQgifLbacwkjpzc+U5WMsHGfhUztJPLkDmhu0iOAIlW4XdHzWoCgZegoFSvk8vkgYS+Rw2lkpyTzS5+BQCgeMjn08z+Shk3z44rsUByZprqpnQVcXkZZGIk21WHUJlb8QsaAmLuUZk+BZGXbBs3u7eYbr+tCLlg+4kKH3z39Icv9lEtNBBeIyHqYrHYrLEyz9+cfwP73UZcRvGZCbYefW2HOvceZOIPd+3j+XNGWu+fJBtvugQHyubd/v7+cCxPfzPQ9ynN73zbXd+wHic21Xxxo3VEcA8DvvvIM0UD799NPKfHvyE5GPnDx5kv3799PZ2clv/dZv3RYEVO77Xf7/c4E8z8fci7cvT9n0zoP3HX/zN3/DP/7jPyoT/txzz/Gbv/mbdwTit82x7jMwM8+X9eAICeEXZ4cyID586ocqTfGAuNiFSlVbwLhMOj7psdHwQVklu0YD6k4kY64M4gUluxw7QL4UoGDF1REpEXXwORnNgZCxy0iE5dwHDeEgskdXKqrBYTNGpNKFbhKITUORMOJRssFG4s0bCc7bDr556nr1rwrE7/QQ/DQP7FxA6W431p1veFnhQV/PuALxve9+SDiUMCpqEd9rk5nNwkXz2L79IbZsXar2uO8d+oA33tqrl/mFLz7LmjVLaG0O68As1zqXKzItTI0jkdNBklmLg0fO8daPDzA9nWTj+lVs3dBN14JGQkHRJ0FFRYJsLsOVK5dpnjdPg4EiIQPIbiMCXbJKSSyRWPjEs9qvjPhfv/g6CsQT1QpgbQHiQXhCgfgyljXXuM2QLrOsNmzC6EkeoEnEvNjbx5XrvYRiIeo6Ozg9Mso/7d5NMRLmsSdE117JwQ8/5JP+QQKVlUarrPOxYxLvRAcu8fXSTqXzeubW78UDWGpACrYhmM1T7w+wqqaBJxcsZvP8hdSKyEGXoUrVzbh4yKxrYrfNGVGrICH0iza5gMXF9AhvnDjM26c+pHGeANxNRG0fU5OT5KZStFbVsX7JChrDCWIuS65+xl5vhttwN/t+nWug8lpFZgNxuTemyXI1Nchbx/ey9/wRMiEJiRJNrE2wAC2JRja0r2VZfScrmrtoiNXgd/yqoVWeVaUpsiApk6S4Ve2iVVJbxr7r1xmbHqOquYIJe5Tdn7zNmeunGUtPqKex5RQopAosal3G8099kUp/Jdev9XJjsJf+kT5ujPWSK6W1aUXS//whke0IEDOVGulXUEcK0fY6JtVTbNoEIEb9UeqjjSye381DKx+jo2k5casGvx1SDbDo5RBLwlv8gSrap/ODXBv5mI8v/JjB8RPYzhihgEBhvwLxtsa1bFz1ZZpquwn5xdJPBldJHjXBOabJ1KsOmIZT07wpIuQUueJVLvW+wdGPv48VvEE4lCPkj9BQ06hsfSopHuI5/GJfpYmMwsiIvKKSYGAh81u2s3jRC+C0giNLQ797CW5n4r2rYm5Jw4hr6UBdTS6Qn/6AsaEf4eTOEXKmCFo5XYwIcyPuKAWnjlJgKbUtT+GrfBJ8HZTkWHXiyJHPpnWhGw5FsMSzVxsd5XcFKAxjj50g2fc21vRJfDkB4japfJRcYAHVC58h2irJbkvBqnRlbcLsmAWuNIOam98kUhq/3RL59DjFYo5oTJj5PPScZOj4XtIXPqDGyqmsREC8uJWozKQolbeASQstiExFdKE2+XyOTDEP0TAEIwSDFURiVQRjlfr0OckMmZFJnKkMobytkjR5HqVRMiVNu/M7aHnsUQIS5FNf7QJxef6NG4oq3WW8lcV6URYGRjMuQNxU+lyQGxStumNSsm+MMnDqMqWprGrba1tboSYG1XGoiBjgLR8M+ky4gxZCZAwyU7oZ6spK0jLXCwtwPknvn79C9lAvoRGHUF7mD4dkvEhpSZxlX9+G75kV0BGHoOhyjC78foD43ea7e41L95pfZ4On2ePdZ51fzSNwa5y6m276fhYP5e+Ze/z9NIl3L1JvNjj+LOf3nwuI32nbd5IhePIOmQ9EJiKVc5F+GPtit9ooi95SSRlreV8ikbiNES+Xk5RnZ8x1vT3QXi5r8fTfnmRG9ln26yc/+YlKZ0Sf/gu/8Au6IChn0z0Wvvz6KHGlGlmxEC1qYrY+hWIFqhJsTyMuDeo9eEDcaMSlSbVIOBImL1avto9goErHH9vOEA6Le2rGePWrq5ZU5qVyHSaXC9A/mObEmetkcjlWLG2mq6OeSCBHQCxbzUNvEsQNq+gaGBhGfMZIQoSoir9NMrZo0wtESQcaiDdvINjyBEhaM2WVVWXUPW/yOz83d3uevJ9/6j65U7PmXA/Pgzywc90od3qw52I4b/3eNAr096bY/cYx3nr9II4tK6CgevcWbHGsSLNseQdP79rMI4+0Mz7p8MHRY+ojXiiV2LJtkyZuLl/coBVHA8QLDI8M6s0RlPRLX5T3PrzAj97ex+RUirWrV7BpzWKWLmwlEpBSuU+1VzGx+pPPBIMKZtUV4zYTHg/2uY2+bldvFh838/DXL73Ge1euUUpUzfiI1wUtti1fwtPdK1jZUqdAXJIt5byaB9J0++Z8EikPJy9cZHBsmIrqCuItTZwaGeGHe/eqBeHzzz9HW10DB48d5f3LV8lIiUqinU3V2Zg9SCGoUCRiOyT8AeLBEP6gX7XbU8WcpoDKpCb+vcF8iWoLFsWreKpjCU8u6qZBODKJ9HVlGJ5PuXKWcgOrp7rYlvmMztuWfbe4mBvljVMf8OrJw1jREGvbFxEuwvW+PtLD46yd38VXn9hFV00TMQUzLmkrq1wXhH+2qsynGXHN7bLE+SFHb3aYNz/aw7un3yMbLmCFBByXCORsGiO1LKtfxLKGLtZ3rqSlqpGQLmHkHHkO3OIwI3jAlegowLApiB7YLtHbd52xqVFqW6pI+ibYd2Y3x68cYyQ1rmDa77fJp/O01LWxdf1j2GmbSxcvcGOol0wpiS8k/iimxCdWhf6g2DCZQdD0KxgbRDnv6mEtjS0+YYRtIv4Q+ckCdRUtrF26hXXLtrKgdgkRKjSZUC2b3FRMz79dLD5TxWFuTJzmxMV3uTH8ASVnmKBfgHiAQirA/MbVbFj5ZZrrVhIOGCBuxEwCxD1K0jjGGAtvAZMyYMoNkqRo93Kp90ccOfZdHH8f4VCeSCBBe8sCBbNjo0PYdgq/T1xO5DhNOqgt+x1op2XeNpYu/gog769WNt5ICLyn8RaT6fb5z3iJa/cf45C7SC71IRPDb1LKnCZsTRLyGSAekKZCR3orqslbXdS1Pk2wZhf4u7BdIO6Txm9hf3WV4YJMCZ9xJIFV4uLHYPIUyd43sSeO4xcvccsmVazAiS+lcuEzhBo3QawD1P3FXURYIn8qYhfFVcQmILOVTDZi753PkJweUm26TORhYYV7TjN88iCpC0eodLJG2qK+2rY2W1rSlOmEKdoRHCnLBKJKPojLjzRwCxAPxWRsqyFeVUtYrDdF+jc+Reb6IKmLvQQmk8RdNVMyXyQTjRNfsYr6LZth3UqoqTByDr1Y6qlqmp/EW990dmivgy6G5GdeFUl7QQyAtsSxRcp+aenO9IOw79IhLBVJYQxcUxrXHt5NgjXuMjPrYF2wmDlDX3KpRZpyZoqr33iZ3KHrBIcdIsL++xwysSKFhWGW/uwW/M+thIWVKPWvVlm3A/EHnef+uYD4v9R27wQw74epvtvC4TYwN6uafrdx/EGOdS4MUw6U7rboeJDt3W3xcWueNhHzHvAuZ6o9sFsuIynXZpcz4N7nPFnJXPsovxeQXS5H8bbn7Y+3XfEZl/AfwTJtbW23ZXGUH1/59fEkfr3XrzM8MkxL8zzVopuqsJAsIrHMgTUNuasMlzVr+iTsLBAiK+yoGkNEKJUqTCq3kyTgzxIQ8kAQhxAG8iCL7a8/xrXeKfYeOMmBQwPk8vD85xfw5ONrqU7ImJJX61VLwh1lnNAVuMwRQrIImy5DkVu11rKcPMtCUZkMgzxh0oF6oo3rCbfuMEDcEqcy8x6tcnh2iq5E5U73+f0sqGcWhbOB+IPcwDqdeaWIu0hT5rpR7ofBnP0d5UBcxuzhgTSH9p7n9R/uI50SV4OAloJFnpJKT9E8r5o1axeyc+ejWq6/dLWHd97dx42BAboWd7BpwyoeXr+ceEScJaSpymF4dEAn74raag282H/kHC+++g4jY5OsWbWCzeu7WbeiU6uhYb+j5Zxw5FaSn4I5FyS6Xhnu+G9YH30ZsSpZy6c+4n/10mvsv9KDXVFNSZr88lllxDd2tPP0ym42dLYSkylAw2FMGUVeQhgJmJ3IOXx48oTqi+cvaIWqBMf6b/DibvF7tnj+uS+wrKGNT3ovsu/SFW5MT1H0lygJMBO2W/ZXdJ75IomCTX0oxoYVK4lEI/SMDXKuv5fRQtY4qgibJavZYoH2cIydnUt5tvsh5kmmnXZNy+MjkpdbLZo6/boRgB4Ql5j7rN/iUn6M108d4ZWzH5AL+WiOVRG2LSbHxnEmUjw8fzE/t+NZllY3ExHPYNlGQEroRoddzpTIClhh110CC24bVKSJ1m381FK9RugaJj9Fnr7sMG8c28O7pw7cAuKyyCo6NIRrWN6wmMV1HTzUIUC8SQGsMOKeaZ5M2AK4BUCKH4OxnpN/OhScEtPTKVLZJOGqAOOlYfadfZf3Tx00QDwsoDpLUa5HqJq25gVqOj86NsJUblwZcJFniKOJAlxL0tLcbaueWoCHhKII+JYGR4M8ZOEYCokSSaQvRXzFEM1Vnazq2sT6xVtprGgj5IhDiegDxb7OjH+6THOKZEvjDCQv8MnFd+kdfI+iPYjfKujgVkyHaKlbxfqVX6S5fjXRUH0ZEJcxzyvluz77crb1YommT54H0Qb3cbnvDQ5/9F0cXz+hYIFYsIp5DcJwO0xODFGyxw0Q1/Q11wYPsY+cx7zmLaxY8jNYvoUm7t4RH293QC6LS9ZxZTY+l2vl3ALi48NvYGcFiE8Q8mUViJtEugCZQgVFuqhp3kmw7hkILFZpikwFCrbFZsRtjZBlmU+sAB2xjyxAcQKS58j3vUVu+Aj+7DWVbWScWsIN64h37MKqWwuBZpDOC022kXs1qLrzfGacXCFLrFI01CF1LSlmU6SnBijkUsTjCSKxMPRdYPTU+0yce594MUXQkopNQJsspb+mVAriCyawIhX4Y9UEquoJVtbhj1dSkgVHJEooGiccjGIJ6BfwK+dtMgXXb9L/9h7oHyBhfGFI5opkE5VEV6ymcdtmWLMcp8rYSIosEFmka/SwkQAqsyRsmivxUG3pjM2Y+xmVVqm1gRsUNpND5bLgIiQzCxWflrXlj1l3qYujWaWZ71VXBulddtT9yEoDZye5/Gcvk36vl/CYjzgydxQoVkKhLcDin3mYwPOrYFEVTtjWPhr9z2XGZrNf9wNQ/zWA+Fxz+/+dBNvdgHz5GH0vLPHPgSNmX5fZgP9u/76f63k3IO5pxGe7j8jP5WeGtLsVee9JSDzgXA7Cde1YKDA2NqaAWSSwc73Kz1t5k6exIzbzpmfz693HHsgv/7mH9TzSa+ZaOZAv5Pnrv/1b9u7bS+u8FtWXP/+F5yhJQ71yEGIxK64pPQzdJk3Ja2U2GEuQyko1t47jH/dz7vwlHt60nI72agLOlAJrE/hmUh4KTpRjH/fzne+/z8iEDlH88n/3KGtXtRAPZU2TuqrkZO4yqZ34pdpa1PFbj9MF3iZr4xbjbhjxMEl/LZHGh4jO3+kCcRnXPxsQn4tYNvtzl6fzsw6bfl9zAAAgAElEQVQUP83K+UG3aeQdMDmW5/gHV3n1pT0ac18o+PAFwlr6F6/hYKhE6/wKHtu+ieqaSvoHBzl99iKyistmU2zatIbHH91AVUWUmHTvR8NMTY8RigSJV1ZgRYLsOXSRb//T6/QPjbFmZTfbHl7FpjVLaKoKagOl546ibQsyUXm9AJ9aMbmEjFjyyMTgFyDuVx/x//jiaxxQIF6F7fdTymepDNisbGli18puti7rokL4L42Ydu2zbPG8tigEfIykMhw6doxYRYLly5eQD4fY13OR7/74bUqBALt27WJJSztXhvo5cuUaFwcHyYlThd8hGA2pR3Hcdqh2fNQVLeYnqti+cRORWIKP+6+w55NjXE9P44jzgICCQgErn6XFF2bXwuW8sHYTrQJF3QhsUx0yoNgLnxXXB0NMGmmK6LuyFlzJT/Dyx+8pEC/EgkQcH7FAiHgoQixTYlNjBy9sfIwFsVoNUcpKE6nYJcmipMyu0EjQhXktW/AYQvq2lwcHRSts7iPvnBrNsJRGUhS4nhvmreP7+PHpg6SDsnKXtNKiLhKaY3V0z1vKwup21ravpKWikZAlhoCmsURdt9VHPKdEoATSRP1BbWiRcUU9rLXcVqJgZRnJD3Lwwl52H/0xA8lBSoEi/oCAaAlekaRVgXiu3lma7cRHW6oiotmXwy0IQ2wYz1BAnFBkT0RI4CMSFgCXI19IYgWKWIGcsu2ysi9lHXyFGJ1Ny3l8w+dYMn8NFX6xypTQB9m2sfYz5b0ieWeKkVQPpy7t5lLfbgrOAD4EiPspZkM0165k/cov6d/xSLMrTRGg7UlTzGrEmAgJG+42suo2RON8gyt9b3P46HfxBW8QDOSJBqqorqzVgTuXm6TkjKssrJSXxhzX6cgOY/nqaWp8mO7lP4ffv8QAcS0rmiZGk47mVifKyAPPV9yM0pOQvaSM+Njga5QyJ4n6xhWIy8kQq1B5cLOFBCVfFzWNO/HXfB5Cy4CY279RwLFlohF/YNmkkAPaymwE+8UkZC5i33yH9M2D+FM9qpXO+ZqJtT5CdMFTULMSqAGfNLu6ci/pm8hnySZHSKVTxGsbCEdihKShMpsilxoln0sRFfAsz+nETcY/eZ+h0weI5qcJS4qkTxhwcZaSJu84oXgN4coaQlV1hGobidY1YVXWQjQBQdFYh8xAKzdayL3/ptMKxK9/+/vYV3vkTtGUypxtkYlXEFy6nJbtj8LqZdiVMf2s2JuJDEUdEFxGWStHMta5UNq0ZpuB3cTHu9Ij+bdYlLkLebf/jJI0eoneRsvKqjKdSb9TgsuTrnkuDm5dRDTg6sSUFI14kkv/+0ukD1wjPhkkJjHXuTTFKh/FjhCLv/oIwedXKhAvhWW8lL30gLhClFmOSPeGRz8NIJ7NvD0IQP1ptns/YOJeR/3TAvEHWezMdZzefv5LAPFycOuRRd7i4+4Eo6lmekDZA+MCngcHB1Vn/tFHH/Hbv/3b6roy13kXQC2fFdAv2/YWBfL90kA6MDCgMpnGxsaZxYHSLrOMEGbvtzLD4rmfzfIH//5/Yc/evbrP2x97jD//xjeUKHNKQhJ5zZrXlBGPqEY8id+WkCGLrPASvkqu3czy7r7zfHTsIiuW1vKbv/pl4oFJzVhQFZ4ldoUiDaukpzfNa28c4FLPJPPnV/Cbv/ZlKmJ5KEwQkBA1aRAUMkqdRmXsEg26kacYLkjmI3esmQkPMgYVRStCyqol0rCOSNtTEJiPY8VcIG4IvpkKsVZ5Py3pKr9f7+fZuaePuLcKuttKsvz3dysnPciK7U6rytuYzk+x7mYwnBwvcu5MH6+/tp8rl2Ui8uP3h/SmEI04VpbG5hDtHY3U1Ir+GoKhCPlcnqHBQerrq1m2tJPKqhiNTfXE42KVZlZSvqBPmyCPnr7G9195m56+YRZ1dfLYw908vG45DZUhQvI+j4LxSDa133B/7l0oT/roNd67cC1j+VWa8h9ffF0j7v01dSauxS4Q8du0xsJ8bs1Kdj20hloBXSXRNUkDgtzomnKDBG8PTIyx79ARotEYjz2ylVTAYt/1K/zjO2+RCwVZs3EDLU1NnL54kZ7hUTLi4ysTfMhPtpQlWMizrqmVzQsWsihWQX0gSF2iAgnffm/gCu98cpwrUxMUhflXz+WSsvaNdoDnulbzlbWbacZCLNm9Lmq9Ic1cNVMRLtfmyqMh+9Gbn+DV4+/z+tkPyYZ9Ukmiubae5V2LWD1vAStCtbRHKombIHC1F5QwD5nSBW6KPtUsgNzuaiUQ3bhsd2GkIUPu9RGW2gvjMPtjSuDePS1Hl/PZ3CiOarPma8d2k4sIgJX3ldzEy1pWzV/OiualrGpZQV2ohoQvpFV4bfb1O0wV0lzpu8bg0DCJaIyuefNpbZyniYbGoUekQSJTyTFWGOa98wf40aHXGC4O44TU2Nmd9E2QgbKIcpiufXHJkkHHwichLEULf8FHPFRBRbxOU2bDgSCRcIjG+jqyuWkGhq8zON5HqLKA48tg2UWK4gVdDBO2Klm6YA1Pb/0irYllRKjBL6y4WkXJdqUNME+JFNO5m5y+uIczl14nU7iOX7TzMvCVQjTVrGBF1+foattM1N+AcIy4Ehe9sFot8hI+3XOuXjpyvFI+HObm8HscP/kDkpkTyqYkIrVUJaqU1c9kJ3GsDA45ldjIYspvC/MvgLuCpqZHWLnil8G3GJwqk3bpVmYMc2o06fqIuloG1dHrskQkPtNgX8fOHmf4xoukxz+gOpLCL7aDyogHFPflSxUUnQVUNjxJoPoFiAhwluZQGfxzOMVpcukpTbWLRCuJVNRqpq0ZK4qQuUxx4E1SNw4QnLyqEvmk1UJt15P4O3fiBNuw/KIPdxuOtGQrVoJFnHxKJyUrVqHpuUEBpKW8RtKLVEfArgLU9Ci5vnMMnDlMarCXRChMRWUtwWgdRGuI1s3HF6nEisZAtN3CeoeiIM2lAsDFMlInLFfSITeeTIb5AvT20fuP36J04TI1shiWIJ0SpCMxYitW0LRtK6ztxokLmx40oNjF88pwy8vg51uDg7dCdn/mWYoqMNF9sLSKo0A9LBVISbA1H9IJUhflRjqiuvBZtoKuql7nAJHpIIz4pSxX/o8fMv2Ti1ROBomIQ4zfIhUrku2MsOhnHiEijPjCCogZuYynNje3U/lOf3rGuxtYvh/iaTZL7H37g4LN+/ncXKX0+93m3UDI3bDAXID4Xhjis5zbuUBS+XHOVVW9F5guP+deguYMSXSfXuDljLiAZmni/OSTT5TFfuGFF/i93/s9baj07Afl5x6r7gF5T3ri/e0dk4Dz/fv38Zd/+Zf6GfnuHTt26HeLTtv7rvL0T+94ze+KOt3K91w4f5EXX/ohb//4bf2OP/rD/1VD1zRUTthokeIV+hg7/ya+zBUq/WltrpTk3FwGrQT+7X95h70fDVN0IBqA3/mNZ1i7KEFlJIflOVZp/1WIoi1ZGiHNQolEQyRCMrIW8Evitw4T0hBumxgJtcgVNtzkerizvZFKugydjhWu1XCJCAVfPb6qbqKduwwQ98VngLhKKdVu1wXyZf0VdwLd9/PczOkjfqeH4EFKWPd6iO7nd/cE4u5kKjH3Z8/2KBC/dHGEQj6oQFzkG6VSjsamBCvXzKe9s1FL94Ggn/r6BoKBoNoNRiMhWuY3E42Hqa2rIhIxEgK9aGILWIJPLt3kRz8+wPlLN5jX3MjWjcvZsmEFDZUm1t1bIc30GbkVkRlpqoqajWe2fq3LBkoSYhY//XmRprzBvguXCdTIhC1MbRGfnaMlEeGZtat4dsNaMWTTUB+5WQ3QNGyvyFGmcxnO9fQSDEZY2r6QtN9i340evrN/N6O2TXXLPGIVcfqHhpjK5tW+UBL1fCG/8Jz4k0l2dC7hi+s2slCs7vS4SkzjsH+gh9dPHOOyyFmiIRPzLJxvIUeTE+CFhWv4yprNNIECcXOcrr7TPZeuVFp/44FeA8TF7izJnvMf8+a5Y4zaWQ0lqa2oYnnHQp5auZ5lVhU1GnlSYmJ6kqJlou3j/rD6dxvVuGlaU9NDneg9dwlxlDANW3KdTPi7TOxGw+8qPt3URReWq9zH5nphhDc/3s9rx39CPlrC8RdxxLvchuZ4HQ8tWEn3vGWsbl1FtVVBxHWDkHRLO+AwlBrnXM8lLvdcVSC+euESuuZ3EvJFFDToQ2rJ3hSZKI5x6NL7vHLwhwzk+ykFC3oP6+DtiExFjt5o4gOuJEMbivMl6sJVdDUvpDZSQzxYRTxao+FWkWCIWDRCbU0l2VxSmzx7hy7SN3qWycxNZStCAWFZLVITBZpr2nj+ya+ztv1xQtQQsuOmLKg3rHD8Boinc0OcubiH05c9IG7CGKThr756KSs6d9HZ+jAV0Vb8TgIcE7iET+QxpjmmvExhALBAMikhjjE4cogTp19kOv2RarYjgUrisbguTsWW0fK5AUM+YTgcAiKxcCLYxGhsfIQVy38FSxlxA8TFc9aoUIxG/dYA7PYYyKJZE18FvAng7qeUOcbYzZdJjR2mMjRJwEkZIC4Ny9LI7CQosoDK+h34q5+H8CqwpIogd2CKUmGSrABh8e6Oisa6gZIVcp1PxBmkh+LQW0xd20tw7LK6laQC7dQu2kmg82kIzcfWp8l03mrYkt7IsiLL68RSChqpSECaTKWB07vvVf4hx5pVVjx/4wLZ8UFCPh9hAd6xOojXQqwGQjETJS+fkZlL6GYF4G6jpDZWa+3CMFOy6JUu+d5eLv3nf6B0/iIN/pA2cGcKNrlYnHj3Cmq3ijSlG+JRnHBQA9LkpUswT56nVp6fngluD3l1ZXi2o1Wf9HRSn9l4IoHYrmr12W16KwdZc80vlnxQyLrLOXr+7GWm3r1A5YSfcM5SGU0yViLXFWfRz24h/Fw3dMQg6ugCW0taM+uHewNxbz8ehKyaSyZxP5P7XMc/+/f/kvN6+bZ/GiD+oMc4+1qYsejuMeX3unbl99zd9sOwxj7VaRtJ2y2mufx83wvQy++85M1f/MVf1IAeaaT8wz/8Q1asWHEbey4NmAKqX3rpJS5fvszzzz/PqlWr9Bg9mYwH7tPpNL/6q7/CtWs9qiH//d//fZ5//gXdR2mi9PZXvlN+L02m4nUuRhQiP5k3T9KLRQ5pGjRkH4dHh8nlsrTPb9OKtV0UQiKFP5iH6UsMXniLSLGPiC0VRum5sSlZcfK+Rv7i719n99EhCPoJOSW2rmvk1372Maoi0pgvzRxGRiJkhMhESo6RtEkvnqQS+4QgcH3Pje2hkHPGfUUrum5/ml5zHTM8FkDeIQsGEx5YksA8qw5fxQoiXZ9zgbiYgCjlZyqcPwUQv9N985mAePlgN3vFfq8S1Gd5aOYE4g4kpx0uXOjjtVf3cu7sIAVJR9MSrMQep1nQUc+OnQ/RvWqhWsKJpY6A8GwmwzUBSIk4zS1NKkWJRIO3bAFVOmKRKcLlm+PsPnCUj09eorqygm2bVvDwQytoqokqPDRA0M3rcFlXxd5ldlkq1XAnHQPE5d+3gPhf//BNBeL+6hoF4nLjSUNDYzTAM2tW8oWN66m3IOxIEp6BkKKR1eAVq0TechhKZ7QBojoUZtqBD4b6efnDQ1zLZUiJRjMYIF3I601sSXqnxFLbBfxOkUgqzTNLVvG19VuYB2LEptBlApuDI328fPxDzk1OUIyFKJTy2vhHMU+jE+S5zlV8ec1m5iFx1+6N7n6+nA0X4C3X1PNClnMiYoRhO8OxgR7eOHuUyxPDJHMZooEQDaE4X962g831nSTwMZlPcqHnMlm7SG1VNS019VSGYoRF+1qCSCCkPtt63jW1S0rfRq+u960RJJtOaXcqVSDu6u09ran8KmfZDDLJ258c5MUP3iIbEftC0XsXCdoWNf4469tWsG7+Sh5asI4aq1JbNY2ns2nIFAvEy/29nL10XgNLVi1cSnvTfMRIUDTj6mCh2g9bMiX5sOcDfrDn+/SlrmGHigT8XhqnYfgEiMtLgLjoYZ2ChZW36GpcyJY1W2ivbycaSBDyx8xi1JJ73U80FFQt+XhyjKHJXg6ffJcr/Z+Qc8aJxmWvA+SSJeL+ah7b8AzbVn+BuNVIhCosO2hMcCQtUh3WU2QKQ5y9tJeTF18lne/DJ+dFgHjeR23lYpZ1PKVAvLZiIX5JoZQmanlpidAF4kYr4majuIOm2PExyvD4ET45/RJT6aM49ihhf5xoOKpAXJpuDBA32nhx3hBrRmHvS8Spq9vIiuW/ii+wbAaIa4XGK814jLg0PLvw3NimuzHIlnja3cTOnmDkxktkxo+QCIwRJKU8q2nCdijaFZSsduK12wlWPQOxNeCT5lSRR6Qp5cfJZYfJZKYJR2pIVIsfrTxVsrAqQrEPe+AdJq78BP/oOQQYZkMd1C3Zhb/jcxBuN8tuWbSoFM1oq83i3pxH26sACQh3pU5qn2ipP46rl0xBchSyosOQZidhvSsgItITYb0FeJvlqOd0ZC64mahk0eKdOyWYxVJUgPj1G1z41j9QPHdRx4CY7SOdy5OPJwgvW0bd5k2wfg1UJnBCAQXiKlHT0q4Lrt1+jtlzw52AuFS98pms9o3IbtTW1eEX+Y2be+CBqvL56V5zzi0gnufaN15mcvcFEuM+BeJSMk9Gi+Q74yz5b7YQ/EI3dMaMXF+CiVxplfn+W0D8fhjS8n26G5i7XyD+IOB+rvn3QYH4nd4/1zbu9Pv7BeJ3Yr8/64Jk9r7f61judk3vB4iX34uSoCm9ZB57fSt1+3bnjfL7WJ9xV6YiQPf1119XQCyBQNu3bzdhYTPGDQbwi2zlr/7qr7h06RK/9Eu/pH/K9eCeW4oA8X/37/4tqVSS7u5uPv/5L7B0qdguSw6GIYm8RYp85sKFC/zRH/0R8rnNmzfzb/7N/0BlZZW6NmlmirBcgkVKBU3Clv0Wu+crl84QtrIsWxBh9Oo7RO0+4v4UTmHaCFcDcVLFOLsPn+ONg2e4MZBVm+YvPLmU5x5bTWVECClp+jSg2kzbZk43QTw+NbCQlGHNgnBzT7yKmCoeXdLWK70pEJ/hx42QVHtHNHwvRsGpwVexnKgA8WAbjk9oSRlTDfP5IED8fsalfzEg7j2AD/rg3BOIu6BHXMKuXh3i9df28fHxHnI5nwr1ZW4RTeySpa186atP8NCGNkOSippDGu8LMDgwoG4n1bUSoiPn2IgqxJ/YO4ECxHuHp9n73nGOnbhAfU0Nj21ezYbVi6mIiZexOILcAuIzusS7AHF9p9uoJDaL4n55U5I1XxIgfgl/da0yeALE/VaRap/NzpXL+PLWzTT6BOgaIK7WeOLlG7AU9CWLBW5OJwmEotTG4yQdODE6xMtHD3Ell2G4lMeWBseANGuZm1kWGlYhT4XfoqEEuxau4LmVa2lUCGBSB6csi8NTA/zg6GE+GRumFI+SLxr7OAHi0qK4q20ZX1m3hflWUDk8U7w11kYG6Bq7RrMSLddXCuB1GCfP+alB3jj7ESf6rzIioMF2iORsnlq9kWe619MUreTa8A0OHD3MZCHNvHnz6GxqpTIYJeEPURWK0lJVT0ISLl2HBG0C0yh0N51TJT/Gp1Jtl7yHUX6mYO0WPSdA/KY9wZ6zh/n++z8iFcypm5+srkXxFMlbrGzsYmPHWh5ZvJG6YA1hR5hZOc4SBV+RaSfPjdEBTp0/o8zzis7FtDW0KBAPWgIexf1GpAQ2aVIcv/kR3/3xt+mZuqJAXBaTnuWaB8TNAk9Yfx+V4WraattZuWAN6xY/RFOiiYi29ErQgbYNukco3qqq8CZlj3Pokx/z0dm9DExdwh+RREv5RJgwcRa3rOHJjV+mpWqpkaeIE4jW+4w0xSFDzh7hwtX9HD31A1L5XvwBk8BWKvqpSSxkafuTdLQ8TEO1xNxXaHOM0QN8GoibHRRZSsmNbB9nZPIop8++zETyCKXiENFgglgkpkC8WMqqhEXCd7QvT+wkpVXUH6Nkx6iu2cDyZb9MILgCJFBINeJGXuNBJh2YZ4C4sdHT51//Fr3CEORPcrPn+2QnBIiPEvaJU4vgPoW4FEriYdtGpHozwepdBBLrTHOlHmsWuzhFqTBKMjWp9n+JGlnexk1lRhImi9exb/6Eiau7Yfik3rP56ELqF+/Cv+BzEOkwshp1fdFVDLbaG4nZkfEPlx3SkqtOQnI7Gza7qMyRyRyQMUT8xZFmXXUnEbZbtN9Bo+FU5Ynp5dCpTrX8xq9c5Buet74q7OUfAsTlT38/137wA/JnzlOVzBO3feSyBdKhMPaCdpq2bSG8bRPUVYP0KLigVRc9ekHMs3knPnk2ENdnVvphcnmmxid04VxXX29i7V0P07vJOO4GDhWIiy3ilRy933iV8d3niU/4VJoiX5kOF8kviLLoq5sJvbAKuhLImlL80DWUaJYs5bMAxbsB6QcF4p91fp29KJj9PXPtX/nnH3Ru9z77XwMQ9wCzdwyz9dCz76EHOVbvu8ptB8tlH3c7D+UAzgPtAojlJQy1MN/yncJIl4NrSekURlwkK1/72tfUilDeX645l+3LZ27cuM7U1CSLFy/R96uky50Lve3L/svnz58/zze+8Q2OHz/O8uXL+YM/+Pes7O6mUHAIBoX0csgXxaFFpMF+0skUr772Kj/4/rewM2P88te28/Ayixg3CFvT+O2cJoIXixYlK0bGinPkVC/73zuCr5Tla1/cRUdDlKhIWzTgThrp5f9Ng7fsl/RZ6cyuzJqQbgZ0yTMqoFoDAXUcM71BnkbW6yWbud91/vHIrggFpxorsYzYomcg2F4GxD0LZi8kzqXz7mBWcqdn505jhN57cyVr3nUQ+4yWQ/d7A9/f6txMEhJzP3AzzY9e3897B0+TSjmEglL6h0IxRUtrFZ9/fitbt61Cqiii39VYVWFK3e4fSWmUmUyYXrnBJTxEGWe/RME73BxL8/6Hpzh67CzVVVXs2LaedavaNSlZXHGFeVQ4oeEgBuQpYCqbZW6TZkizpgsOslaAm+Ij/tJb7L9wCV+V6NilKUp0t3mihawC8Z976gmaXI246EPDwaDBNT6psBaYyGU41dOLFQixaEEnxVCQk6NDvPTBIc5lk4yZVmIDxMW6TNhWaWYtFmj0B+iurOOpBUvZ3LaAOpnsRYrpKzHpM0D8ex+8z/GxIZyqhLLolrC5hRwNto8d8xbz1fVbWRCMSfXWzPczelyz+rwTEJdVbMEHk1aJy8kR3jl3jA96LzBUSmvZKVRwWFhZz1NL17KmazE9N3r50b53GSmlqaqvobGiRrwyqA7G6KhpYmPnMprCVWqBJh7lUgFQ7a84nVgGlso1l2O/bbJ3V/+3ggksCj6bAXuSvWeP8E+HfkQykMXS2NASVtHGn3XorJrHpq71PN69jaZoAxGxp1OAYWuVIkuJ3tF+TpwRoGWzsmspXa0dRC1xJTEyGh34JMyFFCdHTvCtN/+BKxOXcMLiPuOu290qg6dpFql1oOinMdHItjXbeWjRJloT7QrCgwI8xTdcRyV1bNaXqbEUyTHNuesfcfDjN7k4eBQ7lKYoATlWiKATpT7Wzo6NX2JZ2yYqA/Pw2SYtUhapJUeSEXMUGePitYMc+vjbJHPXlBEX9r5Y8FEd72Bx+w5lxBurJea+Ekt0zgrEXTjmBiioMkcBsOgNPburScamj3P2wquMTLxHId9PIlKhjdSiES9IaI3jLgR1EHMI+ywCfrEPjVFTs5Hly34FvwBxkaao9ZTrJ60BVbK4cRfaLvgWwGoSRAVkibm0aBrPMHj1n8hNHSHqu0nYlzTpu/pMGyBecFoIVW7EX/kU4cr1+MISIiS+6SIVSVHMT5BOTeELxElUNoA/oU28fluA8U3smweY7NmDM/yRsuT5cAf1iz+Hv12A+EJX327S41Re4/mvmynTtX8UlsYVvQlAFEbce/rU9lpAbH7GOlAdS7SlSXC8qRC5U5RbiTPHJ3enB5q97DzR5EvarspTBgcZeuMNsqfOErgxQkXB7MYUFpM11bQ8/hg1O7fDvAYIhzQkxytKaJO0fIcXBODdo968Mmvi0aZktSG3yaWlt8EhXJGYsScsZ+90oV8mVZkTiF/N0/tnrygQj026QFxEPeEimeYgC55fT8XXNsLSSgXiptwm6aDG9Wo2kHoQcDoX0J1LI/6gDLwHOO8E3O9vznXHklna+zt93+zzfjfW+acB4uVg9W7XeTbIvtc5KP++8v2923m+mwKg/Hx4TZHCKF+7do2tW7dSWVmp2OJezLz3HeUMusd+z3Y68WwNhRHfvXs3Bw8eVHZ706ZN+vfs50O+27M/9uQz8swLOPdAv8eKyzbl59LrcvToUd566y31Gv/5n/8FtSosaciaFO3cbBC1y7UZGhrif/yf/yd6rpwl6EyzoC7Hv/3NR+maJ8TlNHZBZJFRY6QUCJF3/GScENf7BzQIt7mukligSFBSMwWz6SAlFWkj9xH7UxPMJpVlY48rDJnkaJQsaZI3wT0Cwn3i0ayvWxVx9Rd38ZmiMTdvQDTiebsK4ktILH4WQgtcIB40zks6DnuE3T8TEL+ba8rsm3ouyclcA8rdvu9uK4Q7DWaf3oaZFGVemJx0ePutQ7z5o0NMTRVVHyuvfD5JW3stz35+M49uX0U6k2Zw6AaxWIQF7W0mitzkj+ugOj45RjKZpKqimkQ8blKxxEYvC8dOXmDP/g91Mnh8y3o2PrScyrhhxI37hsu4eY4p5Q2A3m3gDmA6qbh9vOKaMlCCv/nhW+w7fxFfZY36bCtAsfMEMlPs7F7OLz27UzXiZDOksznC0ngVNiAj57eZLuQ5eekKuUKJxZ1dWIk4p8eGefGD9zmTSTIl1hoCQEX5LRN00I9PJpXkFPP9IXYtW8XnulbSEQhqVL1p0rMZtxzeG73O948e5tjYELZrR6YPRSFLXcni0cZOvh6Qq6QAACAASURBVLp+G13RKmLaN+nqSV023ABxz/zbHcz1mShRFCBOgSvTo6oTf6/nLP1kKAZ9+PIlneDXN3ew85GtZDIpdh8+QE96lGQhSzwcwV+wiTkBltS18Pl1W1nesIAIfh04HL+faDBmGiwVnOoFd8/DrbvM0w6bkom7wPM5jDjTvPPxfr733qskAzmsoIAfBztXIFCAhkgtW5ZtYte6J2mraCEizaTKcItwQqyQHPomb3L6wlny2SxdLe0sXbCIREDkGoIjxKvbAHFhxM+On+Y/v/6fuDx+AUvSwspsjw2YdCsMUgkp+GipbGHX5mdYt/AR6v3NhOXInZA5RL+wdsZTXLXDbmmiYKUZTPbwwdndHD73NsnSII4vT1g8450w/lycR9d+gQ3LnqQ+uhC/HTMMoBbwpEEyh80kl2+8z4GP/gtT2Sv4gwUDxPMW1YkOFrU9TmfLIzTVLHeBuHhvyzPmVh7KbARN86apCmh50TfJ+NQJzl54neHxAxQKN4iHY0QjYQXitlR2nBwB6cqXwdgRIC5rzCj5UkKBuGjEfcFuE+ij9oXS1GeqMuVAXMuXeo8aIK7VCbXbmoTCeSZvvk5m4n2CpasErQkCIkvQwdhP0RZQ3UwgsR5/1ZNEqjZAsNWIutSyModdSJLNpLH8EaLxapxA1DQROQImB2HwA6Z792KPHMHOp8iF22lYtAt/27MQFftF2XeZsA3bfavdyEwqZqgxQTn60utkGHvvV/oela4YlkjGFvEKNyFGbhXAfbOp5pn7X5tgzbxlqglug7ZYnCodPDTE9J69ZD45Tf58DxU5R6s8EnE/GA7T+sSjNOx6AsRKNRpWzwIP8RtHlLu/ylly3Udlt1z5jJTztIQjZIU0T95uo+sBidna33JwpEfpMeJXhRF/hbHdF4gpIy5GnA6ZYJHJqhINTy2n7dceh1UNaHSwlMN08r8VcX8/89g9D9i9Dt57Pisj/qljvAtgvtf8qnfUT2FLXI4V7nVe7raNB8USc53XOx2rXv87sJhzAevyz9yLVPTe54FYYZP/w3/4D0xNTfGVr3yFr371qwrGy8/17Gtfvi0PgMu9LRIXYcG9xab3Po9xFzAuTijigiIsdzm77+3zLVcWA8j1mZeKpktMeoy7/KwckKsOfHhYf1ZbW6tzjPqSqzTEMNV6TKUSly9f4lf/+98gnRwlUBynqWKK/+13n2ZRq4+AlVUisVCQBa2lYWZSffcFQ+TyefxqgCG55tJTZMxNZXyWcVobtS1TETA2zsJ2i/TR0oBEkfvabuVVs4iFEVcg7g5mOpa5GvHbgLjHiIfJlSpwYoupXPoFBeL4qkSU6I79nozv3s/JAzHi9wvEZ98wP+0q9rM8PHc8MGliK0I2C+++e5yXXtzD+HieWLRSo1ClWbO9vY5dz2xi+/YVDAwM8/GJo9TWVrNlyyMEJQzClavIPdg/0E8yOU1TYxPVVdVG3lKC6bzDyXNX2LP3iBrQP7Z5PY9sWElVwodfkgzLgLjZT0+BPDMf3pJBlGmTZC7IYCkQ/9uX32bvuQsKxLU8rDdeAV96kqe6l/Erzz5NnTC96SSpdEb1YVWJhE6Q0lgo7QwDI+Pkc0VqKquwKuLKiP/w2AecTE5qzL1O0vLAKWsklndp4oU8q6pqeX7NRrY1dSDtbaGiyHOEEbeZtODIaD+vnTrGB8M3SYZE0mLaHinmFIhvaVjAVzc8yqJoNTF9UFw1g4sTPD2WVxXwyt0CGaT9L41Nb3qMfRdP8pMLJ7hiT1OKGUvFSK5EZ6Sard1raKyq4urNPj7sPU/PyE2i4Yi6NfhyJdpiNfzsI0+yqaNbvcbHhkcVdDQ3CEANaDOHWAcaTyOzGtZn2HtA9VJJSd6V0vhguDjJvrNHePXoj5kgqc2a6t2dl4ZNP42xetZ1ruaJFduYXzGPkEhTpCXQEsia18TSm1PDXO7rYWJigvpEJcsXLqWxol49x1UioVUUmxRJzk+c5e9f+yaXRi/gi3vn0B0tdI3gQqyCrUC8Kd7AE+uf4qHOzcxLtBGzKlRiItUAvX/c9EWhHbRKIwFQVo7JwjCXBk/wk49e4srgJ1iBLNFoUHykyE/62LLqc2xd+3laq1YQcCrdBYMw6lkFqo4A8f5DHPjoOwrELX9GgbGoHypjC1jctp3OVgHi3QREZy7Nmsaqwp18XCcOFwCWA3GsKcYmT3L+4o8YmTxAPtdLNBwiJPevdMXrNZPueAHFUnyUjBUJK4pQsCuprt1E94pfwRdYbhhx2bYCcbGmNEDzdkbc6My1a14764X1T0HhItnRH5MeP4iTO0uAEUIBuWlMydN24hRoIJh4iEDlU4SqN0GgFduJGqZGBpRinmK+oD0rViiCLQFLsq/ytJaGYewEmb59FAb3U8iOkw/Np1GkKfOfhfBCY12olpVuq7HbdKoCOikZm9X6TN+DGW1usfaGvXcnoFKRQrGgLLJfnF9kEWjLORWVmle29XTylmGgXB90uW6GNZJgKLftcnCI3Hvvk/r4JNkzl0mIc0/JIi0uUPLcbX2EhqcehcUdUBGbWfyapjE3UOM+JgIFEt5hePanwiQ4tkrtRJpSDnxmA5g7bUK/swyIX/vGK4y+e474hJ9YPqDeTJlAgdFolvi2Dlb89jOwvsUA8YALxL17twzU3cfh3PUtdwKwD8qIf5bt32kbPw0Qv999+P8CEFf5RKnEt7/9bf7iL/5iRi7y9a9/XZsey2Ug5UDcu4c9pxPvfRrSFgjMWAt6TLh8VkCyfM77U56gKZ/xgLuH5WY7uZRvy9uOvFeAvRcCJP/2ZC0iQRFqRskQ1beZxakQmwJpB4Zu8ou/9ItMTw2ysLWKZ7cvZuemKuK+MSwhKWwBzgkK+SLxQIGQv6RhZGKeIRVsJbykfugIEBcJrrijlZQglKA6XTS484kYCqg8xbUTUycl5dykz871ONJx0sVjrkTW9HO5MlVPmuKEydsJ7OgiA8TDnf8/EC9fANxthSHzQqEIe35ymu9+5x3Gx3LEY9V6QxQKWRa017Pz6Q08+dRyenoG2L37baqqE+zc+SRVNVWqb9Lpy4KJqZTe0FWVVTOygPHJJEOTSc5evMbR4+cIBIJs3/YwG9d2IdhFgLjum8uIz0wKOlkaV4YZhspjdbzp0RLF7e1AnApJ1vTjEzQrYS3JSXauXM6vPbuTeu13K5LJZXVVLOBHPa+LOdWNW6ZVUd0F7HiUc8lxXvn4KB+OjjAmUhJ5aCREQK0P81iZFCubmni0vZMt7V10BuLEhWxybcakjC72ip+kR3jr3EneH+hlUDqhRbsszQ35DHWOn80NbXxlw6MsjtQQLdmEVNt861UOxMsfBnnUDHMM/bkp9l8+zVtnj3I+P45dIeyuQyBboI4gbRU1rOzsIhgLsefUUfrGBnWVLHHspWyBhkCcr23ZyebOVVjJHH2XewiEwixdtIRKYcVFT6dA3GX53KQarxHNMAemGU6rAX4Yt1OcG7nKe1c/YrQ4QVZCUST8qFhScN+QaKCrtoN1LSupD9YSciTMxVQSRC6UcnJcHx7g0vUe1eNFfQHWda9hwbx2KsIJtd3TPkhXI35+8hzffPXvuDR6/lNA3EQJu6p2F4jLQuDRNY+zcdE25ld1EiOhrLZXclOfZh10tNXb2L9RIFmaYLJ0k1f2/gMnr7yHP5ImHLEo5mzyUxbrlz3BxmVPsmz+FkJOjQ588jLSFGmvFSB+mIPHvsdk5jKWP6V9F6WiRVW8nUVtj7FQgHj1SgLUGGnKzM7LrtzOiAoQF2mKuThJJpNnOH/pDQZGfkKh0EskJDIJAcA2oaCkMhqG1wBxh5Aw1VaEfKma2rqH6e7+ZdOsKSVGS7sdPgXEjemQCd5SCYY0Lus2ivgk+7x4hdzYblJj+yF3igBDhILyDIk+3QDxvF1DIL6WUPXThKofNnpCRzT6rg7a7eTXk6OMtqksyJiBLema58j17SV7811y6SGKoRaaljyNv/XzBohrc6dcdBMjbRjvW/jYc3easWF0Hy6vD8XthDVsUalIUSwOpcchKBU3Kdu6CySD3/WlkN9jUt25SysKeslMCVI7DwaHKBw+wvRHJ8icFSBewirYFAMhhvBRt3EdDds3w/JFUFs140GuJWX1Fbu/14x1oexboeimxDqaE+FzmzU98GHG8Vt9HnfbwgwQF9eUKxku//krjL17nsrxAIlCUMe/bKDAZKKIf/08un/vOdg4T4G44zf3nasLcv++v2O517v+tYC4N8eWn7f/2oD4/VzT+70C9zq2u12D8oWed77mktl6wFfwxL59+/i7v/s7Hn74YX79139d0ys9GUj5sc3ezmz842nEPQDugWl5nweWve+V35WD63IG3dt3j+32HFU8v3FPDiPf632Pty2v4mSqdGYytXRwMM90qShMtcwVBU6cPsGN65dZtXQ+HY0OU717KCV7CUiYXSrH+8cucOrUSVYuauLJbQ9RE5f52ciD5fnyBQMUbQnskvlBxjAZf30EAzHFd4b5Lqk8WAgtr5/KEI5m/1Ts4IXOuIOcZ3lqnmNjI6wace3vipAtxWYB8WpsDWPzHHbMGHOve+lez9Pse3VOH/HyDzxoyel+B8W5HqB7rZzNykkM6+HwoSv8/d+/or7ioVBCvTCLhSwdHY08uXM9O55YweDgKPv27VYgLoy4NGkqsBJ1gPQ+erZa4iMhK6oSjE1McWN4lEvX+vngo9MkEtU8tWM73cuaiGp11AM7hp3ymiLMvhmGya0tz0wSKo9UZg/Uo6EgjPib7L9wEauqWpW90kgpk34on+Gplcv5+o7HafEbN5N8qWQCMqR9zs4znUxRKjrU1zRqArM8FuKRcD49ydsXzrL/Rh+9ySShsHFJkECchN+vdoPbFi3mocZ5dNc30SjJmDO6XXPTyf5dKUxzoPcSb186S29mSpkoeTCK+Qw1tsWmuvl8ZcM2lsbrqMJnvsNFgzrpmafiNk2l3PRyDopatPYxTJaD1y/w4of7OJ0agoooAQHixZKGBMXxs2ReK5XVlZwb6KV38DqJsOhxHfKFIrWBOI8uXMkzD20jUfBz8ZMzhEMRVnevojIU14dRFikCok05TRhxU6aaeXlhL66MZpocl6f6OD5wlp7xPgrKBstCw6/6fAHii+o6Wdu8gmqrkkDJNHpJs4gc13Qpw/WRm1y50cvg8KCSaauWdrOorYt4MEZAgLsJvSdjpTk/cU4Z8SvjF3EiRhdnFvmGrdUBRM5bCZcRb+SxtU+wtuMROmoWE7IjhLRd1iX+TdCmaw3oxokj1ZMsacZ469B3OXLqHQq+YcIxM6AWkhZLWtfz0NIdLG/dRk10vgYKifREgLijzYzTXOk/wr6j32Y634PlT2pAkAyS8dA8Fsx7hK7WLcxvfIggdVjS+jsDXkzXuRnJzDNgEjdNO6rYB+aLvVzr28PVvtcZGztFTXVYq0PyNtkPGehl4JWFpVRuRAbi88UpOg3UN25lyeKfwx9cCmqdKDIMhdxuM64wxm4JVRpE9b6Q+0EWKQJCxRIxC3YvudHdZCffo5j6iKA1QMCfV+9yrZASo2DXYYW7VSOeaHwUAu1qYWgEhwK2C2o1qIOJbFMbSqX3RH4/CVMXsQcPMX75ZbKpfqxoC02LduBvEUa8CwIVZkUoE56WfY0No1r2eQ3RniROqyWG2TZA3Du/ZvUmQ1uhmFd5UFB6YqRpXRtLTaKs/mC2YsS7TmLtpemeZg+kR4LhUQrvHVJGfPr0ReK5EkHHIms7TAVCxJYuJr5pDZVbN0FjnSHMtBAii4B7S1O853Fm7Dc3iR5EKZsjNT1NOpMhXlOlAWblzW/3A9pmgLjM45dS9P3lu4y+fZbw9TzVxbCqT7L+ImPRHLGtHSwRRvxhA8TtoG1aHXSGnxv0zzW/zT7W+5k378aU3++25nrfvwQQn70AuNM2PVnF/ZyTuY6p/DyXk3reNsr/9oCoJ9HwWGgPlHr7IzKR/v5+tRSsqqpSO8FYLDbTPOkB3FQqxcmTJ9XtRPTVngxEvk/uXS+GXvahvKnSe5+3/cOHD6vsZPHixSxatEiDeMq9xuV75PPyftm38v329lnltkUJxHMtOL1qvmtxWO4/Lt998eJFfb80aEoV3mP5NdhMiQwziAsOMx7mUnmWH5nUbulz054Ye5jUlT3kJ3pw8hn2HTzCG3uPMzkNXfPht37tCzRVSR5BBn9QAuhKqgyQ7RSKWXz+AIWCJBQnsG0xjCjhBMVaMU/IyuC38xp26FX6LAkAU4rPFetpQ6eXiWCa8w1E8cC4IU5LhChQQdrXSv3yFyC+GCzT9H8nPHwnwO2d6zst1u40Pv0/HoibsqzcWAaIf/ObL6s0JRKpVJ2s6EkbGuJs3ryMZ559lFgUBgb6dSKqq68mHBVW2a9x4Lri0oAI7YyasdlLZ4uMTic5d7mPPQeOqo3No1u3sXZ1J9Vxtb3UKnRJ4lr9PgIaemG+T5CDPuDC2qr+ytVcmU3ofSCN+9Ks+Tc/NEDcJ/aF7ipNbuZAJsX2pYv4bz/3NK0B49PtvfJOTn07p6eSKhOtr2siHFBjPFKWw4XMFG+dO82Bm/3cyGZ0hSnbzBcKzIvGeHrJch5uaaMzGqXJkjY/4/ErjLcJvfGJGIFrhWkO9V3hjUtn6ElPUhQk5HOwi3mqbYtV8XqeW/Mw6xrmU+8LEhB5ineMZUBcCwceBtMFikS9F5EMjQlKHBq6zD8d3sP56SF8FVFjB1gqaqy3VShQH46py81YPkkql9bfS/OlSG0iJT/tgUq++MgOHmpbSnZkklKuwILWdiK+kPGbFgBQcle1qvE0XKI+HHo9XH2sy4iL/eD50au8f/UYZ/rPky6ldaUvkfFOtsS8qmY2LXqIrQs3UeevJmCLVMlo1fKOSFNs+seG6BvqVyBYGY3T2tBMXaxWrSelCC4LlltA3EhTLo9dhKjILQRamf39FBAv+mmI1rO5e5tKUxY1LiPqCLg3d4iOMS7G0iY7A0UV7uYpkGWCPR+9ytGzPybt9GFJcqjjUMz46WjoZs2i7ayY/xhNFQvBln4CSbAU/bRJSrt44zB7jnyLVLEXX3Aay1fUoCKfXUV9xUq6F+1gRdcOAtTikztL7ffMgswD4kajXGZhqMcqQqV+rvdLctorDI8co7JCzquJjJdzL97o4ZA41EiGTY5iPg1WAp+/ncZ5j9LW9gI+v2isBYiLS4g5fhnYjXTD9fRRIO4CUtc1xABxkY704UwfJDNxgHzyA/zODfwSguQ6YjvEKdp1IEC8YgfxBgHinWAJCy+by2HnJ8lnpwgFLHzhCvC7A7rsR3EKcn0w8gHjF35AerIHQvXUtm0h2v4FiC2FoLzfLCQ8IK7lX7ckKwyQjC8z84k7MOgieOYGMKdexkN5pmXRI3OoTDpmAeKCYmUjygaXGR2ZAZziWW9aaW4B8fzBQ6SOn2T6zEVi+aL2YRQci5QvQHhhJ8E1y6l/fAu0NiKd7bqQdIF4Oci6F4jS4/MCfYSpTqcZGRxiZGyUjkVdCsS9qPAZEmSWN7QH+sq3o9IULcUVmPzWYYbfPI1zdoz4tKUL5kLAYSySI/LIAjp+4wmC2zuhFkp+YeBcRv+fD4fPsGvloPNu5+j/DUD8XgTbZ1mc3A8Qv9N5837mJU4KKyyabukxamtro7lZ/LINQJaXp6OWMVk033/8x3/M/v37qaur43d+53fYuXPnTIqlvMfz4ZbPyR8Bs55sRIBub28v169f122sWbNGLQ7lj/y7nKkW4Pwnf/InvPbaawqif/d3f5cvfelL+n3yvbItL0VTALh373jbkn33AHg5GPQ+W86ge8cpi4w//dM/VaeU73znO3o+5HuNU4tI7kzDaalgelT8AoZ0gNI4ZveSyO/ykOsnc/0Q6ZELkE/y9//pHzh8YlIjC57Y1sRXn3+UupjkdKTUglmyRIylk8hxHLLZIsFILRPTPo5/cp1s0Wb+gnoaG4LUJgQfTBFRdiKAOEBoMc9vels81l4zMUx90C1Zenpv02iqQNwJUrQMEK+bAeI1OI6gDfeYZvWl3O1+fWAgfqcHvvxns7/wbjKR2QPe/bATcz1A93xgTX602vEdPixA/CVGRrLEpTFKGKBClvr6GBs2dPHMM4/R2CBexDahsHEMcSzRmorO3OgW1djdC/9w7btkAkzmHM5fuc5buw/T03uT1avX8vTOx2iqM65g0sCQTSdpb51HZSxi2FelM80kIpdekjzl5gqFI/iEhXcvZv7/Yu49oOS6zivd71bu6urc6IRuNEIDaOREBBJgziJFBUumZMmyaWlmbD/b4zf28nsO4yfPeDz2e2OP13i95zWSbdGakSxZ0iiRFEUSBMCEQAAEkVMDaOTOudKtuvet/z/3VBdaDRC0pPE0FxeA6qq6+Zx99r//vR0ncE15nl2nzxCuq1dpivTXqcVveoJN89r59MMPMi+ZoCqQhQgwk4WGaFAzU5I0GCJZXUs0JkDcZ8rx6EmP84MTx3jj2jWuutJsKLpQk4y3vL6ZT67dxPr6eplfqJDJTuPppZnLmOXLDZzH4Upukj2Xz/Pc2WOcy4yTkwqSrHaLBQXiiyIpHlu+njvnLaYtklBtt0JM+yxqA+f0rGVhoTxnGQr05yYZIM/+/gu8+M5uLqdHtewcVj23R0FAf9ElnMsroC4GtH8sWIVL6T+UKZAcd/nI5gd4bPWd1BAj7PpUVVQGwe/GCUKbI6V/oCBOH8I2SoCHAYlmqWT6saS/Y9RPc7zvLK+efIsD5w4x4U7gSTS8vDft0l7TyoNr7+Xh5ffSGBH7QiNNMRE9UlLzGZgY5mLfFVLVKVobm0iFKlTCImy4kRoIQHTJkObU2Am+9L2/1WZNcU0R9tfKBCwQ17FGGPFCmPpYPeu7NrJu/iZWzltDKlRN2BPWwrCgFqCp7Zx6oJpkQBfxrx/nrcMvcfD0q4wVzlKUBkW59/NhGio6WD5vC2sXPUpHfbdKntRxRtgNJ4/HBKcv7WHHvq+SLvYSiU9q0qUMdPl0jIrwfDaseoL1yz5A1GkkpIy4HK9hJGzhSasHQUK5XBeViYTEFaWf6/276en9Ln39+0kkpMNedL0i6whRW1tLZbJC5UaZyUkNzZFUzWRqOW3t99Mw5wGgHXw1fi4D4mb7VjstNpMGiEssl+HkZVwIqcvIFZjaTW70DXITu3G8S0QUiBuWxfMlzn4OfmwZ4dQ9JOfcA+HFEK4LFuCTZKcuMzZ8Wfe9fk6HaeaUfRIgVxSLzuswfICx418jM3KOYriKZOMa6uZ/EOrWQFzEaPEgUCmYNLR8auV0M4H4NCNuxm9xF5hWTxS0wUkwva9OBI5MWvZ8qL3jdJukJk+WKlkWiDt6zjWQZ2CI3Gu7mXznMBMnzlDpyjMvC70wUwJVO9oJrVhM60P3wPzWAIhPM+KlQuEtJgAdgUyChpGMSbhJJqtR3zLmLljcRTJVeQPwKS/BzwbA7ea0Suf6MATF547T/8JRMnsuEh90NZzIDfuMJQpE75hL62fuJPXoCqSE6CKES6Bx/58AxMuB+cwJ/6cxv5afs9nm+dn2573m8Jm/L8cTM7dxK4bx/W7nZtst36Zlna32WRIsf//3f59Dhw7xW7/1WzzxxBPKLMuPjX23nxEm/A//8A85d+6cAmKxC/yVX/kVBbz2PNnFoQXClqWWf4+MjPBXf/VXKl2R7/y93/s97rvvvhKolvdYuYh851//9V+rl7j0G0mojoT6zATt9tzKvgpDLp+TfRPwbBcT9hqXy03s58rZcnFJkW0Iuy4JnN3d3YFUxTLq4n5k+mv0O4XYknG8IOA5hiu9VPEwhfwUkcgojB5m4PweyPZzcP/b7N57klRVFffdu4olC6VvaoJo2CeXL2r6udBkgkQcTxr0o+SKNZy9mOULX36F3ktp5s+L8C+e+SBL5sdJiCWihL0peSd2drLwd4MkXNk5adwUw2AZVeT6BBOPsg9mkSXbM0A8xZTTFjDiSyBUPw3Ere3qjIbmm2Hfm2Hn8ntTGfHZHopbDWDlD+KPuzK/2efLX78lEBedkCeJSLB33zmeffa79PdPkUhIwp1M8gXq6hKsWdfJk0/cS11tEtedUhsyCTIJx4yuSDNVhPETLZKaxcsEZzrrpcSR8+DC1VFe2rmPV3ftoamlnU88/XEWdlbR3z/MkSOHmJoY5b47N9M1f666OKisMyz7ZxoapibTemNWpqqIJQNvYwNfAmmKJGuexheTfHE1EEAsq8FsmlVNjXxk6510N9TRUBFXsCfMu2ijBIgXCh65oseY66r8pLYyoaFx57LjvHj8KK9ducoVN4cvTik+JAo+m9o6+dnu1aytraZKnP6k61Xr1WFtclTNeUha1+BadoJ9V3v57ql3OZedIBNxhCTVSO1aP8SCcCUPd69l2/wltEUEaErdoCRVNvf8DUBc2zwoiitLIcPhqxc4Mz7AqbE+jl67wJRfwBOPc026KuqkKKvYUE6AoKRvRxRIaJhAWPS6EM4WSU15fGTL/Ty6YjPNkZQmXYrHu1QkrAhWwJ6bz1N0C5o8qat6tTPUdbI+phaIjyOM+DlePv4Ge04dYKI4HgQdOhSmXDqqW3lojQDxe5gTriOqzZoiHZCymjzWHqPZCY71nCJRUcHCjnmkohXEixFiYQHMplHEAPGpMiB+pgTEAw7X6JmDSFJjXxiiNlLLyo5VrJu/mXVdG6mL1uIUoxohr82HAVAoB+LyHZpoyiR7j+3g0NkdDKaPkmOYsDApbpgKv47FbXdw5/IP0dm8Sn3PdYDzxc9VgPgk564eYNfb/8Bo9gzRhADxrDZ15jJRYrSzafUHWbfsCaKUA3FzHWy/rMV9psXCLPx8f4qi109f/x4uXnuB6317iUaniEcFiJtwBunYT4rvreeSnpokn5WkyVrqnwhcyQAAIABJREFUGzcyr/MhKlKb8H2JlxLpkgXi8u1G2qHnNGgGkkE45AXaa83HEs/1HHhXYfxNsqNvkJ3YQ9i/TCQsrv9ijeXheQk8Zw5ElxGuvoeKBgHiS02oT0gA/gSZqQtcv3xCFy+dnctM448vsfXCJOWgcBXGDjF6+KvkRnvwQ0mcyi7qF36QaPNGqGg1OnHbTBl0lhsgHnihBxNC+bisd1XgEKNschDHLDpxrbDIQyT3XUigs0WT00Dc3nPiV68VDK0WGpAuiyFZsDM4TPb13Yzvf1eBeMoVi1DDSKVlodHaSmTVUloevhsWzIW4OcfTjLjOMiXAYmZyMz3ZBUG5S5guSOX3xaJ6FE9l0qRqqoknEiVnB3sOZhJLszJT+l3iVOlT2N6jQHxq51kq+l1irqOL/4mES2hNM80/t5nqD6xGtIFeVCqFt8eIz7bdGybgWZw7bnd+vRlbXv7977X92falfO5/PzpX+13vF0/cDhC/nQXHrY7VLs7sPs5khI3DlKk8Hj9+XFMmRU4iEfKPPfaYfmxmtUXeL+E6v/3bv83Ro0epq6tT/ffTTz9dOq2WbbbfbYGv/Fv+/853vqNNnAK2Lcv98Y9/vCT/kP2R/y2APn/+PPv27VMpzLp160qR9HaD5TaGsm+vvvqqBvtIuqYsKAS0W2Avn7FVAK24BsFBsl8CxuU1sUL8oz/6IxYtWsRf/uVf6jHavjc9J9q/YhkfIXgkfEfklkEvVvBMu8UM0eg4/vgRBi/uIZy9RG5iiL6rk1rZbJtbTSzq4uUndMHg+jFEiSAhi0U3TV1lCLfgkPPq+P7LR/jadw/hae5Flo8+uZ6PPLGWUKGfhIypwsZrBdb0c8g8bKRwIYPnjCYgYMQtCA8IIqXQYhSoZMpppaH7KUiZMb3EiAd5KLPdSze798ufs9n+/iNAvHwgu9WHb/XwvNdG389AUf4AzbpNAeIKZuDt/Rf5yldf4MrlUSJR0U7JNSnQ0JBk1eoOPvyhh6hIhLh2rVe1153z55KsjpUa+ASs+eL/q82VAXMmnb2EKYbg6lCWl18/wPd/sBNCce69/z4WLmjnet8ljhx+By+f4aNPPMIdq5ZRJVJsfXiNR7Igj0w6rY4mycoUMbXzMoBApCnXXfhvL25nh5TEYgmK4gEtJvyREOFsmuX1tTy0aiVL6mqok7hoN8+c+nqqEqKdDdjbfJHjVy5Rmapk4Zw52gR5pZhl++lTvHL+AhfSk3ixEPFQhKqiw51tnfzM4lWsqa1Uy8GQrkbMZGjaHwyBKfxffz7NO31X+NaJA5xOjzIpz5kIwQouVQVYXFHDw8vWsrWji5ZQQnXsmnY1PTrfCMTlYRdm1oGesT5eeGc3xwcvM1jMMebl8OMRZaTVMs8vKGAXCBUVRk/ZMV9X6QIopZIhK3BhxFNZ+JmtD/Hoqs20RqvU1lDBm3Saly0Mcq5YyxU0vVOt1LQDvKwJLmDEJ8hwfvIy20++xVsn9zGaH8WPBJ7UUy6LGzp5cNU9PNi9jTqqCHsR46AjTKtWEwqMZSd5Y/8e3deV3d20NTSTcpJBsqZxQlFpyg2MuAHi5YE+ar9n7QuLEC2EqAlX0d26jLWdW9i87E7qYgLE5T6WHoOouYYGSpUYcROYKP4nUxy9cICDp7bT0/cGWX+QeEUCvxAhlK9gydyNbFv1MyxsWUMYiWbXNmCkDdUnzZXBo+w58i0uD7xDKDaq0F6FC24FiVAH61c8ztruJ4kxp4wR/1EgPrO3ToB4odDPwNDb9F55jr6BvcSiwpQUlHGXg6pOVWvUvMhECq5LwZUjbaSpeRsd8x4imliN5zdJzmtQTgzORBDUZRCdQEvjRiJMiU5MapslzZgi07kCE7vJjLxOdnwPEa4QCYl9o3iEixWgPMP1EOsmWn0vicZ7QZxanAajSfcncXOX6L96Cs8dp6VlIbFkF0QaA9/bDOR6YeQgI8e+QWHsHIQSFKLtNCx6ktjcO6GyE5xKYzlom45U0xnIqIK/m3/duNg1E6YcZmBtKKXxnGjfPcKxKMTEGlEi4qetvSwUVzytOQjB3RM4Cmg0llgJylcOjeDueZvhvQeYOHKSKtdDTKiEiZqSO6W1hdiaZQEQb9NmTZUkBWFBOkcHC0tdCkyT8dPytTLGWRuxRDanVobTVzAUlMfL2cqbzUE3TJRm3QdDRdw9lxn44XHGfnCc1HWXmMzn+EzGC7CsntZPbib1+CroSIC0AMxgxcrB8/ud38qB78zJ/SdFdN3OnPxPAd3v51hvtg/vBcR/XBA+K/ApWwDJ95f7Z7/11ltqNSiab2HGbUS8BeNWmiLgWFImJeRGWGqRlQgbvmHDBt2kBdFyX5ZLUsqP5wtf+AJ///d/r8y12BmK3OQDH/hAKYHTAmS5D4RJl/2U75NFgrDcYk9omXyr+Zb3igXzt771LZWxCHiXJtH/+B//o1YSrVTFLgZkX2UuFb15OfsuxycLjL/927+lvb1dqwPGDEp6rEwjqPJ2UpV2i0QSMQqOS77oUhEWcwRz5lX2K/3y/hDke7h+ZgfR7FnixXGivhgfFDToTYrToiTIuxGuDhZ49/hZWtvbWLywjYqwAPQIU4UKvvo/XufFXefx/QTxYoYPPbqajzy5jnhojFhIxmYJNAiyF4RRK6lJpiWJCsR1drRA3OZKCN4IKxBPh9qoX/IkpLoNECdRcm8ywY96lX/EC342gP5ez99PPNDnvTY48/fvtWK/bSDuwDuHrvKNb7xCb+8gxaI4K4gmyqVpTjUrV3bwkY8+Qog8x4+9y+TkGMtXLGHeghYS8agyYgrABYgrAJQpRyMtcKUxKRKib7zAjt1HeGnnHobHslTV1lFZldAwlNGRAeqrKvjwow+wafUy6iokD0/pI2VyRTdcyOfVVk5KLiL9MBGsIs0IMejBP+54ix0nTzIi+kRhcaMxY1eXmaK7toZ7uhezsCpFhV9UnWRnRzsdzc26r9kQXBgaYu/J43S0tbFp4SI91YN47Lp4lu+fOMnZ8TEK8RCJSES9uTc2zeXjS1ezpr5aZSlRAeKa1CfznZwPg+IEiI96BY4O9/G1w3s4Nj7ImGivxL3CzZMq+CyMVfHwsjXcM38pbaEK1bFLo6Uh8Kxe1XgT68OpAeU+ecfn8JVzfHvvTs6M9pOPh0mHPHJSnhJmUhpWhVkWvbpUB0TyI64sEughlnAKDILI91yReNbjA5vv5dE1m2kMJ0komtc4xACImysrjgtygwh/rWxhEPBjwbpoROWj46S5nOlj5+k9vH5sN0O5YYqihRZMkC4wv2YuD67axoNLt6k0RbhgkU4I5yzNmrIYGhgd4sVd20ln02zasIHlXd0iogjSVU00sAhZDCN+MpCmlAHxQFhvgbhOCAEjXhetZnFTN+vm38mW5Vupj9YImjQrqFBEF6n6fvvgqQ5Y4KdkbKa5OHyGAydf5sDp50gX+0lUiud6FCeXYOncTWxd9VEWtqxVS0QDxOWzMojl6Bs7ybs9P6Dn0psUnQGK3qSxrvIqSUbmsXLxw9yx4kNEmaNA3mi1p4G47lcwSN4IODL4/jBDIwc5e+F/qEQlHpsgEsobwOw5xCRwSz3SjbQML0I41Erb3Adoa3+AUHQZjtOkzLMOlqUlSXBfBwHJBnia0Af5kQWfo10RGRwB4lN7yY68SXZMGPGrhENSv3J1wih6ElJTQzHcRaTqXlLND4J4lyODttzz4hU+SGbiCpnJAaLRFBWpxUQq24zuW6ormXMUB99m7PR3KI6fJxSOk3OaqVv4ASo674HUQghXUwyaG02tzhAF5V7h075MpVknYPhMVVB89L1cjqnxce2pqKqsIlQpmvWosUq1HQRB+qj5PpOsKT+mWmReE7tQnYdGxuDQEQbe3MfYwSNU5VziUk10HCYlJnteB9F1y2m+/07obNF0TVN/NI2iStgHTiwBHi9NDyUmPLAWk/tDn1NZ3Mv25aoqi2l4+vL7p7z8fsv5yALxMQ9OjDH0w+P0f+NtEr1TxLNmgk1HXdyFVTR/bAN1T6yGhSmoD2Qpujtlq4eyjd1M0jFzf2YytTMn8f/Vgfj7mb9vdi1uBsTfz7G/137Mtu2Z2MKywFeuXOE//af/pBHyEr4jftzl7iTl3yVgdHBwkK9//essWbJEZSUCkC3DrmNc4F5S3lSp0MBxlNn+1V/9VSYmJpR1lgWANHTq/V6mSbdSGGWLXVdZYx2vFBSblEzLnMt2RLsuMpnh4WF9XSLs//RP/1R17DYMqNx5pVw7LosCOQb5HgHoIgETl5e6OpH7GsxiFy7DQ0M8973nWL1yDWvWraYQk3lapLGCqaaxrhAcMpuGi1cZubibwuABkv4QUS+HwF6Zj6TKJCSS61Xy376xi7f2X1UQNW9ujF955kmqUhG8cJLv/OAtvvH8ae1zWdJewyc/+gAL2mOkEi5OMa3Eg8bRR6VqLpaOAZSxMrtyaUqp5d3MEya0TvYoaYD44iegahmEhDxJBL0/NoH9nxmIz7ZytjdW+U36XqUiHeBvMpCVD0gzH8jyf2s6m6b+waF3r/Pd777GmbPXyIkuQ6NPobIywsJFjXzykx9WG7SjR97h2tVLLFjYwR2bV5OskCAT2zAmf1om10xQgsOLYRhOw97DPbz82ttcvDrEREYSBovE41HCoSIdLY08sm0Tm1cto6kKYko0CZNrfMZVPyM7qlIK0xApE0nOiTDkwzdf28fOU6cYdIvkRHclpv2iEc5mWNFQx4OrV7K4uorqSJhcPkNTYyN1VZVMFTx6R4c4dK6Hg6dPsXH1ap5YvU5Z6T7grasX+daRdzkzMY4bDyvLWpErsLp2Dp9et4n1dbWGwVYmMCgzCZNsK8GOtOb5nBgf5CsH3+Td0T6GBQnGxXfaJZkv0lwIc++i5Ty+Yh3z4zUBI26sG+11VoYgmLeMP4ac9DDnhq/y+qkj9LkSaBLmWmac86N9jBWyit1EcyblaNGICwsa86GlIsWKzkXMrW0iWoCoH8LLuBSmsnS3z2d563yqJEa+IGV40YoZIFGedGpk0zbMyejZ7TpXMzsEiPtprucH2XHqLXYeeZOhzBCFsEnm9HJF6qPVGnEvQHxBTQdViWptCNV0L4khd3z6RgZ5+bUdTKYnuWPdelYsXkaNMAYlwHxrIG7OW7B/M6QpdbEaupqXsb5zqwLx2kgVIidQ+YX0GQSgp2QWp78wUpgck/RNXFBpymvvfJ2016eNbyGxP8zG6GrdwNaVH2Xx3DuIKhughUhl74VRGJw4w+FzL3L28ptkC1fwxXtbLlU+TmW0k1VLBIh/uATExVHFURtEYxNlhrHAESZgbc3kIzWiMSamjnDizNe5fPU1KhKTCsQlasUkuEiTocg/shpshRcjGmmnveNRWtsfwIksUUBsGxEtEFdgrrekNAIFYgtNQzWjdUGeAUd04GlC3iXc0TfJje3BnTpAxL8eAPGCAnFfuuu9JHnm46Tuob7tEYitBmeOMr+ySMCbBHeUzNgVMlKxqe0iVt0GTgDEc2fJXXuTdM8LeGPn1HkgwxzqFj5GcuEDUL1YPWwLQVCPCbmQcxRUrAIArT7oZUsuvZcDDY6ji9gibibN2PAIhXyB6lQtyaoaiIrHeqlsUgru0WujvdTB8xtIUwwrHQDx0Qk4cZrh13YzvOcg1VmXRChMwfcZD4WIL15IfOMq6rdthLmN+HFZOJuFlPzoo3ebQNwMIsFCPnDLMYc7HcltxxrLRN4ShNtfClszFYIrRbKvnKT3S7sInR4hkZZE0hC5WJF0W4zqx7pp/5nNsLwe6qMKEExT/+xA/La2fYs33S6Qv11wezv7c7N5/XY+++Psx3sB8Vtt/2YLmdvZZ7vdcnmGBaTCOAtgFZbYSjWsw4kA1HKfbQHRwkzbxkp5n/ZZld0b8vdyD3ALguVPAboCyFtbW5k7d26JSbfzpgXysr+2CbMceJefPysvEQD9uc99TmUpsu2nnnpKZTYiTVFkJBgkOA75vDDfAt5F7iLHbJs+5bOmudRIZ+RPK9EZGxvj8//XH7J3915qq+p4+tOf4FO/9HMGE5EkrCSYGYTyUs2WedMfVqeooVMvE3UvEWWUWFRkImJHK0F5Ur1u5Iv/fQc73rqqw3wyDv/2tz5IW3NCgfJEDt49cV37Ajeu7iIRyZKM5fALk4R8YdZFmmmJN8nTMD7iOpaZhzZYIUzXi3GCZE6tFRsgPum00CCMeNXyfzIQfy98W8K5s0Xcv9fN/dN4YG/1IN8KiHsFsfEzsoJD717j+ed3c+rUFTJZ1SMoEBaQPH/+HH7xF58mlYpw4vgRrlzppaOjhY2b11CZjJaAuEUH05IKc+1EIz7pwtFz13nu5Tc41dtPuuATlVK+6IqKOeY21nLvhlVsW7+SuXURLdOqFFNCSGQPS6BP3CemfYslWXPYh2+9tocdJ08zJHpv2X2x8PE9om6OFY0NPLFxAyuaGmhNVaqLSDQS1ma+iUKB49cus//USU5euMB9mzbz2Mq1JEIOA3jsuXqZrx86SE96kkJCWCmfSC5Pd6qGn1+7iS3NrSYwTvRdwawsEgBLZEvy5aRf5NTkMF/e/zrvDF9nNOQRrhQZQ4FYziU1keOuji5+dtPdLKlskJB1Za8tA25W0rZZ0ggCFIz7PmP5LOeGrzMZ8ph0Cpzov8zei6e4OjVCQWQgwllqAIdxdQjnXeZV1/PA6o2saVtEbbhCPb3lXnCzeZKhmEbeV0WlaTRoWAsWFdqqoRZHgQ+w7RgLfq+Ppkz4QaR82slyPTfIzpNvsePI6/RnBilGiqqllrGj0qlgUW0n93fdxZp5K2mpblaYZGyTTNPm8OQobx3cx5QsqLqXsai9k5RmcBp9rmjYpGnYSFOEEf87zo6cAW3WtH3aBrwqdg807NFiiJpoNUtalrNh/t1s6r6LmhIQD6J4A3cHPVyTRWMqPk6ePONcHjnD8d432LH/a2T9ISprqpQRL045dDau5t51T7OsYzMRhCk31YOil8MJuQyMn+Hg6ec4d3U3afcSkaiwxdJMFyYVnce65SJN+SBRv4mwE8fXqpMZ8Dxls5VfDSw+je2V0d7KKnqcqcwxTp79Br0Xd1CRnNI0NtGga8+phkjIAeWpSFRRyMeIRObTOf9JWtruwQnPp+jLsRim2yocjORMpEW29iEyp0DTqIy4CfMJMQLeBSavvURh8gB+7iSx0HBgbSg6azO+uF6cTLEdv2IbjXMfJ5RcB46YgspxiJWSMDST5EYuMTGRpqaxi2jlHJWgEM5C+izpy6+TP/8D/LGzelwZ6qlZ+DipxQ9B1VKI1FGw11GblwIgHvRwyJOkPuizAHGDseV+9yhmM4wODZPPuqSSVaSqanESgSVXCYyX1NnT32dJg4ARVyAuvxXfsVM9DOx8k+E391ObcUlGw+Q9X8PDKlcsJbllHZVb1sOcGjyR2sn1tXR3EKRmHA1mzADB86hzUUDY6BhiS/7KqMsiW+5H0zw9PW9ZV6SyL72ZXaKMKRmJVIb8Kz2c/6/b4eiAAvGYEyIf95icEyJ2TyeLP3kPrJ4DDVGkCchM4/9rAvHbAaIz3/PTmNdvZ0FR/h47T/xT9v/9AnZ7v8if5fpoC5KtpMSCXwumLTtuGWjLVpcDcMt+W7Za9k2+R5xYytMu7Xatlrz8GpS/Vr7N8u2VA3rLoFu89Prrr6usRBhukcxs27atxJ5bMC3fJYBamPhr166pxl1YfSvzmv7+grF5DSwP5ffnzvXw2V96xriWuT5r1q/h//4vf0ZFXHIUIgrEbSVWckvcQo6Yn+bI3hfZ99Lfs3JhnFVLUkRCImvMqRuWUxCb1GouD0X4yjdepvfyELEI/PavPcn8uVW47qQmnRdCKV3Fx8N5BeCRkDRQ+xQlfCgiZI/pGzMBbQaHmDGmtEclWZw65Jk0j2DGjuI6SaacFuqXPh5IU5pA8iECdlKThm2FsExbWQ683wtHl9+vs2rEb+chuNkq9nY+W/6emTtuV4GllYL14S7TP8pnTKly2hZC8NTJU0O88spBDhw8TTpTUOAitm2SntnW2sBnP/tpIpECu/fsIpefZMP61SxduoB4TFawwSJJldtyio12yDCLhhXPuHD6Yh/P7djNO2eukvYjqrV0ixLvDS11Vdy/YSUPblpFY6UEsImfZhDMrPRU0GwXOEdowmXA/414Pt/c+Ro7T/XQnyvihWOE4tI0IBueZG1LMx/cdAdr2pppjEUkk9FACgfSxQJ9uQzHzvWw7+BBNqxcxcPrN+ptNQbsH7zGV/bv5eT4KF5SGszETibH4mQVz6zbwt1z5pLCp0IDUgxSszHZstvFsMOEX+RMeoQvvb2LdwaukJFQoJhYJBWJiVRkPM3G1k5+/s4HWJZsIKatFCIbMROVnXuN4b75t4BwKWOLO4u0/035eSYdl6P9l/juO29wevQaecFdIV/tEEXTLYsPib1vDCd4atO93N25nMZQkpgaL5rSuYDtmMoogtTKsu0ry3fjDgUm/ma/NOXSPpKyAKPAgDvMnp4DPLf3Ra67/RSisrgL4eeKzKloYP281TzYfQ+dqbnUJmq0dB+WZlYtuBWZdLOc7D2nUpe5La00JuuolOZHYesVeArHnCUXynFs5Dh/992/5cL4OYgXiEdFiydNtDLxh/DV3N7HkUZTIlRHK1nTuZ4tXfexrG01VbE6BfjSG6EDsxX6S/VFzoM2JctJkNzPMXqHj/Nuz2scPPkS6eIQscqESUPPObTVLGXbqo+zpus+ol4lYU2olIWDi+/kFIif7H2V4z07yHiXcSJp3YCXj1IZbmNd96OsW/YR4k6b8CF6VeS50vWUhmApN2PuB22AND7mYoMIw0xlTnDy7P/g0pU3iCfGCTtZPNEiqqTfSL7i0RjFgiwuG4lEljC3/QN0zLtP9eKeHw+8Yqe74m2wj7nKRuChTJaUXvRaFJBkT4q9kDvCxPUX8TJHcApXiIVEAy+EcEGdVSQASI5rPNuIn7iHlvniObsenyYc7WSWZM1JCukB8lN9encmazpwknPAkTJnAT97meLAAcaOfp3wxBmcosukV0Nq0WPULH4EaldCqFZj7s15CkLuS364wUgZME86LgdMuPmNIFZZELh6T0iTssrjwlEiYpEWlSd12iJzesliPq08Qrk9YqlM5hHKu3Cul6Edb3D9h7uoE4Afj5L1ikyGI9SsXkHV3RuJrV8FNSn8WOSGpmk71pf22TKIM5oGZPvl843awqoBUFBV1EtpwsqE+Ch9vGQXYzT1dlxThYvq3/Viapos4iS5o5cL/+8rFN6+QnU+SiwcJh3NM9EIkS1zWf6p+2FNC7QkEKWVNJFPQ43Zg4RuhxGbDaz+NObX95qbZwPi5a+91+ft728FRm61jdmkKOUAeea+lIP2ctnHDRXzACtYECljaXlKpC6lgvfoHTLDY9uy3PIecTh56aWX1Ad806ZNyhzbfbLgWAgyYZANYDNznz0GlZTE4qUGSfs7uxAo9/yW94r+XPbH6sDL981+xm7XLhYsgJbvFhAtDZvCnss+l8tayt937Ngx/tW/+lfqf/7MM89os+nMBYTsj60I2MbSo0cP89nPPaPzUSJewZY77+Tf/4fPE49XqLRVSBvNxvSk10melCJTY8P8P//hD9j5w39g67omfvOX7iEVHdV8BnGAi4je3ItTIIXrJ7k+MMH42BBLF4nd7yQV6oIRIuuGDRkmnuPasCKLcTtmGXvc6fsjqL7OGFe0NyvIXlBpsmIVw4i7Top0qJn6rgehfiUU64N8COP8pTSOkltl4WczFB7v59n5ZwPisw1QNxuQbsqI26kiICV6esbY/uoh9u8/yfhETpkS0XzLAmleRyu/8AtPEwrneWv3q2pfuHXrJlqbGxSIW9eGaSWx3EQBEA+yObIFn56rAzy3Yw97T15m0gsTqxCNuEzMPo2pBFuWLeTxbRuZWxclEYSOmOqreTCF/ZQ7RgCH7LY6bAq5hM9zu/ex42QPvWNpilJeiUTxxC0kO8XKOY08vmEt69ubaUlWEPdNSLdqzP0i475P3+goJ06cYG5zE6sWdWkTxQhwcMgA8RNjw3gSABAkYi6uquaZtVu4u7FdY+0FiNvGLl/lPmbG8kKOhLtzJjfKl/btZP/1S2SjUfxYVCcjbaAcm2LT3AX8wp0PsCRRT0UAxNXmzK5x1IM4AOKBTlzAibY1OrIm9khT4OjgRb55cBdHBy+RiZqHRXlU6/6QzVPtR3hs9Rae7N6o7ihxsUwM4unluJWwtEiibAaxzOh0yd0su2wUiqQ32sdZ2GdZIIx44+w7d4Bvv/F9rrjXKcZF8x+imCkwt6aVzYvu4OEV99IabyIZShhrwbCwvgXd95xf5NrooB5nZaKCmoqUMuLqY6wrFAk+cMk7OY6NneDZ7z1Lj0TcSwetn1d8KEBMmEZp2hNpUVRCifI+TalGNndvZeP8bSxoXEoyLHHyxjTaaGoDiyYFjeafxkElg+uMcezyXg73vM7Ji7vJMUYkLp60Hn7Wp622m7tXP83qRfcSK1aZhkuV+Lh4oSzDk+c4e/l1jve8yqTbS1EArF8gVIxTGW5lVdeDrO3+CIlIu3axS+OkVgA8k0ZrLtA0EDc3iri9CBAfIZ09xcmz36H34k4i0WHisbxx7FBXEzHV9EnEpMGokmh8AdXV62lpeYiGhnX4fgpftO66Wi0PkDFONmahbZY3MpgaCYucK9n2AH72GLmJfeRGduHkThP2h7W0qp4qCvCMJlP05ZPZRohvZc68D0L1ZqBFNesC6r3sIFMT18hN9RFPJKlqWAiJRgXwot0O+eP4A+8yduQfcEZPQDHDlF9Nqutxqhc9CDWiTxQ7RNO7EawfAqZ/OiBrNhBjym7BRZcLr3anptlL/ekjUXwpUds8On1U7RMy/dBYRlrdy6uNAAAgAElEQVQrGBZgCDjOuZquObz9NS599yXq03mq4hGyxSKTkQiNd6yj5r47cdYsg5RE3Ad9OEFx2AJxy2aXPC2nEZ1xjrIuYwG2CWyBdYEgDd+yINKxUBaoZefIJsmaG7/suMoPUf5ubPHJbb/Ahf/vFfxDfVTlJaFYVCtp3I4EzqY2ln7iHtjUCbXCyLnq3FROiM828f5zAfHb2e5MYP3jAvGbzemzkW322usdN8M5ZiZDbkG0BVaWmbYhTuWOJxaAWsa3nHE2r0ljokmlNtU3w4Zb2Yj1/C7fP/sd4lYi2nGJpv/d3/3dkpa73Cfchtzkslk9LpGdiBe36Mw7OuZpKI3VYJvwG6MFl/9FTmL98KXZ8oUXXlAG/fHHH9dtyvdZ327ZJ3s+LEC34UMClAW8Wx23tS+U91sZjvxpgbk0p/76r/+6NqWKXv2uu+7S99nvs9fIgn8dtcNhTYr+jX/9a0oUrVqxWhn3hx68X+WmobAs8EWFZkwWPAlj8zyuXrjI5//t/8Gl3iPctbaJX/roSpqqJgg7aaKhAvmsPIxhItEURV965CrIZKeoSBTUecrxJFNEKtLihiVDmhvMZ9P3kWGibZC0IVxmGgIYSCbYwox4IdEe64uCaCK4oSqmnCYauu4LgLg04BvdgMFGAd/x0wLis4HhmQ/srR6e2d57q9fea8Aop/dnBeoCFHWgdjh3foxdO4+yd99xRseyFIriZSk3jce8jhY+85mfJZYosnfvLuLxMJu3bKCpsYZo0Hsj7G7YmNUGtnI2T9zg07wHFwfG+P6ru3nz2HnG8hAWVklDe4pURR1WzG3kIw/dzeK59aQklrvUj2SZYBMYVEr2E59QRwkZXj91mlePn+Xdi1fJi2xBpClhn4ibpau6modWr2DT/Dbm1VQT80NERerh+OSlqUK0mQIhhodJRCM0VVUbZy58BeJf3b+PE6PDFBNxfEnJy2fpSlXxzPo72dbYTpWARAVC0gnt42kJSiZBn2JI2tfgXGGCL729gz1XLjAluutYVEv8AsSdkQnu6lzMZ7bcT1e8liQ+cZF4BLjWyrMsELcDnfocK7MloFcM8DyOjvby9b3bOdzfS1qAuBjI6LEauquYzpLI+2zrWslT3ZtZ0dSJRP+oz3W+EDTyBaXrsgChG+/DgAFXLe00hVgOxGXBIkBcGjYPXDzEP+74Fr2ZK1qhEiBeSLu0VLWwbdkWHlt5H3Oi9UT9GBFpV1EpbeBWEYJsMc9UZkqdc2pSNdRW1Bggrk49Ag1d8qEsZ8fP8Y3tX+fwpUMUolmcsPigemrlKEBGvOVFLx8Tl5isT0uqjce2PMH6eVtoTnUQc5IKKq3ESB8OM3KWgLgATrHOyzsj7D7+Q46ce4NrY8cpOJPatKq+/GmPjoYV3L36Z1m54G7iKvPQ1ndlxD0nx2j6Aqd7d3Ls7A4mCxfwHQn18Qh7CZJOM93z72Vd90eoiHbgaFR7vAQoBUyb58z6nQdwUEdGOchRMtkznLv4Ahcv78TjMtHwFKJ3joh/vVKiDolEikKhjrra9TQ13Uld/WYi0c6ADZcGUXP800mO5lrbJlZNKbXgUtLfQpMa5JMe28vk0JuE84eJFC8Sdaa09ClLQh2zxBVHa58Rsvk5+NGN1LU/AdVbIdIRaNjzeG4fw0PnSU/1k6ysobqhm1iySUu34qak5qDDx5k4+k3cwSMUC+Pkw7VUdz1K1fx7oKoLPyTL5EDSE1iGGb1jWaVVD8ukh9qJqOSNG7RB6GSkE5QsZKy5uHGHmgnBLfgun8GsLEQBs5wDtwCjo4y8+gY9//h9Giez1EgktQiLQiFatm6m8v7NsGIpiEuUsmKmSV37Y4JmXf1eKzWxYF/HomAsLspErgLxQN4WPMkS5hTsvqyRdA0l7jkWeBuCK5hgS3TZ9DCgdL8L+TCMhCi+eorzX9qFf2KQVF6eYp9MKIs7r4LYfQvo/NmtsKZVgbiEtVqNeGlxP8ts/17z22xz6U9yfi0HlO81N/+4QNx+/0+KES9nvO1xWIZawKYARbvP5cy5BbelynnQLGnea4L2zHebm8c2PFpwKyCzHBTLdoQN/+IXv6hOJOvXr1fv8Dlz5pT8xe13yPcLKy7fLyE/Yh8oHuPiOvL5P/p3JJM6y5a2aR1YyiUfApwFHItnuGjVxT5Qtmmx0EyQbPXe5Z7gVgJjme/yxYtsvzxQSLzCv/3tb2ty5sc+9rFSs6k9Jnsd7Lm2+yzz1t69e9ShZemSpcyf16nPqEo/NZPFDC2uJwF4goV83tl3gD/7k8+TmbrGb//ax1jekSeS7yXij6rMJKx9P3J9oniiOAjLnOGRc0eJJ8Qcoqi+5TEB4kJMGRrvBueSmUDcPJYBW1v+EFggrjbVtouqSMGPloB43aL7CDesBm8OkDKYKPi+25GmvNczZ39fSta8GetcemOZROQnPVDM9gDPtt1ZFwlaNjVs0bnzw+zadZR9b59kZCRrmDetOOSZ29bIM898gpraCO++u1dfX7Wqm9aWhhIQl9WQsoVlQNxePu0X9OHKSJrndu5hxzunGc15CsTVkcMvUOEUWVCX5OkPPMiqBa1UxU3h0jBuPwrErS7SDSkhw6HLV9l+4iyvHTlBXpra4nHyErjquSxIVapryl1dnSysr1MPC02dVNZVpvOwru5yIt8Ih0mGxPfBU0b8wNA1vlYC4uLYEgDxyiqeueMutjbMVSAuyi5xV9CVs6bfGW9VSa0UIH7JT/Ps2zs0YXNUzlFcpAaGEXdGJ9m2YCk/v/k+FsVq9ZYVL3Hx8DaVADPr3qAFtYOhyF8cj7w8cHicGL3CP+x5aRqIi3QoKE/rBJ5zieY9Vjd18kT3RjbPX4Hw4SJQkenTNPNZfBE4t/zIEzENxHXAFqmPjtPWzsF4cMs+pcnxbt9R/tuL/8CF9CWoNCE7AsQbKxq5q3szDyy7i4ZILXHRq4fjxCVmWBl6CXYKUfBdBob6GRkdoXlOM/VVDaaZWBoqRXPrFMmR4Vr2GtsPvMyeU28ynBuAiIuouSWh01gsSnKlJ6GbRLJhmirm8vSjn2JNxwZS1GnwjiPaPFt/D/h+40lvSvpyj3t+RoH4joPf5lDPLiYKF/EjWVypbjhRilmY37RapSnLOu4k6lcSEiCuRRLxgskynr2kQPzo6e2M53tUmiJSsJBnGPGl8+5WRtwAcbm7DBA343MgWbrhb8YBx7C4k+Ty57h49WWuXn+dXP4Mvj+E47nERJ6kOyKMdyXhyFxam++hpeUuEhWL8anH82PKymg/cFA5MreA/stsPZCJl/CTPwHOAF72BKODO0mP7CXh9xB3BomGXLO4simUwqsLlvVi5HINeJF11LY+CrX3QGKBcUURqrU4xNjoRaYm+0gka0jWLCYabyCsfl5SgcrB6FkmT36PbN9hCu4wfkI04o+QnGftC6tVj642rYGDjlloTTPk5kBlkW9XvkZHrlg0MC3SoF8LxoN0UMMlW7lW8JAEi1N9hALQYhslDRsdfKF0S01NMrV7Pz1f+y61wxMqcVNDFQdat24h9dBWWLYYRIse6Ev11AcL5NIyQL/3RveTUk+V3UEj74dCMJ7KgelFCVjtTBHSLuQKBpDL66Ip1HHSDgDBAkRTjYKFTM6B8xOk3+qh7weH8S+MUVGQZjaXYoWHu6CSqg+soOlDG2FRtdGIS5+6NuKXsvZuAAPlc9pskoob8MAMRvinMb/eTgX6JwXEZw61Pw4jbqUX5WBTQKYEOomTh/wvzG456FbYVSZJEdApTYpGc20IEtMAKawy6ixSWVmpUhNrESjfYUN8hMEWsCk66gMHDvDoo4+qz7gFzxYYy2dcN682e+Im8ju/8zvaBCmLhtq6Ov7xH79Bba34cButtWWs5e+yDct2y/eIt/g3v/lNDe357Gc/q4y6/Fh5iPwp3ysLBms9KOfBMurloNmeO/m8rR5YgC7fI9uW8ynSFMlnsAuS8uChcumPPb/m+O2DFXSHB2XobCZHIhknr64uUnUQwYfDudNn2f7y88SjOT7ziYfIjxxmYuAwMQYJF8eIi++3myfkhImEYhRcOVciX80QiUk6OUQl+yAvKgQjfZlJd5tjt3I0++tZgLidHHTs0ahhHT+lH8dKU2oW3Ee0YQ340vdTVVZYM9pzraSX9Z/c7F7/Efgx44WbRtzP9oW3eu396GFutlMzB4tblaxKA52eCHM7nDnbr0D87X2nGB11tTlMAtDcQpo5c1L8y3/5aerr45w+fVhLEN3LumhprjcNcVqiMLpTnSjU9SAIoNA7z2QxXRvJ8vyuPby8/wTDWY9IRQJHAJJfJO67tKeifPqpR1mzuJ2UyE5nTHJmmppmxHUuDos9oM/R6328euIs2985jBuroCj6c8cjQZHOyiTblixia9cCFjc0lOwBRVclzQnSDpp1i0xOpUnExconRoYiI47DgeFrfO3tvZwYCaQpYtXn5lgkGvE77uKuhjZt1hSopHpSx5csq8C+0QR6i2HdJdI8u3cHb17qYVQegkRMy+sRedgm0tw5r4tPbbqXpYkGUoEQwTLi6k9RBsRLi9SAjZSqgiw6Mk6BM2N9fOXNH3J48CITYVcT+QxGNkyalKAjrkdHRR3b5i3jgxvuI0WMCkIk5JqLzNcGbhiCt/Rj/xq0mwV6caNVnwnE5XMCxDNieTlyir/7/pc5N2WBOArEmyub2LR4A+s7VlLhSdBSnIbqeppSslgKE9YAAY+8m6Z/sI+JzCQtLW3UVtYRcqKKF2RAE4GAhs4Xhnn3wiF2HtrO6WsnyXgTyMX2xGRDRa0OUd8hkivgj/ksqF/G0499mlUda7RTXaPoZQkg8hyLNnXlrysh46muw1eWrDPI9v3f5MCpV8g5/RDNkS8WiEhjZS7CorZ16pqypHUjET9JSKPW5XvEmjHDZP4Kl67v4Z3jP2Bo8hREJhXkO8UYtYkOlnbezarFHyIZ61TPVyMVMeUn9bAxSM8QmIGxXamHUs66e5Gr/bu4cm0Xk1NHcJwhHF+aeuQekMa/KpxwI9VVy+mY+xB1dWtwIsJcSD1GgLCwzuaKiybd/ARSmACvWimDem6HxsC/QGZ0LxMDr6o2vCJ0TVTgysJrxSVo/tUMtqKDL0A8P4diaCXVLQ8Rqb8PKhaBLKQlP6A4TiE3RC47RCRWSbhCytM1hOT3IsYXsD7ZS+7sK0xdO0Q+24eTaKBu4SPE5m6E5FwIVSoQLyoQN3IxBdXBAsOMm7oquGFiNIsG07Rkznnwo+83Tk6WFZw5JttpqxTiYxc0tsdCqwEe5LL4R09x+VsvELt0DUfsEfF1fGjacgd192/FWdkt1lVlXpXBgKobDeh6vResY1NwGAq6g+5icyhGG+4KoAoCQ9LSQ1OE8RwMTlDsH2dyYJTsWJpCJk8sJFZqphVLg9Vk76ThO2o0phUVCe2Z7T/Uy9TpQbg4SWzCI64hbjlyFQVCK+bQ8DMbqH50NXQk1UdcvsNqX8vP3e3Mg+8HFM8kyN5rQr/V728XEOtVsa5Gs9X03+dO3O52ZyMD5Xxa9ts2Tx45coRnn31WwbFY8gkzXc4GW/bXNi+WN11aRtwA0RATE5OaHCnfJUE64rdtQmtM74j9Xvm7bHf37t2qDxd3kXLgPH1KRP5RoL+vTz3BxbVEAH5DYyPPPvv31NTU3hDQI2BctmVBvz6njsOXv/xljZQX7+7777+/5HJiZSjyPgHgb775JuJFLmz2b/7mb6r3uZWwlMtsZjLj9rhkEWGTOe2CYqaXeHnjqf27vc8FDOu4Yte7stiR3iSpXBd9QhGHvBpLmCZ7mcImxgbVlSqVyEH+En0X9qmtoeMOkIy6RPwsvlgoSqihBLjosF2k6EnHXMgsNrJZQtKYNwvXPROI30yaYqulZtwxiwrPkTzskDZrpp0majrvIzZnHSB9TtUlfs909wWj6v8MID7bKtneLLfzwM426Nxs4Ho/D6wtLemEEYzfPef6eP214+zZfYKREWPqLngskx3TdM1f/dVfoKOjjuvXzuO6WTo759JQX2OM5ANkeCMQv9GrV6bN/rEcz+3ayw/3HlEgHq6oMOV8BDAXFIh/SoB411wqI0ZScUNlRGUspilNf+QGjohNHhy/3s8rx8/w8jvv4saTuNGIco+irJ2XSnL30i62dc1ncZ1osI1Pt7A24hxQ8CNM5fJcHxggVZmkua6WnOOrNEWA+D+8vUeBeDGZxJeFQy7LoooUn1m3mW3N86hVjbhh1bS8ZvL31NZNmWEB4t4UX9r9Km9c7GEsFsZJJnTQESAeS2dZ1zyPn7vjblZWt1JlMg1LzZo/AsSDmV7PRYAq5DETjfi5qQG+/MYPeLf/AqNhl1BCWF7zAZlKFVIWPGqJ0V3XxmMbttJWUUdzrJr6SKXGzOtNoYt0s2IulY8DptyavWm1QvViZjFWzogLhhMN6hQ5To/38IXv/B3n05fxkwHLnynQUtXM2gWrWNbcRTHtMTo2RWfLPO7oWq0svQBxv+CSzU8yPD5E2s3QOKeJ6kQt0ZAssUw6mSz5in6erJPm8uglXj34Cm+f2MuYO4QbdtWpRe4FeR7FqrHCC1EXrmdF+0Ye2vgYC5sWEfPjCjyFbbVezbKoEvBhHOOETZdKh2wrS8bp5+V9X2P/yZdxQ8M4sTwFaTB2EjhuXG0L71r5YRY1rSNCgpDU4/UkCWuQJV24yuW+vRw48jwDE8cJx9JGj1eMUptoZ8m8u1nZ9UEq4wuUEZeIYkddU24E4sHS17Dcmpyp0wyFwlVGxt/hXO+rDAzuIxQeMjpBIUJJEE80EYm109iwjtamu0kmF+I5FfhOTAG/6Lc1AGgmELf6QTuKK6iSJq5hKJxk5NorTA1tJ8EFkpFRwmJlqFW3siZxOatFB68ovr6NeKFlpJoeINzwgCZjSuCXgsz8BHhTuOk+JNUikuxQqUlIXFPk6oeyIHKnC28wfvkg2clLOIl66uc/QqRtAyRbIZQsecJrE3XAbJvGY0slm+d2GjcF8psZZII+4uoiEEhYzKdmUYYH67jgwREZTrCUC8atwAVKAoLOXmDs+6/gnTpHfqBffz8RjVK3eiVVmzcQW7saasUqUe4fe9KDAcB6LEq5UTu4i4bRVlZbml1FAlM0oD+oPpZen8yDAPGJPAxM4PaPM3V9lKmBMTJjUxRzosF3tCpnXKsC09QAiIeiYWUBI/kQfccvwXCeZDZKxDXJo1NkGUtkia5rZf4vPkDq4VXqiGkGtsCRYRagOpucsnzOK5837evvRTrdDOD/NObXH2den20/38+8PhNbWAmFPU/SwPg3f/M3KqVIpVLqCiJAvJw513miaFhvC0AFaIsriFyuBQvm6+uxWJzJySk++tGPqhd4V1cXv/Ebv6EaadlnC+StfaB8JpPJKLAWMFhue2hlHKYZNIRoxAXgv/zyy8oyr1u/nj/+4/9AIlGhTLj9sWBeK8/K2BsduNgZCsh+8MEHVR9ur4ll/+W9Inn5z//5P3Po0CHdnz/5kz9Rnba1Niy3KLQ6dAHZsg3L/FsduJX8WKBvWXKxZly4cKGe6/LvtQsVdXWTXpOgP0Pm8qKkhEp/m2jvg/QB0c6rQkG5PsEskteSgeIwuf4T9F05hJe9StwfI0Ga6rgYEkhuhFSuTL6LOJBJZVfPURmbPZ0MbM7q7QBxxR1agguuhM5LnrpmSZii+ojTRNW8e4g3bQCnHc+vKrHvKq202sB/AhD/EdL5hnz7stHiZivi2Vat5Q/Pew04Mwee8ve/3wfWTkN2LL90eYjdb57kjTeO0d8vDg5Rda/I5SapronwL/7FJ1m7tlXF/qINTCbjRCIBAAt8QgKxYsDW2ZAfA9BEojE0VeC5nXt54a1DDGWKRFNVBuQ4njLiC2oq+MQTD5WAuDXFmb7gdgKyM5xZjKkGezzN9hOn+e6be5iKRCnGY7hyo+PRWZ3i7u7FbFs4j8W19cpei5OIiLCl/FMMxxjPZDnRc5bGhnq6Wts0MGdEdFmj1/jqvj0cGxnCrUxqg5YYrS9MVPLJ5Wt5YN5iyQekQmOxTROddU2RyV7Ar+jYr/lZ/vu+13jr8jn6HQ83KufHN0A867KirpmfXXsXG5o6qSF8UyCuD4qeBmNfKA+vnA1xGMlQ4Hx2iC+99jyHBnoZjxRxYmFCBbHyE7N/sxIVYB73HKr8KM3hSrrr29nWvY5VcxdpmqYkbWppLTjNtoRspTEmIjyQDSkQDx7gMmmKAeLohHxm4nwJiHsVgf5bmiXjDXS3L2HNohUUMx7vHj1OZ9M8fubeJ6gkjrR8CRM3mR2jf6SPsew4TU0tqi2PSsOebRpUS0UPN+Qy5U3wTs9B3j17kIMn3iYtXtQVgh50jyFfIBVOsKRtGY9s/hCLmpdSKyyrDE8q4ZFtGuZUmojNSt/cdxKIo+2Wfoa008/zb36JQ6d3UAiPEU3I9ZAc2QROrsIA8VUfYmHzGmJqXxgwEGKFR56c38+la2+x//D3GZg4RiiWCRjxKNWxNua3bGL1kg9TnVxEKCxsgpSQJdrdxgyb0p4u0qTMr2yvkfMgOvTiEMOjR+m9tJvrffvAGQI/q/dBNJSiKtVOU8sa6mpWUJ1aCWFpqLGOP7LQFUbcMDamQbXk3XijZFDKkeI/GxrEzx1i4NILZIe2U5voJxFO4/jSvWAmAK0YWVmNeqZLW0UDfmgpqab7ceY8BMnFuiDQLefTkB9jcvC8Lg4q6roIxedAOGXoIdHl56/DpbeZvLiftHiJx2qp7XyE6Nw7INVigHggMwmmj1LkvXH+KL1qZ6Jpf2vVYk+PNXb+snOIbZS2bkKlBas2WAkYMZkHMv6Z6xYQCPKasNUS2HD8DOMv7MQ71UNhaEifu8lQmGh7O7Vr1xC/YwM0NpjcgWmfRXMa1TbKhWwesgXI5GEiiz+WwUm7uGNpvHwRV+RYqRShaJRsOktudEIB9/ClQUJTRZjM40y6OBkPP+epjlQdeCRYSBjxYAEi45uGpElQmKz7pPGZKO5olkQxStwVGZy87jERyzFUlady60KWfO4R4ps7DQiXNZZWsm9WFjeXwTyLZeW4WebXnxYQ/3EA8T8ViN/Osd5K/nIzRtw2U1rgK84eYkqwZcsW/uIv/qLkjV0OjOUY5HMCPMWe78UXX1TmOBaL8m/+zf+u6ZVWmiLMtbDdAmZFI/3Lv/zLCoZtM2V5M6gAVLm/rSzF+o7b7QkIl/tCPisSGrEQlD+F1a6qqlZcIZ8XNluYaPHutn7ltqmyXKtuv1efvcBm0b62Y8cO/uAP/kCPU/b953/+51XGYuUr9t6yIFv+beUwduEir5Uz+7Z6cP36dWX0ZfHyqU99il/8xV9UMC7Hbxth9RwF47bayQbkl3znxNgo7x45THVNLUu7JVzNaAOicn5EGhQu4hfSOKE8FMbou3yEv/jT/5PiWC+f+vC9LO8Umk2C1Yz8zPfzOGFTpdBFUtC4be1QfxQ73oY0RRvYfxSIm+SXSgXile3biDffAU4HRccw4rLtkOoE5F/GRcX+3AzDvhcufk9pysyH6/0C8Zk7cKt//1OAuFx7wdVyLgYGJti75wy7dh7i6lVJ+YvogOt5sor1+NjHHuOuu1ZQU+WoN2VBwFrUnERdOcuUZc9pqWxuytFy8gWIj2Q8nt+1j+ffOMhgxiNSWRmsjYw0ZWGt0YgLI56KTrtT3hyIm2bLYjTMgAevHDvNV156RX3FQ6mUVmYiXpHO2mruWbaErfM76KqpUelHRPdRPMeLeKEofZkMuw/up7WlmfWLRCsLkzgcGLnCV9/ezdGRYdyqSjxptMxmWRhL8vGlK3l4YTdzAgZbupCVoQ5ENTL1ykpUQP0gBb55eA9vXTnP5UKWMWURHULFAgm3SFeyjo+vvZPNbYsUiIuYwTLZ5Yx4CYiXvLuNJZsA8SwFLuSG+eKu7ysQn5CslhBE3SJxifiVQU79pkNE/BDFyQyRCZct85Zx//I7WNfeRUtFfWnv5f3y5TK5lvScSr5Zvbp5ErVH0ALEYGUnr4lzisTcn5vo5b9+5++4kLmMAeKeYEXqojV0tS7gztUb1QLvhy+9SnN1E5/7yKepQSz/jHPJWHqE3uu9XBvpo2NuB4vbFhEuirxCSudyLIbBd0UzHPa5nrnGleFLnLhwlKHJASaEUR8b1oEwHorSWtfMljVbWTt/CxVUEimGiAgLrAsbsS901JLTwE/rUCLnwVRvJFUzzXW+u+uLHD67Cy8ySSJpZAwiLSFXaYD46qdY1CJAPIHji07Z6OjE97zAANcG32b/4e9xbeQQfmjCDFJ+nKpYMx1NG1i16Clqq5YSiUrNRTrpjY+0AcZBlUPBrQxw5neGvJemnHHcYh/Do6cZGj5OsTiMV8xogE88UkUy2UJV9UKSyU4cp9X4vIY8ZfXN6RRJk8h0Skv2oHw23cGrdoBiT4pLhH7IH6D/wvfJDr1KfeUwsVAe38trFLx5LkS0JQtWweQ+xZz8RcrNC0k23wtzHoGKJXhOpWH4sxP46UGGrpwkHIlRN3cVVDRDWNgVuY/GCLn9cPVd0hcPMDFymlCsjtr5jxJt3zgDiJvZR89a4IJjQncCtxBbHizVio0bkcWCphIXHLtKdoRhMtZfJd23XpZypsiC+KCUpANkENQhAWUCog8eZejFnfg9vYSnJtVSctz1cZNVuLX1LNy4SYF4PiZhRQYIi+tTxHPITmVx03nciQyeAvICxckcxfEszlQBT/4s+uTcIhXJSm0Cy6dz0gxDbizD5MAk4ZxDrACxYkjzBEy10SxATCFNKnuBlEfPn2c8+eXax0SrWyTmi8tVDEe0YtJf4+QYTxXIzU/S/uQGWp/eCvOSBogreabWSIGoyq5/Zgfds815P8KIzdCJ34whfz/z6a0m/9sBxHrm/hmlKRY4lss2BFiLVmS2G8YAACAASURBVPvUqVN85jOfUUcRC1Ll/ZZVLpeqCCst7LRhx+HXfu1/4+d+7ucIS0Oh+PZnMvT29nLx4kVtirQOJXYhVd7YaB49E+9+ow2iWZjNjI+3TLdNqjRg2mjEBYTL4kA06mIf2NnZeYODiwW95U4pFozLa9II+vnPf163Kaz77/3e75XYfNmulaZYOYldWNjzaQG1lf7YBZg0iArT/sorr2izqOjTBZSLXt1q0O29pTKUcvmtVOmLBd586w3+y1/9Fdev9/HZz/1LPvXpzyhWmG4YF7cTGXfEWjXDgf07+Xd/8OuEp67xyNZFfOLJTaRiWSMpFIcqjao3jbCGxRfiJKA5A6vC0j6VacTN/Ts919zwTFggru8xujffEeZd5sFKMjRR0XYXsdZNEGrHc6oMlfMTAOIzn81Zgfj7LXf9pB/Wmw02MwcnGVplLtCGTPFZGMlw7OhVvv+91+m9OIrnRY3A38sSDmf50FMPKBBvaa5UcqY0qQXyRL1gcmMoIycNmKa8q6VGr4gjTE8Rtu87xre37+HySBonUaGWcjKsS7Pm/OoEn3zyYVYtbKUqFthqKdIL7tZStGTgXxqAvayDBvm8dvocX3lpO8PysEuDiZRhvALt1VXctWQRDy7tYkmVRNKrla1uV3qNMk6Y65kpfvjGLhZ2zuPuJSsVjIrz8eHxPpWmvDM0QCaVpBAOq/XY/GicpxYs4QPdK2kmTIVqT4UJkxJZMJlJQ4sAhlCIAXK8frWH13vPcnjoOkP5LFLeDfsekUyOpTWNfGj5HWydt0SBeEogplwgKRFa14Ngotfv19eEWBO9qgHHaVx6MgP83Zs/4ED/ecYkPCceVSCu4TyRsL7fasXJF0lkfe6ct4yHlm9iTcsCakMVykSrE0OJfDepmlq8UGRexhKWSVO1hB00b8qoIR7nGVxOjp3hb7/39/RMXcLTdHqfUNFBki3b69u4b+NWUvFKdu58nVS4ko8/+BSN8ToqlBmFCXeCY2ePcfFaL4vmL2Tx3C6qYiltjBRwVLJ5FH2+hPt4adLFKQbH+xiZHGJoYpCB4UFGR0c1MKF74VK62pfSkmxHXOVFrmIFbCo1CKRP6pMqA1jgFi1OLU5I+Owp+jM9vPDGs5y8uAcnmiGRlAFOwGWUWLGerrl3sHXtU3Q2LSNOAl/AvbIgcn/I4myAkakjvL7nawrECY+bXgsvRm2ylfbGdazseorGmuU6sOFIs6aA42kTS9mz6R23C0AjXcHJ43kTFIqj5PIDZLMjCopjUUnRTBJ2KkmoA0kKfAl4iOuiww67UhkwrKiOFGVCRtlkMIjr/SceueIJfQ2y+xm69DzFsTeojPQTkRKqnD1l2oUhNjIJ7eyXr3R9vEKSaGgu8dpN0PAw1KyCqGgYHMgO445fZazvDCEnQm3rCkLVHYYR1x2dhPQ1smf2kO07TmbqArGqZmrnP064TRjxNrxQpY5zRsIUMD2BnMviZgPIA+WHBeLBi/I8m1KsSco06bky8Lg6CVLIGTZD5CGFIn42ZwBYTFCnHRxtA7QwAyZeW+UjE1k4epre518mMThM3HXVw1+cBzKFEPlIJRUNTYRrashLyd4R15uwZFURynvk0i5jQ+N4ObEnk1AuafaVrnOfkCvhXSK1l4WP3DNSLQlRzLoktaFYArx8DQEJuz5xmZiDsC55bmW8FibdNCn76lEcFF8M4yme9444PIg2ySzUpRG6GPWZjLvkWuLENsxlyce2EhbbwrqwYcOtN6reWIFY/30i5NudY29WmX6fmyu9fbYFwGzbeL8V8RtB0I17934JttkWIVYKIeCxp6dHLQG7u7tVlnKrHwGfwhyL84gAW+kJEEZcGi7j8YTOc/KecjtAuTcs2JbfCaCVz0pDpwDRG6UfRgJjQawB4mIBa14vZ8yNPt28V35//vx5fuM3/rWC3T//8z9nw4YNJdvA8uO18hp7nPIdItEROc2XvvQlZfxFs/7EE09QW2ti6M1ja+Y4+beA/p07d+q2lixZoppyOR69m0WOKNXjwGFL5Ch/9md/xvbt2/Wz8n5ZKIhkx54XK2kJqSzXzKlSYRBjAlmkfuFv/itf//rXGB+f5P77H+Tf//GfqFxFsJq8r1SpFflKMc83vv5lvvyFP6eKET7++HoevXs+yYjYGkrqppCDxmbWDG2Ba5Yp+ZpFd3DM08dtZnqzmNKzMMttEvSn6Hea8V3mRiFwi14lWaeZeOsWA8Sj7fh+UklBJf6LUhkw9rV69DMW0uXn/3ae1dtixG+2ercX+VZA/GYDznuVzuyBzPYQT79mGA+99p7P5KTL6VP9fOtb2+npGVDnhIh4XUuDVzjHBz94P1vvWsHctkpEVSHg2vjzmotl9OH24pjJShqkNEAiCJ+Z8uD1Q2f4zqt76R2aoBCK/nhAXG5MaV3wCvSOjLH3whV+cOAg/b5IIoztXMiT4Jg4d8yfx2MrlrKyvhGxmBYgroy44zCBQ+/kGM/tepWu+Z08smK9Ch8k6/D4aD/ffPcABwf7GEsm9P2OpFNG4jzUNo8nlq2iI1ZBSqpAClCNNZycF3mwRA4iWukhXPb1XdRmzQPXL3M9O0W0QpItCoSzWZbVt/DUsvXc1b6EWkJUlYB4UN7W82gWQCpDCJIyjX2grzd5liLnMoP8zRvP8fb1HiZiEE4YIC4VAAHgwoire4oA5pxLjR/n/iXreHjFJrqTrcJDE9VAASN7MJs0rKGRKQQR8IFERjkyvf7m2M1ayWhxTdhQUYH4F7/3LGcnevEqJXTGTN4xP0ZLVSPb1m6iraGFs6d7KEzm2bRkPV3N86mOSuR9hKyf4WzvWa4PXGFeWwedTR2koild6GnxPDgvunAIgSv/+bLlPBk3zVRugvGpCaam0kQjcVoa22iqbJIjJSwNqqWZMGh7DJoUja7OMLj/P3vvAWRZelYJnnvvu8/mS28qM8tklq8s29XVXdXeoe5WI6k1EtIgmB3YxczGMBtADBHDBhDEEswAAQEsESxBxIBCEiMhIVrQci2192W6qst7b7Ky0mc+f+3G+f77v7z1OrOyqtXaYSNISHVW5nvvut+c73znOx8tF1VluIsypnG9cAovvPVlnBs+ACRqSGfIpLMYLoUmaynWLduJe4Y+hqWda5FipYLYhPJZ6oLecUyVD+ONd7+G61PvA1YhAuI2WjI9AsQ3rvokuto2Rs0QCOyULabS5iu+Xi2R9bLmaGEXF1q5+yJTCSvwfaYqudhzo2QxZPRNgC+zQVzBIzQa3RDlMSft5uf01MpxRdYv6Y/kwTQ4U64CpT2YvPoC/MJuZKxR2AkCewI2jgduABEjzlQVgxrWALhJWGEbEql1MFsfhtG+Fcj1sSIQcKYQzl7H7MhZudymjlWwWvqBVKtqIEQN+eRlFM/sgzt1Hp47Bru5D/mBp2H13YMg1wvPapYTJZCUgE3sWpRsjmBSNvi65lEXbOq1LBLE641K0elKVlItA+VpoMxgoAKnUoVTUv/lsWi1xo2XQQcxOu8tN1M7xa6gCaDmA6PTmD1zERP7DyFXrsJ2XGG6A5ddBENUHBN2Jo8wSQcoZv+UewKBuOUZcMs+ymS9qeWOnGEkeOK99VkebMv8oXuC57BBWgK0mU/xd1U+m4QEs7x+eqO7tI6zGB8py0+uE1zj+fkE9IZvqPvIIE2WdQ9mwoTjevI+ujfNGBW43Ul07VyDnseHkHtgHTCQUWy4EGfallQB8fm2+Pp0vANpyq32utuRfcQ3/Nt9vZBM8xRm3up38WtbLFBYLOBoBIzz/VtLK+KMrtY6a1Z6PoZff9aVK1fwu7/7u1I4uWnTRvyH//DL2Lp1q2AGyXbHWtJrRl1/HokPOqVcu3ZNOk6yDT3Zbf5dFTUSwKpAlwsPWXZ+xRlzLQdRwJyBvTrmm2++JUB83bp1+P3f/33RqGsAr9lqDZTVPJwrIOXxKXnhtw4SCKzjx+L5KQhhSfDyW7/1W+C96OvrE/tF3gPN2Mf18ATrf/u3f4t//ud/lsDj85//PD71qU8J6z533cJkKg247C2UQyorWNet4Y/+6L/hBz94Aa7r4957d+H3fu+/oSlPbzaVgZTieMlAW2L48OUv/3d87Ut/hY2DbfjFn3kCvS0zsINR2CjBQk01gBOBIC0r5Q7P9ciI9veb59zC0hSF96IghQSrMOsRDjTphsVrISPeg3TfLthL7gaSywSIC+kqel0y8uqMbgeILzYPbguIa8A930SPX5T++2IHXWiRWmzyz8eI61WQ8MNxDFy6OIP/8T++g+MnriI0UrJpuF4VVsLFs88+gft3bUBfb0Y6sKlgTi+jWmepU7AKNGogzlvOLbgSAruPXcLzr+3D+dFpKdifjxHfsqrvZmnKPIy48tNVbizsRndudBwHro7g9ROncdWpYcYPYNIrNfCRCX1s6u3Gs3dtxd39S9ESAracKvXbhtgUnp2Zwjdf/j7WDQ7i03fdJzryGkKcn53Gd08dxe4bw7ieAMocPo6PXtPGg109+MTmbViZzqPFMJAUyYY6WYGlAtyURGMidLB35BLeunQWB8aGccMpSSEl7YbYdn5Dew9+cu1W3L98LTqQQJ6yAE8NdG5d9QprAQ2qMEvaUydMAcI8BqUpZwsj+Mo7P8DhqSuYNF2EtgnbE1GDAuIaOHMhrTqgP8mTm3biqc33YZXViVQQCisnjHjkVywkYFRwpseRlsiIG2kExMU5JwbEeSx1Tufx5R98DSemzqOW5DUpZjF0DWTCJHas2YS1SwdRLVZQnCigt7kbmwc3Ynn7UkIJaXw0PjWGmekJdLV3oK2pDUkzhSBgoBcxdXKv51g2srv0J+HI438d14HrMXuQQCpJFtZGggGHgPloLEf6ft2wSJhwAZvsOqgAcGBUMe2P4ML4Iby675u4MnZc5kcyRUaSDGMOXfl12LTyQQytuA99rSsJdyIhPQugeP0MFiYwWTiIN/d+HdenDiC0ZpUnt59AS6YbS7u2YWjwE+ju2AJTmiGk5xauuVSFTmzqK4iqNZULiLBBkdOcLiFWSJvBhUopRqU7ykmjwbZK6XgVqFdQkoOCi7+EsZGjDruQ0sn/MrypN1AYfQ1B8QBS5pgC4gYtQlUDCBkfjFNZPBAw02PCZObNY6fMJUB2M+yW9TDySwE7K0DbK4yhNnUNIQubM+1I5tphptsUIK4WEUxeQ/nKKXjFUYRmFX5mCVpWPwN7xQNAk9ImUrfIK5WMDelxfbcCllGTzfaUJ7bnqJ85hnVnVYl3FNst3t8sFqtWgWIRwfgoUCmhNFNAebaA8kwBtXJV5FLpJAti2ZpLZQZ59ZTXZDJZGPSlr/pwxguo3ZiAMzqGZuqxHQ8J1mg4JqpldrtkgaaNgBt1VA8gBZQejRBMBFVDADUBNr99j/MvymSEFtwaN2BprytSQoJ1AerM9pUdWFKYSwae8rwAnkknKxtBwhCXIT43kQLwMyVwTkgmyyuzi58qpKazA/3Iw2wCtayJSquF1FAPVjy2Bfl7VgEr8irpkqC2nINGyVeUzW18V/zgzx8GEN8KnN7JHtt47Pn25dsF4ndCqMXvwu1ggYVkOBpbxMFlI96YD3/E8QqBLfXYp0+fFh34xo1DWLdurRRcamnKfPdbA9TnnntObAR5Ds8++2wkaVG0h3Sz5Foo8lg2wGGBYkQrRIWicecWBaa5pvnwxSv8XfyX3/w/Ra/+y7/8y9L9UgNufV36+eh71Og7Hi9K5Xv0+xuZa9oT/vEf/zH27Nkj1055DzX28S8d8PBzGLTQX5z2kPfcc4+A8HhhqbJfpEzEigIS7mXc0pkRsPD//OX/jW984+syZx9//GP4z//5v6ClNS/Xr9ZREwEZdBKhvotz50/i4IF3sGpFJ9YO5FCdPoKwdBFNxgySfhFmWFMkEtcWvpuZyQam+2b8OD8Qbwx2JXgQiRlVD7Rb86UrKBnxikEgvhOpJXcBdr+QScybyiLgK3lRI2Zt/PzbGf8y/oIgCG81Yeej3BsH7kLRaPx1t16u5uySGkH6rVgCeRJ122cFoK8Pe/jiF5/DocPnASsL007C8WpIJAJ8/OmHsGvnBgwsy0mbbKbstXVhPWepJUXR3sWbrmRGdIowBYjvPXEZ3359H87dmEKZe9480pTbBeJ+ZCpPMD5SLGP/lev44fuHca5UFG9x6n2l22etjNVtzfj8fbtw/8CguJwIEGcAYrD9iYEzs1P4+x9+F6uXL8fn731YLAn5udcqJbx6+QLevHYRp50SZikl8UJ0mxZ2dS3BM5u2Ym22GW3iTc5NS3ZxVaDKTYc+6TAwHlaxd/gi3rp4GgfGrmM8qCFM0jnCQ8L1sLq5HU+u3ISHBtdjiZVBM+Gb5NQJxFUaSc0dVdgRsko8of5W9mqyefI450s38JXXv4vDY5dQTBPXsdhKpaU0EFeDlwGFh5xn4rH1d+Pj2+7HumQv0mGIpEgPlPFwXRYbaV8FLOrUnchh54D4nE+OYroIecqo4nLlGp57+zs4PHoSE+6sRPbsklatuEgFCWxdvhaDXX1wihWUJgvoae3Bzs33Ym3XSgHiPHt2CHMqJeRz7ASaimQTBCoRUx1pj8Xl5aaUN0M2cg9cJKivJusSFWMKGxHpegVYqnkgDKBgTqW/l8yRhA4BPKOM0dpFnLiyG3uPvYDx2QswLA8JBkQCkPIY6NmBrWsfwWD3NnRm+wSYKemLKraRADKcwOjM+3hz799jdFZJU2Tj8Sw0p7vQ27EFGwafQW/nNiQsAk8CcSU/kWZGjV/6V5G0Qll9RinGiPWQzUb/XaRUUTcuSgzkHOcKZ2R5EPZes8S6Up5APGLEqVIyWdg9BnhnURl7VewLjdoJpBPTMIWR98F5qjYQ+afIIUICSYGJFhKuCd9rgmMsQZBYgsBul/WH+pXQKcMsz6iucPwEKw3Lzgt+tgMPYWkWRmkSoVuGG3gom+1oW/0U0msfFSCORIuayHJ9BN3RJsSf3Yr6LhfglItwirPw2NWP4JNPjcCVDLXjw6tU4ZUr8CsV1Eol+IUC7HIVST9A4LjChHs1R9kDBnTfYYc83ifVZVhkemYCyWRaxpNfcYGyD6PqwhBJigHTC5E0UnBKAdxKIE47tOlUG50KxnlOWl9vOKbcywSZxICOC77qOiydh014gQHHIYtuwxZfeDWuydCXKpQcslEQUApqcO0QiZY02vu6kG7NwbCVjI0MH+8fs2Sp0EZtuoTJ4TGRzcmKYxvItjUj2d0CryON9i0DaN2xEljdBfSkxK6Q6biQjaQEgM8VGatS0IW/FmKM59vX4gByIXAaf82d7K+N71sM7N8KYMSv9lbZ8PmChvmwwq2AeNw1JW4nGPfubrwP8XurwSk/hwxxKkU2Wze0YTCuOmvGr1eDWDLN1GCzrT2dQ379139dQCmLLOsFlSSGyI5SBuWyZop1P3NrkJZ76PtPEE7wGgYBZmcLeOvtd0QmMjg4WC/u1SA8LnmJ36O4FaEG6hqQx33QG73X2ZRo3759wu4//fTTckwtndEAPu7cQvmLzhYwC8D7od1iqKvnteSaMrDMhABu9Tey9h7Gxq7hvff2IWmnsWbNeqxauUZqd0xT7WUqo8m1NPJi9dmAsQqDHWvtIvzZkyiPHYM/eQYpdwI2ioLZJKiP6jyoOdcWhB+cT7cJxIWv0JI1T2qM/JDEWZPYF2aX7kKqczOQ7BUJpMrnca1SGXcVdsUY9g9IZNQsWGgdqONdAvFbgeR/2UBc6aDUJahOWeNjwN/87Tex//0zCI20WNEQPJhWiLu2bcBdWwexdnUvmnMWEgkPTbkUkrZyclAPNa4RVrBM/YmbMYG4gT3HL+I7b+zH2ZFJVOglLFVxSiO+okVpxG8C4oKIouWaMgF5MmSZ1OZOFpTWfUzCHBoexbfe3o2TM1OY5sC12DGSm14By5oy+NmHH8CDK1cLEE8JMcaumgZmCGCLs/i7F57Hit5e/NtdD6PDsmWTGAt87Bm9jpcvnMaBmTFM0tfTMNEBE9s7u/Dxoa3YlG+XfzPJL9Cm3pqekhGllZ4Matg/clmA+Hs3rmLMryJMKQ91AvHl6SY8smwtHl+7GSvSrSJNobMLmUrlzqBYZJXQUR3NKr6LIGlh2imLfpSTedwp4Lm3X8LBq2dFI16zVEtuvl8Akbh/cM4Ewrinqj52Dgzhya33YWv7SjTDRpKpbd21kaxYbLcUMCUylWhTjWRH+txUsKDtD4GyUcN1dxTfP/AS9g8fxXDhBlyPDQXY7tZAa7oZq9r70ZFskq6fsxPT6GztxGP3PoIN3WuQprFlGMKp1eCV6fOekvSmnSAwVR7pKsqImE4ZK0p2pYuHtRxEBZ8RmK2rMKIgJcrvqOuLpDssctG1ZbR+IiNjlnCldAIHzryKo+ffRKE2InIVYoyAelu/GRsGHsZd6x7His6NaLI4MtRn6qCB2nM3nMD1iX14+71/wFjhIJAoiKNJ6FtostvR274J6wc+jr6u7UjatOBSLe5VoBAB+1hOSm2o6l7MMdnRQhZ5eKu0rnZdibQl8hyVnEo7u8i7ZKxEEph6cagqWFRAnMDKBYxpwLsElI5geux1BJWjsIIryCRKquEOWRItkVZqMBrMK1mKyEIAWyToNmpuGlUvDdfPAAa905WcJE3GjHPVLam6FqNJJNo2ganvSRkrESbrFWfdHPL9O5EfoOZ8FZBsF229XIpTBaqs/OBJsIFNQRjtoDiDWnEWbqkoQJzadQJxMvds8BQ4AVwWRhZL8Am4K1UZq0nfQNqSigph2hlwMc0sHXW9QEAwMw60nRRWnM2iWAzsBXBrHlKGLa+Xe8lXBmzcYKJCX2+PNSKWNLgiCy4uFXx2CRs1FmCWPST9hEhQpLjOo95ereNOoDKQZjotQD50QvhVT4IEHsm3TJgERNyds0nU0gb8vI1kdxM6VvQi19EMK5OEF3hiURe6AezARMq3UJ0oYPzSdYSejxoLcRNAW283sr3t8Luy6L97HcyhXtpIqeYK1MSpam8lh6OuOBq3quJhcSA+H/Ctb8Ix+cpCAPhW0otb7d/zgeHG494qE70YybYY4xdn3BcCzLcC4nGWV/8cv96Fjh//vdZqq/dTPqJtDT+oL9bnyNcSpBKEU2P+8MMPi5Wgdg7RTXjGRm9gePgadtxzjzDiUl4mHtpzxZxxpxIlh1Jzna+tOW5d6hJnwRd6Ro1Mefye6mPq4/Fv/B33VH7x91rzrm0QuQ/J/hDzTI/fZ/4cbwjE99NakfpxXvf/+r/9HJYtXY5EIikylAQ1v3LcqhCdNA2w7RR8N1q36ZYS0Ree44vsTOwJXQdGgl4kIaxEBQYL50sXULq8H2HxAkxnGOmEK+QXgxjVBC9KTMUagc3dj8WBuJSORA15OL0VFqODVhJOmEfF7EbL4INItq0DrC7pPS6WuOxR4bMnhtZTLA7EF5ujwojf6kU/KhBf9ATmEbnHB+GtGXENxJXeiKnqyQngi1/6J7z3/ilUXRPpbLNY0XKgtbVk0NFuo6sjhaW9rejrbcWO7ZuQSdsqipWmHopd5GcJ0NJkI5kt0wI14rcC4gOtyr7wdoG4WsUNOL6LmmXj5Pgsvr3vPRwaHcGNCk3r2SSGpFcB/bkU/t2jD+HBwdUgv5gU96xQijUJxC+VCvjKC8+jv6sLn9/1IDoS7PBoiWzlUGESL5w+jnfHrmHcc2CbFlqCEGuyTfjE5ruwo7MPPQbdmVVPQNVLXTWQDehTTivE0MHh0WsCxPeOXMaIW0aQVC4cCc9DbyKNB3oH8bENd2FVUydakPgAEJdny8lNtS2zDKaF89PX8e6x9zFZnMHKlYPoX7VC/r3n9BHccAriLU5Rv7CwwkqSeQsUS+57SNUCbOhigeo27BrchCWJZqToIiJpJKX11kBK3W0xJtHoV12nDhI4BuQcIzcdyntMFzfCcfzw/Vex+/L7uDY7Asd1BQrlmpuxvGcpuu1mpDwTWRbNXqUMIcQzjzyN7Us3I4cm8WFn84jy1BTshIVcvgn5fKu0SBfsGbG2UeNvhMoTUwVt0U7PZy3sNlv7BqYUvtSBZgSFItVG1KEycjgRTEpdtQo2A2MW52YO4u0j38OZq/vgYka6Zcq4Z0Gm14Lt657C9vVPoL9tPdJ0hY+yGHX2ns584SSuT+7H2+99A2Oz7wsQl/RlYCFnt6GnZUgY8f6e7UhKox0WU4rAoe7eQZ5frTFRpKRXI/knhTW6cYLWkEvEEvne8dZog9CokEebbEeNs+rAX2thSWdLqoNFnKzQKwHhKMLiMZSm96Eyuw+Gex4pcxJJWhcGhIPKh11togqIm64lHtdcuMXXPML7gWfCZVdGj8wbZXEc6wkBgByvjlsQQGqbeQRsqaucG5GQtLUF17dQctJAeilSLStgNfUjmeuEaaXgOR5KszMozkwhYFqYAbBTQ+hUEVQrMhdECsZCMY4PVv/7zD4o/VtQYyEm2esAhhcgdAKYvokkmWaOKTbgYGMrMtFeAE8a5zAAUE2ixEJRECir4yP2OkrtugxmpVNsEk6NDTcdmEECCc9E2kqp7B3xBwG3aaEWGKgxOKBlodxcEx4jFP6/YYpUrwagZ2A5Ort64MxWcePKdVRnivJkrWwGS1YuR1tfN9LdrUguaQW6m4H2DNDRBKSsKFUk+XJ1DBG60yvWA6bIklOoHlkq5TNAPqXYja4moMWSsoOQ7j3ywBUIV8ExyZ3In57jeRF5ykL7WXxvXAiw3gokL7a3xkHaQoD1dqUpatm++UIbz/l2zme+1ywmTWl0+9Dsrwal831m/Fy1LaDWdGt9srocXdA3x9To89FssZZsaCaaf2eWhS3s/+gP/wCOUwMtFb/wMz9br6vQ9yseSCgXEwuuUxPwrar+VEGnflb69XGJSlzeIttBjHHXADsuk2jETHy9tl3kh1ibIAAAIABJREFUz9o6UZ+jDhz0/VSyE54rWX7lO6416yySpVsNtfMtLc34j//xf8dnPvNZFZxHCcxazUUqzUy5C8uypb6DXuP8CigxEQKJJgXRHut4MJPK8Yvz0XErsC02h5sBZi/CGz+O6uQxafhjm9QlEI2ozKhWaX8YRnwOiGtSRZX010LWs7ShZveje91jsPIDCNAMAxnlhW6wkaHSqit+dWEgfqtA9aa51+gjfjuTrTFKvlXUfDsgf75JHh+Y8YXsA68VpkqBMz8wMDsD/N1XX8B+tqAvOrDTedFxistBUEM27aKzPYmtm1Zi08ZBbNwwiEyaFmeckEyZqKMJENdd/4Q95WZsimvKvpOXhBE/PTyOGjc5i+L+qMV9BMQ3z6cRl1k0x4gLuyKsHM89QNmwcGG2gpePHsO7ly/h8vQMLHEuCOFVi+iLgPj9A6vE95tAXCI4w8Q0gIvFWXz1h99Bf3cXPrfzQXQmklKYRJh1slbE904ewZvXL2M8cMW5ION66A8NfHr7vXiwbxD9ZlI4S26a0oiQxU9MnSdMsS/kFnhiZhRvXzwtTX2GawWEaXXtlgDxDHZ1L8dPrN+Gda09AsRtcQ9U74/dXAHCtdDHqFfG4avn8eJ772CqNIvtWzbjrh3bcezcKew++j6GS1MoQbHmPouwuN0bpnTWFBcV+rd7QK/djK29q/ATm3dhbctSZAl/oiyEqINjjKYYsOkMRcSYqs6TSh+vyNO66ho1y8VYOIGXj76Jt8/tw5WZ69ItjJtytqkJq5avRCu9nsselnZ04fqVK5L++8QjT+O+lTvQnuxkuQmmiwXMjrMpDQF8Du2tnUiwFbsoPqI0ecSUEOxw/DGIVHu+QjIi6YlcOxRTQV2bjsyVjlcz4gTPAhTl2nRTdB+OMYnjI+/i5X3P4drEMZgpumREXtEEqE4euzY/i7s3fAw9uVVIICP3Rez41Jah6gYwjZGZg3hz39dxY2Y/YM1ImlIB8Rb0tA5hw8AzWLpkB2x6fCM9B8SleQ/BGzML0cdqOVHdPU8PxAi8Ry/kYiiskqQ46xN2riGT/CoqOCaAlLmsQLTC+/wb7wuhHpv4XEZ5Yi9mxnbD9E/CNm8gZRalSEhkWqKpUPNWSVPo0kFto5YCqWJJvoC9Z3yHlp5qo6HKn0CcGnIy6J5fg09wbuRUu1QpwzfhEwjDgu+RrUvC88i45JGh33yyRTInZJDKhQJK7F7JltjsyMeQpObA8ANwJDHTJa4jwvRYsgkyXSyBB0G5Q8dCExaZ7dBCwICCzL6MKTVXGejR0k9q2cmEMzgTAY6ttPEsqBDpfXTdtPsLAjiU8aXzMNJNCKy0yJy82SqCEpsWEZirQmKy+1YyCzOdkWweg3H6g1N3ziYrgUWbwwAVC+hYsRRd3UsQlByMXh5GaWJGXVs+g56Vy5Dv7UCmuwVWTyvQ1QzkTFVUKYkgnQ2JRVF6MWCxKieX/qKNbYqyoUDVALOIM0W2TtnRqIR6qIKweq/OKHtzy3LNaMbMw3rH98Y7AeIL7ZeNe22jbGQ+UHC7QHwx5nuhY9/O+24lw4l7g8eDEi354HsXwh8a1OpGPCxmpIyE38pOsL4gRHv+zcWQmiXW1xZ3L2EBJxsL7d2zW5xYaO33n/7T/4GeJZQwKPZZO4toRpm/q1Ur4mWuWGptNqF6FMRlJhpY6yBA/03/N34v9M90O+HP7K4Zx0wE4doJJm7FqOU1PM/452ppTtyekeCd94z72s/93M/Jcbq7u/B7/9fvYu269VLrJOusVjASl/iOyMk8jxJgkgIh/KACO6n6SfA9zHQ7UkfmyR7k1Bxk2SQxZIOGGhCUEcxeRHnsILzZs7CcUSSNMhIW+05wAZ7r63AzTlSMuBob0TrQGExGxggkvbhnMfL2YMNhK/tUP9C0CvmBXQiTS+CHKSVJCX2pU5GAXit4o+ZojfPyTgLVH4t94WKTr3GB0DdwsSBgPnZeaWIVOOCDLRaBb/zDK9h/8DTGJssIjBQsm2liC+XSNLo70li3phf33TuEDeuWoSWfQDqlQAo1T3pfV9XUTMfWoYewpkUPeO/kJXz7zQM4fW0ULhGJACJKUwIMtGbx088oRjzP/hU60I56iURCW6XfFbdE2mdxABsosntlqYY3T53Ba2fO4NLMrPiDi6uHW1ZA/JGHcP+KQWnwRpArBX0R632+MIVvvPR9LFuyRIB4h6nSTgUEOOeU8L3jh/HGyGWMkeWzbCRqNXR6Hj5z9y48tnwNlhlJ0Ygno0wsz4l11zU22gk91AwLl70C9lzi+R3FuekxWPksPN+F7fnotbO4p3s5nli3Betbe9BGdXTEsjHm156johEPgXLo48j1izh4+SxeP7hXdOI7774bO3fegzOXLmDficO4UhjHbFBDkCIQ5/kwnUUg7kesttK7s1vu6tYl+PS9j+Pu/vXIi6WfYvc0s1yPXjXJHNuH6w1+OLv40PniyCKOGvFxfwZvndqDt87txfmJS3CpKzAMpFMZdDZ3wnYtWF6Ae7duRbkwi/cP7MfOjTvwxOZHsaS5D4RJ5XIFhelpAW3Zphxa8q1IGcmbu7pG3RvFgZ4pcO0KxCIXavuj6nmVsaFuVy9EdbWakv9IYxxBjRGAVLUOQVBDKRjF4Suv44W3v47p6iWkmiC1EgJUKSdwWvDgXZ/BjqGPoT25TDX40RBfnx8lYUYRY6VjeH3v13B9ci8CYxIJSgaCBHLJNnS3rsfQymewtGcHEiYZcQJxBfaUhR4DBd0YQcltlK1g/CsCwZE39M3ghbMpkvNEvVV0ZqG+SsoCG3O2UEgaYchKfHa9HEFQPY2Z0bcxM7obmcQwMvYsbGk0wddEEzhqjCQKBRLp7HAlToaBpLp56mS6SW6Rgab2mQwzkRulFaZH1plWaZ5IUswwh9BTdQwsgGRRuO8b0iDINlPwawx8kghD5QjDGksld+daQMab2SAFDMmUSwMrIyGBt/bR5hgiycyNUL1XyUYMnwW+zFyQrSITHbkKSQaQjJQPV/TTFmw7DZ8MepgQm0xh1l0l0hZQytfZNiqWgaptI9nZje7BVch290pny9LYNKaGRzF7fQxBzVHg3kygta0TLUuWwGzNI0jZSOayyOSaYDbngWyGKQLeCKClSXXk5DChf3ihAtgJ9bdmtptPAmkTYGYuY0hcQ/lpPWqKBozsE5ayu+WQUfK7mC4qGn6uEcBKMEjRNpWqbwEdWKglVUXLyjEpUllFdRmNUHTu3/Ptd7e7R87HiC8GxG93f5Vd8zZdUxY735tB0M33Yr6sdvwabgXE+TotuRDiKtbxcuE7Psfea/As0qdIzsDjaSCvPb35O4JUap/5RR04wbJmi/X7+V+yxG+99Rb+8A//ELMz00IGkBH/7Gc/i5bWtjqDHAfu/Bx6lX/7+X/GkiVLsHHjRqxZs0ayK5qB5mv4c9zXWz8jfb6NunF9DLqi0FecgJnuLqtWrZKusfrvOqDRn6fv/9x9iaSMsawH77XWnOtCTd6j73//+9LoZ/PmTbhv1044lNfQFMMJkbBVcOEHjmR+Vc8rZggpceGe6qsaI0oyZf+igVMA2yLKcZUhA7dgXz1r1i0hmAWKZ1GdOA53+jRMdwwJlGCGVVjihhVlOXXrssjSMELiegWQyR7RoDFMwOCL+C3Fxi3wzWYEiU6kWlbD7lgH5AcQWm1SwCl7sjhsKfLidoD4Qti2cewu6pqy0GBfaPLMB6ZvNWHif7vdiL1xYpNNUgSbgWIB+Pa3X8d7B87i6vA0kKDPNy0GLThOCd0dGdy1eSWefGwHVg82CwiKOtSrz6AYQ7pFRRFeZAxHFo6LfMkD3jlyAc+9thsXx6ak2FCBODoBOBhsb8bPfuIp3DXYjSzJnyijzoKiaK1XaWDdVlplY0UCOlGrYrhaw/vXhvH6ybM4NnwDYSorx6hVZqXN/b97kBrxAdWSXvWqQc0ERkIfp8ZH8E+vv4T1K1fjU9t2opPspBQbAlf9Kl48dQTfP3cCN8iwW0nYYYhMqYDP3nsfnhoYQh8SoLNo1JxbQC+B+IxTRRk+CvAxFbo4cv0SXj9xEJeLUwiyKWHzMj7QadpY39qNpzfvwLa2fnQgqcoU4xJ5DcBCoGqEOH7jCo5cPofDZ0+g5tVw99atGNq8EaeuXsCek0dwfmoEk24ZYdoWFwTZUAMfNoEIdW1Mm/H5V1302E149u5H8ODau9Bl5pCT44s/5Bwuk/mjKt2lzEq7d2h3FT1FBcTylR4cBJgMythz7iDeOPsOTo2cgeuzUIxgxkQ+1YyEb6O9qRmPPXwfJsau49VXX8byzmV4ZNMjuG/jA0qe4jio1ioIPB+ZZBqZVEaK1ATqRSmuSCA9V1Ogl5F4EYipjDZVak2WVNXpS0B5FOZLYxNDdSOjZIGDmw1VvSJK4Q28eeif8N6JlzBbG4adDcU5glG+FWSRT/Ti8Xs+h7X9O6RDpiliWS0eidxHmGEyiph2z+PlN7+C4fHdCDAGmwVzZhLpRBs68uswtOpp9HffjZTNhjsZ5TLC84+AszD2sU+vS1Qi9kKAQj3npW5GZHcb1atqBxFtgKg+TzWuUdKkekF3XVJOW8hZWNQhVs6gOLEfhem98KtnkE/OImPVEDjs4MliTOXBzntHm0MCuASBODOsrO3RhLxWbXvKntv0IgaZoDxi5CXG81gYacFw6C+fBH146XXNbJ40TGJnR99C0kgicDgIuW4RDKqT5yMm2CajTTs+kxuWAGmV9WAgIxkDuS3KeZzOI2K1yCIkhyBSMTq1WiAyGuHsk0mkc02wkinUGFDI3qb04CJyEeBuwKu4qJYqUTBAJxJLmpqFbXl4LTk0rxxAx8oBoLNbjeHJAopjUyiNT8Nn10zeykQC+dZWZNvbFNBO20A6DWQoyUlBuq1xA+biHNXiKqZEM91RJM1dO6pb1otrXZlUR4bRD3PKA7U/LyAnUcsBr3zuBXLrJW5UtS2qB4JaU+aIoDtrfjMfozkfKF4MiC8Euhv33MWA9ELs+XzkVxzMLQaG40xuI/huvLaF/l1/lAtYQS50rfy827k/GuBTdvHuu++KJSA14QMDA3XArqUi+tpZ+PjVr34VX//619Hf348/+IM/wPLly9VKFtOIa0abAJat6P/rf/2vAmLpyc0GPGweFJe8xFl4vofH4fkQVNO5pPHeE2Dz+6/+6q/wta99TQKIn/7pn5bAgAw2r013CdXMPIG+/lv83s13r+JBS9xCce6Z8Hqj7HGdgdb2hGrXUM81WuUj9lglEEnmqE9i7lBZNajoWM9ARTqz+HxWOhB7kydRHD8JvzKMpFFAClUkQlccT8iu04lFsgt2CmFk3yhnEWVJ5UzossR6lehZBZQQhs3wrU7YTQPItK0CWlYArGsymxBSJxB16dUoLvJEiD5j7i7OF3QuFIjedO8Xa3G/0ET7cQDx+ESND7hbTVAZKPUF0UChAHz3u2/ivffO4PK1KYQW2ZUkfLK7AsSz2LZxQID4qhWtSKhaAZVqjTS3bPBB/2zZQCNZi5ybJZ2U8cb7Z/APr7yNS5PTSKRSCMlCUfXExjstOfwvn3wa2we70aTNLaRVunJsEC2pdFZVg5eHlrR0ApiqVTBcq+Dg1WG8ceo8ToyMw7Mz0pKeQHxFPot//9DDeHhwGZh8ohcvB4RjAVfcCo4MX8YL776J7Rs34xNbdoprCveqKtie3sFLJ4/gu2ePY5hFY9SeBwGanAqe2Xo3Hh9Yjx4ziSQpq8CTlt+O76HkOpgsFjBZLaMU+vCSFq7MTuDAxVMYLk0jyGaksCvthWj2DazIteKZrfdiV88geqy06M3rxUxSIK2YUD4zatupO788PoLTl86JPd/gwAp09/XixMhF0YifGL2McQLxpCWBASebyUCJTi0Ry8G0OjXjLWES9w8O4fGhe7GubSlakFYpeKbSlTANgYB5TtaoJW+9EY76e33JiMTAhOFVpsnZofTKUbx47BUcu3ocblhF0krA9hPIJ5vR3bIEA/3LsH37EM5fOIXnvv2PyNpZ3LVyBz7zxGfRk+qE5Rpi1SggkbL3BB0lNFCYQwoaczeChbq2UUtRuOBHgQOBuLQkiACYkraQAaTGj8Y19P92UPJncH36NN469C1cGDmIajAFwyaiDEVSkTTaMNC1GQ/f9SyWdQwha3bCICtbDxS0BSAPXMaMex4vvvllDI+9A5jjSNrK6zWVaEV7fi3WDTyJZb33IJPsQxiwqY/S1pGJUiBbfTXusfXFK7ot6rmofwgGih6UZjh08/X6J0ae8Z6n0rKSjSGjxvthsb8jXVIuojK+FxPD7yD0LyBtTyHhTyNDHEifaqJfFp8SuzJVKkDcF+u9BN1lokBYnZOy+JOCRMo3XBNWmELCUP7rbH/EgEia0zh0E2pCgsWcbODkB6g5RL4MntjyV/lns1MrQTS12lEppALFjNppmFKlJEUFHL4EHTZCOpTwM+iVbdrCRNF/W4pY5fMoQ6Ee05Ju8o6RhJXOIdecR66lFclsDqFliwiKRYmi55dGNwT+AZxSFaXZItwqizE5FxNIt7Qi1dcFq7sNuYGlMLo7gVyTAs6sPhV3FWYYdHqRzYJsIJOS2g/FfvOm82dqu2OLRjR1de2D2iNiRb1SBH4z4Lod8KX3tcUA6u3uQ40AaaF9s/G4jeB7MXA63/sXO9btXOuPA4jHjzsfXljsWj9qUm+h+8TjEAD/9V//Nb73ve/Jy9hch77bBLYLXQcB9e7du4Xh5ut5jVrmod/D32l9NllrWggeOnQIW7ZsESCuu2lqDba+TwTXx48fB+0TaT04NDSEX/qlX5LziWvmteyGgcALL7wgTDvdXTZv3vwBK0Sy/UePHpViS1oXLlu2bN5AJT4WtItKoy5d3zO+tlHPPl+QqYOi+DhQAa5a1ecqsnRNkC5HV729E1LDNAvUhuFNn0Nh8jTc2cvIYhpJVGESs3Ed4HpChxyPRaoqEJmr/VPyO0qMpSzdzsga6Jt5GKkepFsGkWxdA2T7Abp8GezUrEC4mt86ux45lmm8cFOQPxfAzxfELrQ2LciIN4LixkF8J0B8Iab7TheQhS6sEYi/8sp72Lv3FM5euAEPKZjJtIC4IKgKEN+8fimeeuwerBnskII3qWGjhILpeWnCpjo9csdXaZWIdbNMsSt8/cBJAeIXJmaRyDZL+2uCwRR8LGvN4Gc++SS2D3YxUypAX3GwcSCuhb9RW3PmSxPAtFPFDaeGI9dv4NUTZ3Ds2g24yaxIMmuVAgaac/j3DzyER1auEEY8Kc09ADfBQs1ZHL16CW8dPoAdm7bhYxu2CmNOtp+Fgjfg48WTh/H8mSO4EnhwMhlxIGiuOXh47RDuWTaIJsNEuVJA2SmLOwmj1dliAYVKBbPVCiquI8Bk1qvg8swYirRj48APQqQoD6l66LJSePbu+/Ho8vXoT+TmGPEISuhUv6Sk2BEUPkpuDTcmx0AnDhaAGKkkjo5dxN7zx7H/8mlMuCUEYkXmwrZMpCxT6djpO06tNpuE+CEynoGBbIe4pzy0Zhva2fo9VOyh6pCqGExRewoTG8E3kQ3NgTzOVgHBJp0bHGlEwoTlgavH8YMjL+HE9ROouEX2o0dbohmDXYPYvGoL+nt6saS3FScvHcOXv/VlVKoO1vZvwBee+QKGOtYiK7kGCjOUJ7d0+tPSivkmQxS4yPyJULme5hqY6sCh3nUsLu0Qaxi28+boI1SvompM4fS19/Dq3m9gsnRJfKsDdi4zQlRLAfLJXty76Uncu+EptKWWIWXkI2A3p7OTRUnOqYSp2lm8/NaXcW30LRjWBDIZZZmXMPJoyazE+pVPY+WyB2CbPdKCXhdASxJLbOxi8q34PZAOr9ExtT478m3WcrG5rJVaEbUOXFhKXrf4bqh0iMDJkLqKKmAVAecSqsXDKE68htmJg0haRTRlAgTeLGwrgUQiD4cyEWqZLWoXZ2CGjjifhE4NVqCen7BpkfxJFTzS2YOD2xT9P+UnEsxTDsMuciySpDQkyAlQV0EiG8qwKJDpWspFuB4xYKMfNxssqcBAGt7QHkyAu4Mqi7lDehcTiCcQGux+lYFlZ5FM5eTcyXrT+cSn1SLnAT3P7QxSyRxcFoDmWmA3tyHf0oJ0UxPsTAYGNzDpLBwFPJR4SVFAKOCfPuN+1ZEAnMM32ZRFurMNifZWoKNVMdssRpO/R1mnuJQzknzJ4+aErMt/YnKPiIWW+Dm20QlhIgMwGiw6UFvANmyxPeajBOIfBox/FED8dvfXW13rnQLxO7nWODO9UCYgjjcWYuHv9JgLPftGoMlAnawzm9yw+yTPkV7bX/rSl4Tl1lrp+HVoDTjfR/Ctbf4Iuqmjpv82u1wKOxsNYMpGaB9IcE0Q/Iu/+IvyuvhrCKw1y/3888/jz//8z+V8CMT/8i//MiryVAWbZLa1rIVMPoE4JSkspozru3kfeJ4E4X/zN38jXUnZKZPdRbWjyk1L7wKZB+1hHvcq1/dkvqBqMSCq1k7a8cYkYlovFtX0kOSUV1E2TEqRxfXOBNzJiyhPnkZYPA3bG0fGpFVqtFiKkUAgnXWF8iQ+4PogujQG+klUmRE0muBYnTAzvci3LUOydTmQWQJYRFe0S1JN4tS1xYP9yPctypLFx9NijHh8DMfH049dmrLYQjhfhNB4MbdixBUzJqWUErGUy8CePWewZ88JHD52ARXXRCKdjYB4BV3taQyt6cPHf+JebFjTI4NAM+KyGAgQV3Z5mnpRhUxkXhJgtnjv8Yt4/u19OHF1DAVqam0Ws/k0qUNfSxI/+6knsX1VL3Jk22NCREkeR0Vdin5Vnd/Eq9s0RDM9EQQ4MTaOHxw6in3nLsFP5wSwutWSSFO+sGsXHl2zGjSDs6MyZcc0cL1cwNnR6zh89gzWDa7CA6vWi1yEgQaB+Bh8vHz6GL5z9ijOu1WUM2xZHiLveFjb0Y2lTS0I3RpGpscwWZyGJ0BmjrWUbt4e9VGG/K1EdMBKZ9qR0bebBvelGlp8A//m3ofw1MrNWJrICSMuTWSiNOHc5FQQlPXPBOAVlwBJeRfPoIq9l05i98WTODp2GZNeWVgzMsJWGKAt14SOpjxKpSLGeK7SrQ+wqj6aPQuPb7pXmvsszXUih7Qk6EVTLdp3Fscq2ckcyxpjo9WOEOmrWaDL3pa0lgxw6OpJvHT8NRy5ckSAeNZKYbB1GXYN7cS9QzuRZYoLJew7uwdf+u5XUAkc9HUsw4ObHsRDa3dhWVOfAEYqTcWSzQ8lsJijhefLl8eh99xsUim7CIBqulDY/ehahElUriOShDOYUShLW/sjZ1/HW+//E2CXRKNN1pyLa7UQoj07iCcf/Dw2rngYGbZlkmJSAkktAYlapMvSVEDBPYc39nwNV0begI9RAeKq6UoamcRSrB98EutXPwHbYBFTTtmNygJMwG7PWXzHwZZcZhR8NBTbzAlRouuXNEe9WlWx5Xy2oulW6U5252QYYtCHw58CvOtwZo5hduo9OOX9MINhJAwyKqqVstgOGu0wrRY0NXXAMnwUpi7BCoqw2SKLvt1k9KOCbuHqpeU9QbYvQJw2ftTKU4ctVqUBA0a2c+ZreH8yMP2kNL+hTKTisOskn5EtQNqy0vAcfo4Jp1QTGUySdqQkBkIDTkArRAZZZPtTMKw0QjMNw8oikcqLW1Qq3QSf73fp1sLmWRz4SaSzeXHsMTJ5mO1dMHNNMNIZxUpzweC36gIVaW9iEi6ZtKxIjSwS2DyIwXjKBlJJtSYw+8KMonyGqnfUqD5y5ozWWU7ryC1Byz/qADwKjMU3PsqFRFmOWFlQHZAvBDIXY8cXA+LzbbK3AooLEVaNv18IkC7GEsfZ2cX21kbg+lED8Tu51o+CEZ/vehd6vndyrRpU/93f/R3+7M/+TMApmWcWYxLY6vsoGCCSeug29/HCRs5vFkz+zu/8DiYnJ6Xl/Mc//nEB2/zSVoKUm1AaQitEnn9cA69lI/wdAwGeAyUybPjzwAMP1AE/QX2aci7uy3TwCgIB2/ydLsyUtVZqWCxcuHABv/3bvy3/5e9+4zd+A5/5zGduuqWN9zLOzuvPYtChr0UXlDYGkzqouhUQn3s+al/WS35d8yX7l7IsljWdKgK/hgRrd/hdY0fgK3Cmj8KZPgfLmYIdlAG/JA2LWdOhmnnRRYo2qzwCiy1t+EYGFSMLN9UNM78a6ZYBpJp7AJsagixCMuFGWgrVVQG7sq+eM/eKKqai+ooPA8Qbx+ei9oWLRZW3Asm3s1As9pqFHnJ8QZLJIDl5EzUHOHSIWq/j2HfgJEq1EHYmBxcePK8UAfFePP3EPRha2y+MsSQeooyIrgkjQyg3nwVM0tJYMV+eYeHk5XG8cugk9hw/h+szNSTSOfHBTPpV9Lck8W8/8Ti2r1uOvE19FKtslVpTxpZmbrQVVuTMwpNwwIJNE2dKBTz/3n68duQ4vGyTFIkGTgW96RQ+u/1uPLpuLfqo6WTDHeq96Z9eK+Hq5AQuXLuGZT29uKt/QGI6bnysK6OryrtXzuEHl07h0PQYpu0EPBYbOgHydFARLZePWa+EssfIkw4PBC+qRa4qh2ZBmNL4UmUrHTE50bk4sQto1UHeDfG5+x7FUwOb0J/IgkpYFphpKXYciPNWiHc1F7gIjxI2jvsFvHLyfbx94RjOlscxHdTkWLyPhuthWWc31vQtw+j4KE4PX4JjMFpmGOzBLDrYMbABHxu6FxuXrER3ql3pxCPQSubcFKCmmTaV+65H9nUMqDREgRkB8SDAuckrePH4K3jn+DvwDAcbBtfiEzufwkDLCrShPQK9Nbxz6m389+9+EVXTQSbVhMHOAfybXT+Jbcs2g740btkVtjNjZ2CzYr2uz4gxfbFK7/kErRJECFaNI9i6n5Ly2GPleuCJDzyfXyEcw4mIuoJbAAAgAElEQVTLb+Po2ddx9OxrSDWFURMG1bfRrybR27oRTz30BazqvBtJWjYJAxlV7wp/wYVYB6lFlMOL2H/4eVwcfg2lymUkkyyw4UqYgOG1Y/XyJ7Bl6Blk7ZUIQ0pTVAhBGYWyMaxbpEQPJKJh65KUm2UH9eJM/ZxE5zJXhCAgXHZOyjNI4tYQ+mUkrSpgTAHFcyhOHkZx5hCc8mkkjBHkWOkbVJTGPmHDC/NAchCZ3Apkm/sAr4zZa+/DcEaQNmZg+mW1NkQZFVmoKWMhWy1t1HldDDIInJPSTt5nwyrfjRb2FEwGJQEZczqUJFB2kijWbLhWCzp7B9Hc1YfA9VCansLkjRuoFUrIprJoyrchnWuBmc7BpQwlmZX1J0m3EnbyNCnFywDJHJBI1R1OhK0PVWbIstNAisA7BWSyql09v6PNT+a6/lnrgLQWSCScUR5GXXi9y6QWzJNNV5rqaO2ILfIM76OclAI4kZtPPASN/6zyBWowyP/q8aJZu3kY8cX2lDv5+48KxBc71o/KiN/J59/qtR+GEV/s2PLMGsDKj8qI384xb+c1+nq1PpvAmudGrTUBOXXWv/Zrv3aT7CKuteZr49puDahp6/cLv/ALogPnawh2f/M3f1NOKe70on/ma3RBpGbVtb0g/0b2mr/v7e2tA20NhPV16gJPzW5rOYl+HX9PWQr90P/iL/4Cn/70p6WwtKurq35O+rMWAuNq6s0VyzYWf94pI64/Sx0vAuM3TXz1DyEDo0Ic2aNDuqsQj7HeZAZwrsKbPIXZa0eRcEbRlKzKei9+5CQWmA12adfMPTAFz0+hHOYR5JYi3bEW6Y4NQLITSLA6LgGP6za79ZJCrAf+Ohs8J60TW9woBfuvQDwaPZpl4yZDIL5//yXs3n0C7x8+i2KVLY8z0iTccQpYvrQNO7auxKMPbMbKZV2w2AbZ8+E7jBwTsFiNH3XdFCY8AkQC3shvGwkMT9dw4MIwvv/Wezh3Y1qYcr9aQT4RYP3SDnz6yYewfnAJMgmVEqcLr7Bn0dDST1hSu8KqqajPMQxUDROXPBf/uHsPXjp4CG6GjDgRhYMe28Ynt2zBo2vXYUU2izT1pdKgxcJktYTR6WmMTU2ht70L67qWIBXhE9ZnsWDz2Mw43rh+Ea9fPI2rngMnYUkreN0Yh9SVY9JwzVcyHbJeZKGpk5WokOkfJbHxo+BE2fCqwsmE46FJA/EVG7HUzCAb2dRp/bXOM2vXGEJkaUCQYLlGIAWZU34ZLx7bhzfPH8WZ6gSmw5o0CqC+nl381vQvw461Q5icmsD+s8cxVS0qt0Geb8XF8nwnHhzYjPvXbsPK1qVI0bNUm45JU0JtC6NZNzWQ1DiKMEikEfdZCGLSTi3EhZlr+OGxl/HaoTfgmy52bd2BT+76OPrQizSy8EIXLip49/jb+Oqrf48iSqIzbku14qltj+GBjbvQm++FX/ZFIdHZ1vUBZcqcN2mENGNFY40bjAImmgFXaT4ZT/JC1VFSydFFlILh6TPYf/IHOH/tPYxMnkIqSyCeFCkEQWPG6sKavl14cPsn0du8Hin29ZbnTH99bbup7PbkHholVILLOH7mRVwcfh2T06dhWDWkWGwXGHCrWaxe/ii2bvwEWjIbEYbNUYMsjiclz4n4jg9qFaPmRmJTWM9dRp0xozmpCpuiitV4MCMLN+8CQZ8D35tA6I3C8IfhFE5iduIwnMopJDAB26wiYdBc0oFJ39wwDZetjZvvQq55Lax8H1CZRuHKuwjKZ5FwLyMt/uIE4loPo9yPxE2E7h4E4LS74qIeqkA+8B1ZZ1TVJzeEDHw/BdNkMXmTFAtVgjxcqx2d/WuQ6+4HHBe18iwmR0dQKxSkuDeXb0cm3wYr1yog3Oealc4BKQJvMmRJCXJgUdfP5xBVKkXdW6PRHdVMUJMddXYV3VYUlEYJBlX4qLMusTKBOhiONqhIfx/zLot6MagyW5W01J/P7JhywpGnL2PgZgs6venroS+MuAbedRurWOYnmhgfYJlijiC3A84Wes18bG79HBvetBCgvdVn3wk41Z+zGJN/p9f7YYB4PIhY7Po+Kkb8Tu/v7TxTfib3IK4nIyMj+Na3voUnn3xSuZpETiaNVoZxnbaWkmgd9Z/+6Z+KxIXsNIH4F77whboPt2a/CYy1/lw7l+hj6AZEmoUmkFYe6HbdFlETR43OLJrdJ5jn6+P2h7Ozs+L2smnTJpHcaGlLIwiP3+N4sKGDD61n1z7rtxtM6j02DurVtI7m9weicfGLE8Bbt5ImOSZ7EuXDVZhGEagOozJyBO7UORi167D8IswEbVsdJBNEXyp7WXMTsr5a+WVItK1GonkAVn4QITKyH819qwwnG5XJGh81jIxAQrT76HNuIIrmkcjNty7pe6Dv9Y+dEW+cOAstYI0PKT44bsW6CykTfdN5oFwBXnnlAPbvPyMa8TIdDFLssOmjVp3F5o0DeOLhu7Bj6wA6Whj5BCgXinAqHjKZLNJZVUAlmltdHE/NuORX6febwKwLXJxx8I3vvYT9J8+J44HpuejvaMH9W1bj0V13obczJwUE9NEUfWXEJIk2OcIJApnI0IqAJYRLs32DhZcBvrn7HbwoQDwLj44evouepI1nNm7G4xs2YIBAnGx46EsaeLpUxEyphKrroiPfgqX5FrFZIw6mWzLB+FW/hj1jV/GdQ+/hRGECbiYthQsyyKnB0t0HCb5lAw6UV7B0tdSbqrrbCo5RE6sKKPl+y/GQdQN8ftejeHL5EAbMJmHt4xXGNwPxUL1XZD+qfQs7jM6GNbx97gjeOHcERwvDGPdKqjWxp1j3of4B3Ld+i7x376nDOHntPMohi/BYmBkiHySwuWM5Hh26B3cPbBJ5CsG4dA0kcxmRsuKWF+U6NLMctYVRvtCRawofGLMVFwvDeOHIi3j98BuooYqt6zbhpx77DNrQCjvIoFwg8K7i7PVTeP3Ya7g6fRXFSgmmB6xo6cf9m3Zh26qt6Mp2IVFLoDnbCjupioHqBZoNEo2bCO+IBb9pc4kq1yjvUa9VUiHp/cfW7OJ8U8O0N4bDZ97G+ydfxPWJk7BSjjRdYCbJIyFcS6GvYwg7NjyJocEH0Jrqhx3S+zqSd0iBq2o7XtcDGGXU/Ks4d+ltXLr+Bm5MHEMQzgorzi+3msLg0vsxtPYpdLXsgIluhCF1d5RXREkWkY/EV2D96Rp0K6sMyf2QDREJWjxI0TdMS3xUJkOJq8lcT6NcuozpyRNwq5dg+sPwa1cAfwQZ24MtYJWi7BosOwff6ERor0Su/X6k82thpLsAZxq10X2oTb8Pv/A+mhIzMGltaIWUgqsvKcIUrZViwrm404VGKsApSamJn7fncnPMwvPycIImINmBdL4PiewSJHK9sHL9SLT2AU1tKrB0q/CLs4DLolPa9qXVtwBvWm6xyIU+qarhjvwstQdaXhLZ08wX0MnroudZrxrWCQ/FfukNv75hSHxz8/OS6xcbHFUvQmac64IG3ypDod6jHKnmajKU81gDEI9pVOufE/+ddsPg72LzpXGfiM+TDwtc74QRv5O9bqH97U6lKR/mmPOB0zsF4ncCiONj6E6CjoUATOP5f5hnGz9/6rp1h8k42Iw/I+25rUGo/psGz/WMahgK+8zCTLLZLJ7s6+sTQKyZb742Dq4JiPlFwosAemZmRv5LNxZ9vPg9jEtZNFhv7OTJ69HMOF+jr1GD5vh5x7FX488ar/H4WpfO9zKIaATpjRiuMfhq/LuYD9Rrs+bMK9QuFoE6rUyI6GnBCWJ/yH2AwksHNiownRtwJs6iPHYSpjMG26igVplWrniyTmZRC3NItgygacl6oGkpYLYipGc42W/JAioiQhsJqI7BMYApLLhar2L814I+9re6/sYx/C8GiN9qIbglECeLyc5pXPxhYGYWeP75V3Dw4AWMjJdQCyyYyZQw4rXaLHbdM4RPPv0Ahta0whaP3xBTE5OoUt/c3CodD0VvTshBSYZy8RbHBGqGXM+Aa5mY9ICv/NNr2HPkhHhy55I2VvUvwa4ta7F5zXLk0go8E4gr/WjkGW5S0sF9U4lVxO85wumcjtzLLzsBntv9Ll4+fBhOOq0Y8cDFknQaH9+0GY+v34DBTEr6VgiTHnqYKRaV969loSmVQZudVHIbWtYFATzLxDgCHJy8jm/ufgNHJkfg53MC/qnp5ODmVFDNfOicQgBNQK4SyaJvpRNg5GPP33Pz5X8oRaA/sul6yDg+PrfzETy5dANWJVuQIZBXvVXmUtg6w0xpDd1PKJPhRi62fGwc5ODIjQt46/wRvD18Cter00hlUghqLmzHx4beFXhg7Rb0dHTg6MVTeOvwPoy7JYSphNL2lxwMZtrx8Pq78bG7HkILMsgRihMY1e0Ko3OK7Mo+CMQ5J8ko08CQdyCB4eoYvnPwBbx84FWU/SKG1q7HznX3Im80oznVDsORnAlKziwuTZ3HhdHzuDY+jIDNHWohtq7ejKHlG7B+6Xq0JdqQs/NSnKfRxHyWanrCR2IAmb83vU701jTO0FZQUWMgES254u5S8qdwZfIUdh96EeeHD6BQGUFzC3Vw6spop+dX8li/4j48fPezWNa1ESk0wwpscaiRUVa36dNAXNITCDCBS1f3CBAfHnsfrjcGy+ZIpltHEr1dm7Bu5WPo7bwfqcRyIKAOz4YvWks+b+UjrsC4OhYLLJWNlSed2Oh0wgCHYNY0AiRsUyRlamZSQqZa2wtzKt1B+dqCgPAwGEepeBHjo8dQKV5CJlWUwkwzLIh3rRkmkWCBJJtKWG2wUmuQyG5Epm0nErmVgJkD/AK86cOoTOxDZfJd5MxRWG4BCcuDTy9DrhcstnQonWJho/L/DmlHKJIQpQ91PZZ65mHZXTDtHvhmF8JUDzIty5DIdsDOLwHyvYBFCQ8LLzk2AqBWUyJJKWxkxo4OI3Od+RTwVq4t9OjmawRERxkD2XwZUOlBpIuMKLtjITqD8ZuA+Jyn8AeBngpV9Ufpelo5FvWjkXRc/BYTXJtVIK/2s6B+ThEqV4GExvWNshPJdtQN4qO9K8awx3azOBibD5xqQDEfCL3V7/4ViOusYUOwPE9B30KA+McNxD/Ms20cIxqYasmF/u98zW14PA3MtVxFn4P+t+5gSVa8kTHma+PAWYNkgu+9e/dK+3i+n/ry7du314s59Tny8/T7tcQlbq+o73d8XOsAQzcZ4t/i74mD5PmwGI/HAOPMmTPSVXP16tVYunTpTY2I7hSIywoemSaoHaDur6Z+0glH4hFpwKZ4A2U8qMwkaMTE2h6CcVRHEMxcQGnyPMozV5AkA0aikv1M0rQmXIJ02yDMfD9gq4LMwGOhbVLtb9KrIyaFUaWkc0xvHYjHE9ELN5S6IyC+kH1h4+J0K3q98QHE37vQongnC2LjwLoJmCvH+KgznYnZAvCd77yGfftOCxD3aT9jJeAbAbJZC7vu2YBnPrYLy3sTsAWEeZienEJltoy2tnYB4tyUODkYtRIwqNbgdD0go2PBswxMOMBzP9yNvcdOws5ksayvHxtWD2BVX6f0Zgo9Gt5x8CSkIImjplKYRSZlYsmSTiSStBdTDTQqjmK1ndCAmwAuThXxg8MH8eaxY/DSZPPZTrqGvmwWT27ciMfWrcPaXEZcU3huHGqO70N3h6TzL/tAESxzX2Q3SjLfswAueUV8/Y2XceD6JdTSNsJkUlxBaN5A/XeKGyc3Z2q/xZfTRSppo1arSkOdoukJCyhFGyGt13zlU8p0Uc1Bkw/85NZ78fHlGzGU60I6UPIcmVd1u5+oeUy0PeuEgeI+A1ThYcSdwRun38cPzx7AxeKYtMAlyLLdEMubOrCtdyW2b9iEydI0nnvpu7hSnUKYiyZUzUV7mMbq1l58aucT2LqEjiUJZEIWSCorP82kxe3vdPA7B3YJHei3w/tjYTIo4Nvvfx8vvvcySn4RS3p6sKxjGcoTFbSkOrCsqx/rl61Ee3szSn4Bp6+cxMUbF1F1K0iTrfeAtnQbtq7ehpUdK9FkN8MS3ZovTh0MKG1axzHo4X2LJEFSjxixgFErHDV9Ih0NJU5iySTKFOqQHVhGACcoYrY6gavjp7D32Ms4e+0gkCwjNGpRpT/XHheGl0Vbeg02r34UOzc9iSa7C0kWrbAAV9nMKLZgrlolOh9V1VB2LuLM5R/i1LlXUKxchJ1UxZ9c5LLpHrTk1mDbxmfRmh+ChSUw6FbPRZSNpXQXTKFGVShqGHTkqMLzigjDKjy3iEJhArMz40glDbS05GDTBpKd2FjHIM5GqmjTJvjziqiUr8HlwuyNIXDHEHpTMIICDKMMy+T1c3wzqCFoTSMI8giMfjS334emth0Ikqthpvsio2o65FxBbfIQCjfehVE9j3Q4DSOYQmhWpKkEmzmFVR+mRylaEgE9uwMTnnzT9JDyOHrVdiGVX4F8+xok8isAHiPRLDITxXKz+Rh7q0d1DfWmMxH0leegg6GIEY6CMQHgc3WrEdaNfNXrwEmDYsmd1P9PYFYsrarXZ5VwmctZ1NfiCI3rv2hiWsG1SHCkbQZji31dilT/XZzSbtgVoj/VIWB0DVowqOeCnErDuf+o+858wP5WhFB8D7yTvW2hfbZxE1+Msf4oj6lB5f8X+/p8x5gPwHzU9/d2j/thxtGdjB0NqHkcFnH+yZ/8CV588UVh6H/1V39VtNzzncOdZCRu91r1GJovSOGe9JWvfAVvvvkmRkdH8TM/8zOio2/0V19s7Nwc2CobYa1o0GA8luOcpzxK1xApC2TKRrmpS846LAHuFFAdg1McEUZc6tqSOSQynbCzXUCqHbBItnKNJdHE/0oRX1R01ch0NaSoI8xy8/o4F0Dc6tnfagzf0r4wPrlvBcRvNSg+zEC+3cVJL/kS7QlOsFAoAi++uAf79p/BpasTqJHCpVbKCCVlft+9G/HJpx/Eil7qtpXNWbVchltxkMtkYaep26TTgIsENVkR2FWtz9XGVQuAa7MBvvXSqzh++Royre3o6epGT1cH8mkTNTa6ccvS+pYWdmTbKIzIJhNYvbQXfUs6kW2iwwYwUSxjdHoWFY9JFpKFKYyUSth7/hwOX7oIj614CcSdGrpSSTy8ahUeWbMWW3s6kYvIIgJxSlNIQjXn2VNSSg2kRFE7k3CQlxBixC3j7ZNHcWpqFNO+i4rvoRr4qDE7EAI530TaTCBpJ2DbCem4mEzQntFHwavh5MQwJmolGDYdU7jxqw6PkmZyXOT8EE8NbcfTyzdiY3MPsiTGYk4eKk0dA+KMQgVAzln5uwgxERTw9rlD+Pbx3Tg7MwKkVeMbdtHsTbfgrp6VeGDLdum89e1Xf4Bjk1cwYzoIEvQ8DmBXQ3QnmvDU1gfw0Pq70Wu3IiM+zSw2neveuBAQV9I0SQ/AlajawlRYFEb8hX0/RNErontJN5ozzZi8Po18ogWbB4bw0OZ7RaNfDkq4MHwep66dQjUowQ+qqJXLSBop9LcvxaqetVjXvwE2KI9SDcRlykt1OAMsdlxLiHQkDkSi1gl1IC45BOlgTrBHCzwGgNSql3HtxgWMTV/B+etHceLyHszWRpDOm8pSMzSkIyMLArOJLmwceBwbBx/C6v5tSJG1pfGkSFyUCEkeUkwKoGAhLUHpJzOCi8Ov4ODx76BQPo1k2lVpUdAnPYOM3Yd1qx9Df/cOtOY2SNGmsq1i/oCzgJ9Tg1ObRa02jTAsww8KcJxpAdW+V0C5PIVKeVp6veSbMsqGUjrEqlbuvgBxniJdSQpwazcQehMw/Gkk2BIZDiyTYngej77pPH9aAqYQhC2wkstgZ4aQbdmJZH4TkFiK0MgrmRobSoQT8IoXUJ0+hrByAZZ7HX5tGL4zJsWbhhsADj3G1dPk1bs+5weJgGaYyW4gtQRILUUyvxzZjgGgqV/SozBYYMn5xPZX+n6rQlzVgVQzMHMg/ObsSaTEFpcBlSmQ/43Aqd5K5nxwNQld73Gq3hPVR8Q3U63fjJPW8ToGkXDFvuYCAXVUIZoalSzS4WuukE9vUHUw3/iZcwhBftIzYs47/qMF4v+zSadG4DTfHtoYFPz/EYjrcbZQ0PFRB1c3j+u5BkyLZdzv5N7e6djR1042nBIVepcfOXJEJC1syrNt2zY5fOMYmC9Tc6vz/FHusdbA//zP/zzOnj0rzYV+5Vd+BZ/73OcULNXrTBQo3+79VEG9fEK9lkTl2+ZkKiIWqS8+UfI4+nd8mRC3KyIogzrLMuAWALpbSSbRBuwmwGIxu7YljDrkxjpk1gn5+jkphBn/0kSCXkGlxiVqaLTY+JrvOdaXtttlxG91kP+pQJz7L717xS7LQqkMvPnWEew/cAbHT10RjTgLkqQQ0K/g3rs34HOf/gmsWc623XzmQnMj5CZKRxB2GCTLTGmGya5zEeZxlWUXrdmqXojzo1N47sVXcXpkHFYuL64DlFkwLZ60AjRnbXS0t6FYrYmVEbs/rlu+HI/v2I5lSzqRytiYrFaw98xZHDl/EVcnxuEEQFNzG8J0GtcrJdwoFuHxukwLgVNDq2ng7v5+AeP3rRhAm63MEWuBh3NXLqFcq2L14Eo0JTMiW5FNkGwuz5usddRl84ZbxphbxXiliOtjY6iFAaoSVUJawzclU8hk00inU2jOZaXDICfD1elxvHj8AI7duIIKOzbazDREDguUGkTSlCfWb8VTKzZiS1sfsjCQrFPhmlydA+LaRYbOasw+KHY8xExYxp6Lx/DNQ2/g5NQ1GNmkdBg1vRBdiRy2dK7A43ftRFdTM/Yc2Y9918/g9PgVlAm46NpRY1CQwAOrt+FjW+7HxtYVyIQWEmw3HkuBKReHOfcRrRHXvKHY+0mwkMB0qBhxAeJBCV293WhtacPE8ASazWbcNbgFj266Hx25FkzMTuL0ldM4M3JGmuhU3RlUGMCEqtHLsu5B3L/tIaxoWQZ6y/DOsIm4ricgCFfmFKp+QBa3unCOQaEal1GPTTm/WlhCYBSk/dDozFUcOLIXZy4ew1TlOhxrCma6Jow5pR3SqiWwMDNWQn/7evzEfT+L1f33oMVeIoyugFx5tip4kQLN+poUFYaqhugIMIqrN97AvoP/iOniUWSaPGlCw2BC9HZhE7rbN2Bg6T0YXHYfLKNdrlbZSdOtoIpKZRrT09cxPX0NteoEqrUxVMpjsEwHCYvtkn34HhdWD0lbu60oaZnSUaqCYhaVGiH9tYuwjSqSvF7Dhy2AmoGKAuGUd4Ts9Ok2w04uQ7plCNnWrbAyG4HUCgAd8ANaA5JRJvNflSr9sDKC0B2BX70Er3QJpYkzMNyCyKZYk2FSasarCkIB4oGRQTrfj+aO9bBbVwNppkXbgXQeSCibLGVyGtPfa5tNtc0p0Y4kJtQmJQCUx9FUUny/iGo54kBc/Xmu4Ekz1tHAj4QmcxuebJDRulffwJWNSjQO5zYn1Q0vpi7Rg0SGq/Lu15SXXgYa6x4+uN3FPjC2C0Z1o/XAVJ2R+v4oQdudgqn6ZjqPXONOQNxCoOZfgXi01n2E97cRFMWz7vOxmrfzHBvHTfwY8/2Nf49LS/icL1++LBpxyj7oZa616wux4gt9buP5/ihAXGvBv/jFL4ps5qd+6qekM2hbW9tNHTpv5xg3XYfUmkRrSeTypZY0wl1FTNXXoXgwHwfm9clHiSO/VSGncleK5HzyIDTBwd4PXEMj96+5yRsx4nNQW62+ep/V/40bBqiOxv8igfhHuSDqe3TLCEtACqUXjBoTKFeBvftOY997p3Dg0Bk4wf/L3nvGWJaeZ2LPSTfXrdxV1aE65zh5hjPNGc4MOZRIkZQIWavd1QJrCcZawK5+6o9lAwYkwOGHDdhrr7w2tBCWkkWlpcQgcoYz5HBy55xDVVdXdeV400nG837fuXXq9k3V3eRibdegp7tuOOd8+fme73mfl3pKAvEQhcI8jh7agV//+hdxbH+vJHGTfBrE6pEtl0lvXhVJRhsuJrxbWirALRWRsm3k0hnJPHd55D7+/O+/jxuTswhSWZT8AEUm+jAD7Ny2CcMDfcikk5grrGDk3j2sLC7i+UOH8LWXX8ZQd4forW88mMA/nD6HM3fvYmJpES5M5PNdsFL0uQQKgS8LOoGlVymj0zBwsK8Px3fswBf27EFfwpKut+xVcOLCWczMzeGZo8cw0N2DDoOgLlRBlyJ/IsglV6rsDJcRYra8jLmFRZGmEE7xs0zBk7YdpNJJYcTplc0uzGEx7i3ivZsX8MnIDdxampGU96HjSGelhaHt+khVPBCIf3H4AI70bkKWiby1M8yqJYmu9KoVmto1EIgL6DQNLIdFfDZ6BX9+6se4MD0CO0/WkFmzAnQZKezLD+Gtpz+Hvf2bMTo1hneunsAHV09jxXKR6sigXCrBLHo4unE3ju99Bp/f+RTySErQpqPZXqkXjWhrNeKqVxAEuZplpDRlEd898wN8/7N/wLy7iO4NPTDZNisedvRux/O7nsbndj6LvJXD3Mq8APGrE1cxsXQPBXcWgenBsh0sLKwgYWVxdNdTOLb1CHb0b5NnSgo7rv3OyfKK7CcROYGrABWtpY54A4ZiKhNLBuWuYMWdxMziGO6O3cSFa2cxMn4bvllAssNHMkttoSsbqwozI7o2gpUkDmx9AW8d/yfY3Lmf5zYwA0u023LsqBzahZJVUl81NSnPC/7Qn3oKEzOf4tL1H2B8+lOYNkVQSmjkB2VxD0na/ejv2Y1tm59FvmMz0qlOuJUySoU5sZsqlhawvDyFleUHKFdm4VZmUanMUbiFhB0gl6WWmzaABMU6AJiBf+zjsllVKdGZvIhiLMcsI2WFSDuMC6DUSj+3JA5IIEAKvtcBx9yCfNchpLoPwsrvBazN8MMuWGYnKE00iK4ZCGyS46bmUAFyepGHxTGszNyA4S7LyQLvEW3yuKNwNlEAACAASURBVHmjxzf13on0IDKdO4HcVsDq0RaDFvzqJE7ArhLo8PvUuiuPeM5tvjgCRer5SFDCDZts2qImia1YanlbZcRXme618iJ1ElXVvlQXPc4VjYG4lilVe8HqChmddsWZ9aiXRKy+LLSxx5Y1smaxq5apBk1EBzL1Apuf5LqzHiAeB3BSlscEi63YRWnuOs4MNVW1rl/rseu/CBlOVJZmAO7nVb+1bfUkgHgtXonfo1F9Rs4jcc25nETGLPui6z5O32oHJNfrv/HMmtPT0xgdHcWePXvEEYbXfBxpSizFiko2ILaEiuSpngzWmx/iySQkhkTFc4nuNHJ8ipsKiAWiwtmKz1pl3RXiiILH1QlkNPut8hzqFU1FrOHIlXTvFyhNaTQB1A6UJzkh1nbsutoxHXnrS/ZAGxXXwPkL9/DxJ5fw8YlLksKUmTUpmF5ZmcfeHRvxtV/6PJ4/uhXMXluWYKoAWSalkLwnIXgtgvpShWneTVy+fAVz01Po7+7G8MaN6Onvw+3JGfzVD36ISyP3gUwOnumgRL2q6eO1z72Il48dQb7Dwt3JOVy+eR13797B03v34QsHjyBnUZKyhBM3b+J7Z8/h9tIyykyEYSdgmrYsyBVxEQkl+FJiNX0XedPE/t4efG7bNnxx7170OZL4VRIB/ezMCYxNjOPY/gPYPrgRG1I52NpqkEy/BJ9EKVpNQhXtpiLu1+peBNsEzbYAAUUcMlRROmAIrBjADXcBH4/dxNtXz2FkZQEe6800lI942UWm4uPN/cfwxW0HcbBnCB2wdZp77fesRvsqgJCkRCrDnrDhBOMm4VcZJ+5fxbdOvo1zk3dgdTBhCfW/AfJGCtvTvfilp1/GsU07BCC+d+0Uvvfpe7hXnBb2XKRIsNBr5XB04y589ZnXMJzpQ4cG4wQbomNuwIjLMwlIZ0AjgZCJ2WBB7At/cPJHmFiehJOh56iBRODgqR3H8PK+l3B0aD9yyKDkV3Bn6i5uzd3ChTunsVB4gND2YdgmHkzPYHGpiO5UD17c/QJeOPQcujJ5pG0mwUnD0ay9BPmFgSRSYoKaICR7LIp1FRwrloIeiuUleEEJFX8Zk7MjuHTjLO5NjmCxOA8rqTJq2raLZMpSjuqhicJyGXaQxeaefTiy82U8c+B1dDlDMAMGFxPURqcTmoXV6Ek568TgU+jDD+exXLqOew8+xdWbb2N24QaYa8IwywjDopqsfTrK55B0epHL9KMz3y9AvFKYQeCtIBCXE/r7FGGIvIbsdxEO88mHLlJJG4621FSBPCqro1iDGiYsntqI/aRyV7FNBkoH4h+rNqN8j+ViBD0DRnvh+wPoyh9DV98RILMZSGxAaHTCD9OwkFL1ENLHh0w6j1HpQc+bM3hyEfAXgGAJ8LUHeTXwIKojgmtmy8zBsAnA80BIDTjJgWiaj0/vXEWU/jua3LlMRFB5lT+KvGsUYI9iHKVahPnXPxpQV3MXxCmmSMDyEHBUzy4ss968MGYmWopq53v5sMiW9D1j8pbqENIXjEoc17FXnzV65mjhrbmOukQ0b0THQdrFoI62/XFAy/8PxNfKDRqxro9Tx/G1/T82EI+D5J8HfqnFTrGuXg3kjGwGI804pSpkw5/UpqtdIF4PjPMZuGGQmDkmLNPjLUru02rz2LAMcUAtN1aWu2oyUeYbq5GSa+dLzpOclYKA66AG1jpyvAqgY3OSwj7VXlddwmjty89XJZgxyB3//CoQj17VBKeW2MX7c/UTDexT420R/fuJaMTjjffz6Mj1GjpaEMR2z1KAigyU5xu4O7KETz+7gh/++GPMLZYksyZlDcXCIrZv6cMXX3ser754COk0MD4zK4FrAz15Jm9UAER2SSamZhZw884YZmbmkM9lsW3TJvTmc0jnMphaKeDT8xfxYGkFub4BJDo6MbUwj8tXLuDQ7p145chh9HQkMFGs4Ny1y7h07Qqe2XcAr+07jKwJjM8v4v3Ll/C98xcxUirBz2UQOAnph7L+6UxD9CcWIB566HRs7Mh34KWtW/FLBw6gj9p3AeIBTly7gFt372DLwKAku9nRNyA5JXk8E/mURglgGFgpJwGUluiuHu0RLb3BjJgyJR/gYh+gaJiYQoiPpm7iL078DNeXZhBkEgKQbcpfyi7SJQ9vHDiGN7cdxKGejcjB0nr1GiBeJdI0vNA7WerceQxfQBknx6/hz06/g3MPbsPOMm8pXReAvJnClmQPvvrscTy/abekjv/43jm8ffZDXJ6+iwJlDDx58kMkKwa2dmzAV59+Dcc27cbGRDfScCTDIeU6ERCP2EV10K4DSyVSW4mT+P9FFPDezffxztn3cHv6LiqSsdGA7Vl4eufTOH7gZRwdPIC8nYPJ4E5/FneW7uDHn/wD7k3fQiUsIbQCLKwsY6VUhlExsSm3EQe27UcumUVPthtbh7agv6tP3HbK5Qpm5mZR9nhe4aHiUUdYQrlSQKHAMw2y9S4q3jJcdxleUETJXcb9qXtYKi/DSISC+UwrQMIMkGCf8kJUCkzClEV/13Y8e+AL2LXpKDZ27YAdZMSyUFw4mFk1smqKpA2iGY8i8PQkKbKdAnxMYX7pKk6d/w5u3vkYmayLRLIMP1wU8Br6rHNbtNyJRAb5jj7xnvcriwgksNkX7bplccPILJceTJ4R0WUo9MWbnMHDtNOMQCKZcI4PMsiSZlqnI6aziuPwdS3hMRwBxK5Hm6ockumNyGZ3IpXaiVRmP+z8ToAMOLNdmgzksWVNkMlbAmLVmcOqTJ4OJGXR4qvjUGrP6VuozwtEq663suJows6otIlMMy/X5Q2EvY9N8YpSVjEUmpmpDb6MhU1Kv4wY+FVee1VcpcZ7hJH18qT1LNFJEINCY9Bd+3uvJlmS2A8tP5NniqwDqyvPKpSuB6rjoEPG1dp1rKpLj588xz+yuvmoAeKyeqo+WPe7j8FMrweI15bvccFp09PfGg1uPdBU+zzt/N6KEf95AfH1ALg4uGmnTHFg1EhP3Q44fdz2lD5fZ6MYvR7JPqI1OmrTWkeT9ZS53mfbKWu9Oo6cWiKLxShpkDIUUJaM62nHtW1Ro8COnc5Vbbqq6nG1DquxTlmejvMyeFKpFmwhJHRdV2O/JCuvJjuqQD3Krq3MIdQPV3Itwaxq51Y17KtRNWvna+Hva6xV4/VYr+0fCYi3GoR1GZLH7TU1328JxMXnmpVKIA5xTjl56jb+7NvfxdTcMpIZargtlEvL2DLUjc+/eBSvv3IUjhPi1PkL6O7pwYHd2yTDMwEI1x02+7Ubd3Dh8i2kU1ls37oFWzduRC5piqvYohvg1v37KIchOvo2ILCTuDU6io8+/hn2bNmC4wcOoqe7E+MrCzhz/Squ3r2NY3sP4PV9R5G2gMmih4+uX8d/OHEKt1aWUaKnt0P9stJGiW+3HKkHKrlO6KPDsbAlm8ZzWzbjV44exaCTFIaz4Ae4OjGKu+P3kLUd7BzahF39TDKjgygtukqrLkz7PrF7tFSgJWUp7Kgk6CS7d9Td5Thc4Idm0slVhpKh87MHd/GtT3+Cq8vTcDtSkoSHKe6dsodUycVrew7jje0Hcbh/M7KwlIOLBgWroiutN5WNqmK2iHloR8TrRUD8zwnEx28hlc/K09AOLYMEhpxOfP351/Dc0E5021ncKY7j01sX8PaFDzGyNAW7g6DKQlh00WNk8dzm/fjC/udwdHAnctRA+2oARYCEzCp/lM14xPApIK4CJg0sGUW8f/dDvHPuJ7gzfRdlZvwUSY6NPUP78OKeF/Di9mfRk8oLOFzGEm4v38bfvvOXuDN+XYI2A4uQ2pONIbMq2n4SGTsj1ooDnf3YNbwTg70DyKayWF5exuT0NEqVomT4LLsFAeGl8gqWlubF2s90mIiigNAvKiaY/rGsJ9uAG1RgEZDChcXkBgzB9BMIy2kM9uzDlsFDePbwq+jr2IyskZeMkBTIKF06TUjik4zaoqjgvIghVcHOZLINo4SSN4bLN97GlevvoeyNwnIWYDkKZBOEU/5D5pv17pD5ty0kaWHoEtTSJYYgVR9MqpzGop52LFN04Qp3KWtNtQiwzVx5PXImYhwHmXNqyuVJTW4sssoz1uiEafcikxlGZ+c+pDp2Ac4AAoN+smnJqmYZGTUCaWeoQXGkqQ5kbiCA9tSGQHyz9bGoxVBrDRuF1Wa4NP9WHh/KVNJE4BvyrGKzWfXjjs5TV5Gz0oRHB7Wsd80HVxcJ1XeVbnqt80AU4BltrldBiRpqapOtmCcuaPVsM9V39JOvcVyJrI/0tWIoWF1HIf/o5dXwEM20x0Md5B4avse/U13J1mo0owyb1XqLBw+vU67RaF17HBDzuKCtHnNYDySvtudaEFDv2VuVU+bAmmA7acU2X2u01Dd77vj1pQe0EeQX/1wreNGqzHGg1Kisre4Rb4N2PtvomSIJStzOkNer9flu9Mzt3LtVHbfTb6PniRIGRX/Xq792NpNSxtWEyJr/jubP2JZePkNgEqMMJT5GJxnUNrZqLlO1EZsW1iTMi2wPVYIgEe9pIK6D1jnHxol3uVgtcNGOVfpe8sTxx60zD7VzqvFEfMTbachWA7bR+/UmChYs2gCo4wkFVgnEKdVkk505O4n//d9+Cw+ml5DpoGUNZStFDPbn8dzTB3D8pSMS/PXBJ59g+7atePHpg+LIwLWTUmQuq6fOXsLJkxdxcP9BHDu8H105A2ElhO0YorNeKJcR2Amx9bs3uYRLVy7j4oUzeOnoEXxu/37kclncmZvGldE7uDc1if3bd+GVPQcE9K6YwNnRSfzJj97G9cVFFDMpBAnloME/UXIdSZQjjL+PnG1gMOng2c2b8WvPPINNTlK4tqIX4EFxAdPzswhdD8P9Axjq6JIAUUnGo11l+LeADHYW04RLeYOl3EjEMZ3gNOrJAiAIGlUeev7nilmdgTMz9/Cnn/wY5+fG4eYzcM0QThAi5QZIFso4vvMAvrDtAI4NbZXgTzoeiwRMn6FLYphqEp9oj6uCAZmc0BdGvIJTk9fwrRM/wtnxm8jmc8oZ2wvgeAb6zRx+9cU38Or2g+g0k1hGCVem7uDb738PFyZuwe6hXIhWjCGSZWCz3YVffuZVfGHfc+g00xIYGaGFOJMXBVHzqVjn7FX8m31qCSt498bP8M7pd3Fvfoy7GtGsp40UtvQMizzl1YMvoz/BdPcuVrCMG3M38Dc/+iuMTN6EZ1YQmhT7eHB0wgXS/+WVMpKGg65sJ3pyXcgmMujIdqBULKJYLqJULopkyvMr8IIy/KCClZUlGKYnQNxnCnfTF6cb0+AJhQUrmYAXVMSmz/BdmOUKHN9BxuxCd2YzDu35PLZvOYah3p1IWVTPJ2AGOohF29WtlRCs6uREuxwdG3Kj4jOgkvW0gMnZCwLER8Y+QdEdRSpdQiJJ8MyORdabPYpWoKa4FJm0veSpjZaYkIYXxpi2gn6IBOVa9Lkm40HwrR1v6ERk0yHHLItEh+DW8A2EnqqHZIKyEI6bFBKpfmRzw0hnN8NJDsB2BpFwNgHJDYCRR9E3YTOinkw4tHxHssqKVk2mJokbYSCoBG9Gxvg2QLcWyYtDdpyFVBEVOrpSKR5F9RZxNApORnuK6olp9ZhWebZLgibdQdUGKBJXR72Vm8VokYicRFYlJNFBbC3IjlxV1NaAJwxVeFt3ClaM+Go652jTXAUi+h9Vj3KZP9SLagxpAB5xWdVz4yq0WL1vLRiP/a7qTG1GZO7X81ScDa/HyNdjy6vfbxPFVNc3bRNZj9F6nPWtHqhrBE7bfOTqx1qB0vUA8Xbv3YwFjAO3RuByPfUbf6ZWZa19/ke9z3ru2eyZZD3mqaz4/WsiSNsBy5yjX2+2QWu3TR6nP9VLWhT1m0b4TA1PTes12CRzTiUZqKaMaH2pirxj84JYTmipqJLvie1sdHIdG/irJgY6VjN6j0uKkGzRjLBKAERTlnw3Lpepkt/1XtRzXI1FayPQ3WpjKtKU2s5SrwLjDV5LxT8pIN6o4Zox4hJkJ9mWaGVGqQGZQODipUn863/z7zExtYJktltSPru+i86uDDZv2YAjR/eIi8r582exoacXn3v6RaQdA7mOEB3dGbihgXPnr+DC+Wt447XXsHtbL9I85o+kGyZQCoFFH7j7YBanL17F2OgIutM2Xn/pOewc2oBEOoVb09O4PjqCxcUF7N22DQc3D8MxLRQCYHSljD/50Y9wauweCqkkKjybJ6AgUJUjd8WMM6Urra87kw4GkzY+t307fuXwMWywlOyDZS96FZRcBrIBSdtGhiCdAEYPiDVBU/p4OV7fEWMu2wDp4WqRJ86InDtUUKeF8wv38K3PfoKzM/exzIBRyxR20ygU0emGeHpoKz6/ZS9e2r4fPSYT6agFmVICV080xC7KJYUsaVh1ViGZWDLIiHv45P4l/NmJH+La7BhsaujpZkO2tuQhV7Hx68ffwpu7jmLAzknCpvuFKXz/5E/xs+tnMOtU4DHbd+DDLnnoKBl4YccRfP3lt7A5NwQntJEwErLtYcptGaAiQVCwWzKW8jfaW3pFFPwiJlamcOLmKXxy+QQml6eQyiTFP5psdm++D7s27sBzu49hqHuDpIafWZzG5XtXcPLKCYzNjsBKsTLVBocbIGXxpwIP2Y/JenKjRFBKD3jljxEdj6nsksqbXqEZGl4yFwE3lBalS9ksfEqqieXIuEsWKY8QGwnPQZfTh/7cNmzbeBD7dj2L3vwWZOxuRgYoqzwJyNQ7fk3Yrjnhr5lQCdJUQgbq18l0l+AFs5iYvIgbtz/ExPR5hOYEPH8alk2/7Yp4nCcTCSSTGfiuxxybcCwLnsfrOLCtFDwmxTGSSKfySCU6YJkp+R0h5ScOLEmCpPTbtlVSWTS1ZIXPb1sObNsRNpxMdyq9AbncFqQzG2E4fYDRqfTaRkalNaZ+p3o0GTHPq/IMWSZk3lb1rupEz9IyRyuQvgqo+K6GwtVFotYos2YJjeZ67aurVycF5COmJ0K4+qtxNkbNkUq4IuM6xg7VW6zVVipaKBvCSPUYNVrH9cz/NcvewzeqHiXXX7iV1alepGsX9mjDuFbgs9oOsY1A7XNEzRltWKoMftS0UbPG6nI1/W2MqW9DAtNofW0G6J4ESKwHepsBt3pH7K3W9lbgNw7Y4s/TLoBrdf9Wddjs+ZqB01bAKbpvPLtko/rmPE8GmT9RxstIb00g3uynFti1qu9616rXrtG4bnrzmjcbPUttWzY7TYnfVz4XGz9rNtIxxnlVJx49UISQ1e9xcRpPoqOfuCKo0TAVgkVUbjH2QI99rXnRp3wxAkTDo+juT6J+nwgQX09jtjMRNGvwqLNXGXENxCWITZKa0L+XspIp/Mmf/jXujM4jMNMwnQw8TuhOCCdpYMu2QfF2nhgfA5F7Z7ILCSvEwYMbceDwLmQ6OnHuwhXcG5nEL3/5S9i7g6yhahNmo2PikIIf4taDOfz193+E2cUVDG3ox9deP47NvXlkEhYqQYA7s3MYGR9H4FawbWgAOwb6kbKYRAeYrIT43qkzeP/aVYyWClim+4OTVPpQekmL3EYhfx7vE4hv66ZGfBt+ad9BbOARvw5rIHBkYhj+cHATkERALs55xXVU0vn0aRABt/xTs+Y8elcXk2TpVT/yEkJcXXqAvzz7AU4+GMWiY6EoFnK08CwjW/ZxsHsQx4f34jVmv7SZ09JAJVRClwrlBiYt/Kg3ZiCdYuQlKzr14SFQMqlH93GCjPinP8DVmXuweFxBhxJ6qhdc5CoWfv2VL+HNnUcx5OSE4SYrfvLeZfzgzM9wcW4E8+GK2ESiVEZyxcfW/ABeOfQiDm89gM2dmwjRBHTzyZh0p1AuwA1cBb7dEorlgsTOLZWWMDo5iutjNzA6d0+sC10GETItAPufG8I2bHQkstg5tA0DXb3wymU8mJnA+OIk5ktzIksxLGVSJ1nCKJuRLF5qVFdZOgGUBF8qIM82eTqi5ysGEQsQVG0jNUoAGHpw4CGbSoq2hpIJsfOjXIg+KFYWAx1DOLTjGdGDd6YHkUv3ikOKxTT2kd4uxmLULqC1i4x6P5DAZp66KKtMnpmUUAmmMTN3DVOzF3H91vsolkcQGjNwHLLXvnjTEywziJgnjsxs6fIoJFSp4X3PQTLZia6uIXTlh5Dv6Ecq2ankLUgglcrBYuIjv4LQX1Ra7WodMnAzAcuiJIVpmBMwrQ6YtAy0OgEmE6IOnuc0prPG47rRhFo7Z7UCLPGFqNXC2Yz0qAXAzRbZVvdpNO+2e49WTM+TWAPWQ8TI/ST3gFqGZftYj/7WYH2VmdeEfU0wqHy1JhkSr1edI9UAUMWsWbNbrWnNiK5G7d+KDHsS9d1Ov251n1bP+bhA/HHv36pt6s9r9TpS/StVcUgd9je6Ntc7JsL54z/+Y7z11luSCCfKcBkx4a3K+TjvNwOKreaNdr7bCojX6/+t7vuo5W13Dl/v9Ws3hO3Mh+3MrdFzVIM1W+1iGg3an1eFVh+wjoaN91wDxGWOVJ6Rkc54bHwZf/N3P8aV6xOYmisitNIwbBtuWIYbFLF1+xA68hncvnNXHCQK82XR0h4/fhAvv/yMgMULZLnHpvDyy5/D5k09sEIXnZkk+rs7hR1fKJVx5uod/O13f4hULoenDh/Emy8+g+600nkXXB8X7o5i7MEDDPX3YXhDHwY7MkhZljgTL3jAhftT+OmVqzgxPoIJZq9MJBGQoSMQk4yhCuj4gYuulINdfT14gcGae/ZjA4GayiStubo164SqIznpjjLwRUGI+rhYAhk0Kx2xR9Q8i94q2gGG8Jge2zKFHS8iwJ2VOXzn4qf4+N5NTBoBCjyyZ3yf6yHl+tjbvQGvbNmNN/c9hQ1IgR4UJeFvQyz6JawUVsRlpbejUzYlTmgiRS5Y1AAhKmaAZdPFqckb+PPPfoQLk3dgMqEPgTg54YKLfNnCbxz/Mr68+2n0WWlxxijDw/3iLH545gO8f/sMHrjzAFno0EeiEiIXJrB3cAee2nMEezbvFhHC0soiXK+CQnEZy0UmRRIzaJTdEgolZqEMsVJiAOQYRh6MYLGyCCtjwUgqK0CWQwJsPYgvd1+uG53ZDnhuBTML05grLyCZpbuKj8CrSDZXpo0XuyrRHJCRVfRzlfnTQZFsO/Fw17ppAfCi2VdgQO3mCWrZBypI2iqYkQllwoCGiGlk7Dw25Ddha99OHNh+FFsHdiNh5CT3KgP1+NnVtlasZCMWqu4GWSdn4jNJRD0oUynDDaewsHQLt+9+hIWlG/LvsjuNECsCnB3HQsJKwvCTSNqK9U5zM5zohu/Rw74XnZ0bkUn1IpcjEM/D81gXNhIpZua0xbMfTLYjW0VKV9hv6YzCoEwehzhiVUiAL8DbUBkvhQXX9laa/28YcNMMwMYX8UbgvNX8+CSAeKt7rBeM1Jvr21l41ru4RXN4q+erXZviv0eM1hqOLE5/a4AU/1yEpassuM5AHH8OuV4ExPUb1fvGPtgKstVbjBsBlzX3bwDs1lvH6/n8o4CY/68D8Xo4JV7nDHJkanhmpaQP9ze+8Q38/u//vuCLeKBjq3mmdsPwJNq1HaD4nxoQl7H9BMdOOxvlduqoVXs9xIi3W4jazzVavFs9QKtFpHbSemgHq2kMaqnF+5sLsgnMLgT4yQenceLMDVy6dg++kYKZSMIje2Z5OHR4F3bs3IpLV65j8sEsJidmgaCMr33lZbz+2osYG7uPM2cv4uKVW+jt70Vvb1aA+KYNfXj+6aMY6O/C/fEJfHr6Em7fHcOe/Xtw/KXn0ZthwJsiTwhc3z99Abfu3MVLzz6Nzf296HJMJExD2HnXtDFZAj66dQtvX7+Ea7MzKBBoUp7CwK4g0mcye6KPrGNiuKsDz28ZxjcOHcOAYSAZKomq1Eske9LyUZEorBI4az4jLBIXoChNepVdUuCdAF8YJjLiBI70hzBoKhfiVmEGf3/uY3yigXjZMSTDIZMOMaX9np4BfG7TLry55ylsFCBuo8C0L+4izt29gYtXLyFtWHjmwGEc3qbSz1M+QTaX6ecJqxZQxKkH1/F/n3wHFx/chpF2EMqzhIxORVfFxm++8mV8cfczGHAYEkrmPsASSvjk9jn86OJHuDZzF0tmSQIkHcouKgH6Up0Y7tuEwe4B+K6P8alxFEorKJe5xSAIJ8ClN7a2rZOyB6j4ZVSCEny6Y1gBQkt5PDNeUIAstba+iYTBbI2G2CqV/BJ8MsAJ+p+78ifFUw99fW5uhAhWWyXN6KkNGIMi2T68lgo+4S5Fu0mLzJ+/sw0dJB0TjlmBaXiQDLCBjdBLojuzEbu3HMHB7U9jS+9OdCZ6kGLgIgE4nUToUS8C5lU4UQvE42CpERBnwqjIHop1YpiUqazAC2bg+hNYWrmD8QeXMD5xFYXijALPJk8HbCTNTmRTPchle9Dfu0XAt2XmYVmdSCS6YDAlFLOhSdp3Vjb/aN12oFxVqttPsRtUSYiUU4mlqiwKBeL3In9eLUaJNrzxearVnFRv8W0ExFvNf9H77dyzFWMcf65onmxnXm5179oF+3HK2upetfXVbP5/qGzNUDEHmI5Rqd4jRmDUWipGbjPVOo+OwDWTrgJiVfxMq59mjGAjoF7bL9ppx3rPsZ76fpx2bQQUo/LVwwvNNljr6b+PClIbjaf49VrVe736jZeL3//444/xh3/4h1haWsJv//Zv47d+67eEdIksAVv1n0eZm+LfaQYUW9275fxfI11rhddqgfKj1G+rZ27WrrXfbTU+HheIt3rW6pzdSCO+3gdsVaGNHqid+zQasNKoihpUKdYZyKUjcVdKwMnzN/HTjy7gk9NXEVo5WMmMACqYFezbvxV79u3C/OIKRkfv4/bNOyBP/c2vvYbjLz+Ha1dv4uSZCzh35TbKvoe9+7Zj02AvB3SEzQAAIABJREFULM/F0YP7sHv3Fpw+dQ63b99Db08vdu3ail1bBwX4Lq8sw7STQNLBTz45g1u3b+MrX3oTG3s6eDCudN1hAM8wsQTgZzdG8HcXT+PqzDSKBBI22TsGNKrjVwmssoCkEaDLNvDcps34Zy8ex0bLlJyMEmgZW4QiuVMEwgWzaQkKmSEZLBqsR+uIcp1Rga6RpT6XGJVhlF7UDD80wYTml+bu4XvnPsaZiREsUiPOTI1kRMsl2L6P4Vw3Xty4E1898gJ2Gl0CkR+Ul3Bl6h4+vXMVl29fR3c2h5cPP42Xdx+WRDsE0gTAtP1jON9UZRanRq/iu5c+wvW5+zBSjmRPJehzKkB/mMY3X3wTnx8+hMFkXmQO/CmhgrtL43j34sf45NZZ3CtOwU2E4rDhV1xkrSS60h1iF0if5Km5KZQqJcVuU5hNXTyF1pTb0FlG+hWvzL/V7kSyN0qyGspYKBehDIhJ6lXCIQYVMpjAckz4QpcHMD1aBoawAwYq8nvcEKqMigIUtee7AgCr8hRq76uJdARVKjtLGRMBmXBbAXGLshAXRujBdw3YQV7S1e8aehpHdr2AwewW2AF9U1jTzBhpwg9UEqfa8VU7cTcGgDzwV9pHBl/SpUZNxCpbpmlSgLUgQZwzc3cxNX0HpZJyewkCPq+JVKILyUQHUskOdHb0I58fhGF2AOzZIcdBSphuydsgiXsEUangnWj8a722SA6V4EmPB8WTyvNHLIl8mxtbNQ5YF1WtgZ6kWs1J9eaynyeIqQewG732KPNwq/I+SSBeCzBbLVQtgXgrEXotOK+Rl8Rjt9ZcqvqLdnSKaVFF8tfqvrGC1TtNaFbnj9uXHhW4PYn7Ntp0PAoQb9U31guqaj9f75ke95615efvZ8+exR/90R8JsfZ7v/d7eOmll6oe4esdr63GaqPnf9SyPgoQjzYy6wHEj4oPm83F8WdfT7u2M17jZXucjU5DIN5swNRO/lGF13u93YK36litdlgirqhmgtPZ6MjcVoArt+7jB+9+hp9+dB5msgdOOoeKX4EfljA0lMemLYMY2jyMe/fu4erly+jKOfjVX34Vhw7sxcjIBD787Bw+PnsZZd/Ha1/4HJ46vB93r11DKmFh/4E9eO/d9+CWXPzqr3wF/T0pYUcZvDY28QCLJReJXB637t7D3OwsXnnhWVFJJMIAndk0krRTBDDjA2+fP4/vnDuFsVIRoZ0Snbhiqk2VxIaH6TYtBj0kvBKObhjAv3j9LWxzHHEnJvdXt0NKA6l39OWqQcEal6v39B9Cm1LoiW8124XHZ2RnE1ZK8jcuo4KJ8hIu3L+D966cwY2FaVTSyjVGnB+ZeMatoNdK4NnBbfjm869hh50HVeJj3jx+ePYTvHPlFCYW57B5YADP7jmAZ4d3o8tOwaHmVzNMTIYzNjWOc6PXcHL8BsZL87BSCSW/8UJkAxvDqW78ytOv4uXhg+gzc9r7nfDME+vDs2OX8eHVk/jg5mmUEoFgOtdzkTAt2BIUqYCoy4QtDPQV8KtOIFQQoraGk4WbgabUs7OBfYQMvCGgJldOFw3WEyEuZSa0veOmhBZ3ShfE3Qwssv084Qg8WAT0diABoYalEjhFAFzkJxEYD0MVBCtYQDHw1WBBvhaEsEOCcFrCU8JE720PbjFE2uzHC4ffxFO7v4DNnXuQRSdM34bN/kRHEBH1a2mSBifR2G8FxFfnCAXEyYazlngopVwAfATi2MJA4wJM04XnK6/zUJL2qKREBO6UjIieW+ovBcvkVpXRGAkEPFLSgZRRrnRlN0lUrlw/uAFajblXAZaqDbW7RiwqP5qv1JzD9iWwfxiI185r7cxlTxrENFvEmi0U613Y2wHG7QBxXqfde7ea8+P1vR4gXou5Y3Gya5owHtzV0LoxuphKpKDnSPUihYfrAeK1wKRV/3oSC3s77Vrbr59EH66HCeqBuZbt2s6gq/OZRn2rtg/H+2stEbGeW7fDiM/NzQkrvrKyguPHj2NgYKB62t3umIk/03rGTy02W29ZG7VdvJ0bteWT6E+tyrreeXK9bVvv+rV950mM14YJfeo1WLPXaht8PQVuNjG1GrB0vFCmBVolqCNxeeR/e2wWP/jxZ/je258ATjesZE5swQJUkMkC3T057Nq7BxMT9zE5fhc7hwfx9beOY3jTRty+O4v3PjqD909fRNFz8cxTB7B/13Y8GB2VjIB9g4M4deoUhjcO4Z/+Z18lbBBG0ko7OHH+Ai7fGUE614mhwSHk02l0phOYun9P/In37tyJjb3dWAZwZWYOP750ET+5eQ3zYsOYhCHBa5RJmAiYhIVA12EyljJst4B93T34F298GfsyWZA7dIiAtGPCGg/fyBVBO5Oo4KbVwEvtJKwzawLl0MV8aQULK0vC2FMmknAcpHNZSQA0vjiHK+OjuDJ5D1dn7mPWKyNgECWDRimRIYD1XaTdAPu6BvC1547jWM8WZJHCBJbw3RPv491rZzHvF9HTkcdQZzeGO3rQkUjBEscYwshQNgJz8zMYnZ0QEL4SlGE5OsmKG6DPyWJv9ya8dexlHOoeRredURsHAZZk7j2MFyZxeuQSvnvyPYwVplFmkh+TQbbaOpGWjqxvW9kmMrkMZR1yiqB1IrxmPKqaC3BQ8RBUXAHcBOceATcTy5Dt5jOG9LemJIKsK1OyuzoRTYDQcyW5jsO2pJ+4ZMnk5k0t7FGQpurJlAgFWiMeAXEtTVGpJQXgM7wxYRuSwCYMmQgngFcMkbMG8MYL38Cxna+iL7EFSWRhh2wrMukE4hrAasARn3CbLQ61EzPLGFlkqvdUfa5u71RQq8rlGqWdiawBTZFomdR7C6zm9ogbMrqmMJBSAep4QJNI0Ko0JutFAWmZm7SbTDUAPrLeqw6KaI6IZYJcG4Bfnbbic107i/uTWHTqzZmt2JlHZboazc/1ytouEF8PGK8Fp+up4zXrUIyZXk1qVPW0qfGZUaVW27AoaHPVlaYGreuLrAXiEtYR+c3E2Yx1LniN6rn2MrWfexTg1gr411u71wvYmhX/FwnEG21Amo2TJ13WeF3wvvE08ZEVYK1v+Dq7j+rH8WPwFhd4UvPEetqyGUheb3mbzQ+1bf4k79tOf/q5AvHaibLe7/HO8KgTRLxBWi0CD3emKDOSAZMG0DITM++1JVLRsakV/PSTi/jL77yLSpBFaGWFYQ6Ztc8mGHfQ2dOFSnkZ3fkEjuzfji+8+BSyqTQuXL6HD05cwmeXb2KpXMLGgS705XPoSqclyGKxXMGt27ewsb8fb33hZZjeEvL5FHbv240Pz5zFe5+cxMLSEr78xhs4sn8vFqbGcfnCBUnR/swzz2LbxkFMll28c/EiTozexaXpSRTp/xza4ghBv2zTsZXLSMJWSX0IxIMyduQ68DtvfAkHO7rQJVIXAroqfKs6CfC1MrXOocoMSAhDkrES+OIhXvF9uNSqB4E4rqxUiphamsP0/BzKngs74SCdTKKjMy/PMjozhbO3r+H+ygKWrAB+Qum5aZMoKe617MKqeBhMZPHqgadwuH8LcqkUClaI9y+fwYe3LmK2vCwWi2nTEu/xhMFA0FDAPv8W6UXA53NRcZSnstgqupSlhNiY7sIxatCPvIiduQF0iPuJAtGEl2Wmezc93F64j7fPf4hTdy5hsjgHz6aWg2y1SmikVmlKSXwYfH6CQh3gytcE3HODIEYnkm9egktzyTQy3DxoL20y7cUKs0v6qFRKihn0CaIpkQiQSjriKFLxqLD34IdkiF3ZBLDbVhdCqsWFylXWlUSh3DgoUzr1+qovnQLUdJ5POCYslk2AeIjKcoC8NYhfOv7rOLT1ZQwkt8JBSnRHhiRHUDpqnyx9pJmusbRsZ6KMJmUuKrxOVTKjs42p9yNXmGgTofxVWDZuog3TrrKNlM1IScX/XnhH+beaF3TSher1lGSqiqy0XEfJhzTciuyxogVL9FiSqWpVjlIbRNGg4I0AUbuERTv1We8z7QDxJwXWmi069Z7jP/78v+r6FIHrOMiO9lhxFXeE2x+Sk0cWifE35ALV0Ve1klxjddZaIl636dcLxB93fW21tsqIWGP9pirice9bixvqbXCfFEisrehmffZJgKdW47U6r0cWnBI7tOoZ/qhzQivMVPs+y/rzqONWbfmLBMT15qL4puFx67rZ/P8k+tIjMeLxAdrObrKdSafZZ2rvEf2uvJ/VomuIY0KVzhSQWfBMnDx/C9/5wQe4NboAL0wCtiP2dIZVgZ0w4CQsOHaIHdsG8Oarz+PI7iGsLFbw3k9P4tTFW7gyOgHm3s4kgc0benBw50709vbh5r0xnDl/XoDT9i1D6MoCG4f68PoXX8fNkTF8/533MD4xjtdeeRHHDu6D4ZUwencEoWlj247d6OrpxsjCMv7i/Z/h8tQk5owALtlEj04Z5NdD5ZttqYN8OnlQ0mD6Fezq7cEvHz6K5zZuEyBOtxdlQ0yJgMqi6Qo0NbBSKWGpWETF9xDSrSVkivUVLBVWUHDpM6IsBSteBUW3gmXaKJZWBKizgyUdR3yfyVbPF5cxsTyPea+EEp8nlRSLPHge0kwMFPA6ZQHlHXYSm3Jd2NE9ICcChdDDyOwkbs8/wFKlKDoGw/NhuhUE8mwajFN/TWeRIEAymZS8KPxJMRth2Ue4UMTBwe144+gLeHrLHgxYHRIMKs4jBLACvnjm4aJguPj0zgV8dvM8Tt+8gLnKkriveNxEGCESKQYA+rT7QOi6oO8ltdz8nddSA5kAU+mO/Yon6eeH+gewbdNW5NNZGBUfS0sLuD8zhqn5ScwuzMlk253vlv5ISVFHZwZ2BphZeID55VlVRzo4NkqYJGy+gHCmT1dp29WpuMo4KZIYFXlYlc/wc8KIOya7tWjP+exGxUYm7MeXX/kmntv7OnJmH1LIKm9r2ruIlCRinjVobTFT1S7IETiOf22ViY5cjSJ2PIphUNp3tZlQ5zH0ha+mWI8kI5FspJqyWKnw5aee/kCDoUhyoOQr0R/1tQgvrZUirG5e44tmOwtsVB/NfITrgZhWLFbtd6oB220ApWYLTzuMUlTuVpuO9cz/7d632ecazf9SV5qVfrjFozYP1cYuDkZ0QZW4TKXsokN95OkflU9OBXXsiVpmNHseNyWO+l4LdrL++FntaY2AUiMw2QqMtbpfqzZstq6vtw832yjG+2y9dm4EctbOOw/vhlptHJuVvx7ArJ0TGm1QWo2d2vK0e51m81Or+m3V1o3GfbM6fhS8Fn+OVvdst16agf1mY6fdeamdOXE9QLzhfR/K5qPvXG8g1itYq13HegrcbieuAnG94EpwoQDx1Z0fWd5yYGF60cWP3z+NH79/Fg9mCrBTWW2DV5YMmdQHp1Imjh3ZjTdffRF7tuRQXArxd999G1dvjWK+7KNQLqGrI4lDe3bic08/heHhHtwcncNHn36GO7fvii43lwb27d2J119/AxXXx5UbtzE1M4WEE2LXjmEM9HXBshlwmIJnmhhfWMGZ23fw9rlzuLeygjKzIiYToAkEQQdZWzGASFgCUgmsRcMcuuhPpfD8tu04PLwFfakU4FbgeuRjQznq5yaEf7wgwOLKCgplOn4QfALL5RJmFxYwt7iApVJB0skzEFPHDKowuKpGWrl3kHllkJyAdsYjWgYqwqwacOjw4pGZVSJhSjUEQAZMpWIiWCyIHp5lqFAURGc5Bnfy424FFhl7EReb8iz8nCyIrgeH0hwCEMYAlD045QD9VhbHDzyNVw8+g625fuSZuTO0NbNMHbby2eZzlEwPc2ERF0au4bOrZ3HrwQhW/BJcK0DRr6BYYfr1AAnLQsZJIGMlBPA7Bl1IlD7e8wnIldc1+9hQ/6CA8N07dqMv2Y00HMwsT+L66FWMPhjBxMykENd9XX1I2A5SmQTSnQks+rO4fu8KxqbvYXFpAZawswYCycq4Kk1Rad2VGUPkH04crjYGUdYXhUajEwACcdOiPpwbEQPuUoi8OYRvfumf4eDwS8iaPUhKWC8lNATiZOpVZIFawh7iB9V7DdJfK0zy8Ll8HIhHV46WyLUfV/BHJ7NXTxGx2NpDfXUCjARUShG+JrCSj1CDz6slic0N0bXUR6uwXxHz+pqtmL9Gc9N6gfhq3dUu7fXZx1aAotVzrxew1Vt4mrFpzQBbvbK2u8DGgUdTIM6TKh1xrsB4XAG+2q0iFpvXqmYK5PiWk0LmZGacC52qKDnTJzNVP6Po8Ez3rqijx/DfkwKnTcv6cJdpKE9oZxP4JNu1GVCs7QeNwGgrIF7vOo3wR6tx0wyctgPE64HKZv29EZ5qNn5bYatGY7seMFwPI94MZDcD0O2M7XY2iM36UiuM2KxdW82FtcOr2SYwXp/rAeKN5v+WjHi9gtW+tp7FoM5cUn2pUQdoNDlFzBenXlOsy7SLigTLhXBDE+UQOH1+DH/27e/jxt0ppHLUiqdQCZhmXPI7wvOK2L51EC88exjPHd6H3jxw5dI9TE3PYmx6GsuFJWwb3ogj+/dgsLsTKQcouj4Wl1dQ8QyUKUcwK+jIZtDf3S1Ba6VSgJVyCVbaQCpNAQHEA3vFM3FzfAqfXbuKy/fv436hgBVKMhK05yP9HdnUKXBcYfbAFBMAhTBsE4mkhUTgo9sy0ZelJ7kpGQoJnuUYlW4YoqIQMz4JSCy7lEIE6j0B65SiMH29j3JIeByITEDs8ggKdSIh0f9S1kKdMyEQXURoWk23D30/phpnpvekZAP14TNDi6kCI6m7TpJpiuQFrATHFKtDfpaBi7b2xmYnEM0078/2dD2RvFBpwM1JUKggbyRwaHAbvvTMyzg6uJOqZ7k+lcVVAKbZZD6fZwQow5dEP/cXpnB19CZu3b+L6eV5zBUWMLs4j4pbRne+E5s3DGJT34Ak4+nK5JBJJgVIlytlWKaNVCItIDeXziFlp5Czc8wDKQu4pLMPllAOS1gprcD3QmQcurLw5MVHyVjBqduf4qOLH2B88YEkCkpZSQlsdANPAkMVQFSMOAEj20GBcZXcR9xbdFZHBTWY1t0SD3nHJr9cgm0weNOCu2igxxnGb3zld7Bn6Gkk0aWkKdRciz5F5e9ULiMKnDaa/BoBrdWxKloR+XotEF87QcVHvnZ/kZckwjn2DDFpifDmq+mFH2I/qCWPgjW1m1xEkkqpNFCK82WKkV/9qWacbTYx1dFjRs/yKEA8Phm3mjtb1X+r77coVsO3G5EutQCkFRBfz/1bLbJ1wUTUnOuRiOjvqKBstQmUGA0Cc8+ryrUUeF+DtlVx9Hce3oo+XNp2gGK9NXY9wKndOm53fV1P/3yUezcqWztAvPZ+j1u/9cr6OH26Xh9util4UuO32Xht1r9atV+r+WfNXBo/KYq98STL32qOqC1rq81Bu/Xf7L7rBeL16rwtIF73izWm6Y124O0WND4gahu3IRDX0hSVBppL6uqySiBOSEMweu9BCX/9nbfx0YmLqIQJ2OkcQovBgQZ8ryLa2lxHEjuGN+KlZw5jy2A/skkbKytLKFSKmJubwYbebuzYsgn5lAoPI4vi+szACJX1kbIR0SivZoeQrIzaiaTkuphdKmJqoYRr9x/g1K2bGJmfg59Mwk84cPk17RdNPiZpERCHirG2TSwHHnymkk/RcduHVS6JJpvaXEkOI7lhTLWwUAcv6wWzDFpiQSgTloB07Zihy0AvRWqWeQ2691kEj3Jkq6QQUSCjWCSSVY94TCGiLJWmnmCcGmuCaJ4yMK5Uvs8NEqtGabzVdZUnOkG66LFpG8i1TltQ8tmFJJZrhrACA1knhZyTwpbOfhwZ3I4Xdh/CcKZfQLgcLleTD8UBFoEYN2O+APIiXEwtzmBkcgzTi7OYLSxibnEehWIJ3V1d2NQ/gI29A+jPd6MjlRGGnDCb5wx8PAvUeYdIiCqb+R0pChGvFKmrCgriUc9yc/Gme7pS5ruYqozj+599F+9f/CmWjYJ8iiCe5wIq2LMJENfgXI7FtQufAn8E4BaStDc0eapQUGlqfBsJN4fN+QP4+hv/FFt7DsEBE/io4MeqW4gEONZnxBsxVvUWwShQUk0H2hpzjQvLKpBZnczi5a1NMq5BeWTRGMNC0QaEdxI+nUCcWUHl6Ki6HVjNmlyVrKztF2vml1YrkX6/EYh5FCDeaGGqX7+xZ69JNd8IFLezODYqdjM2rBGrV/scjebyZutIs+9EYKslOK0jWyIRwTlSvaWkJXId6YIqVkElglPuRxGrLk5H4pK0CryrA0brxqXcbfafVm1b+37LsurN4c9jfY23xXqu36wqavt8Oxu9RiC7VZU/bh/+RQDxx7lHvfI3q99acFpvvDabD1qB2ei7rU466s1X6+1frTaTtWVt9ezt3r/ZfX9uQLzeTdczUbTz/UaNV+8+jYC4HERq0acCY5rf01pTprwnjKKV4Wenb+C7P3ofN0YewDdTAsY9PXEnHAu+V0LCDrF10wC2bt6AF545iv7ePHI5wC2HyKYMpHV8HwFkQPAqwYUEaDzi9AW48cCfjHSZcl0HmCyWMTozjblCEXcnpnD97jgWXB8LgY+ZYgFORwa+aUgAJVcJhq4ljBDdyQSymRSQsDFVWMKUV0GZ/oiUsJi0MiRNzAyN6mhWOoP4g69lNyUQkVplBtNpKBx1HCV/oXsHnS1COJSaEBALS6sYeVmgyL6yYUSmEYh0wxbi2xAgLoubT8s6HwET3djUtvO9QLHaWl4iDBQZTgmO9BEQhEuwpyG/ix6am4cwhOUGsBiw6oXYuWkr9m/fg/2bd2BrrhcDNnXhFo1HlCRFu45EfUdqQANDsuUsHzdO5cDFcqWAclCRP5QckR12nCSyiRTSThJpM4GEwXZUTLsX0u+aVazqj69KrGcUWMg1XeL/6AoiDtVV/w96ZXtmCWOLd/EfPvpbfHDlQ5RTLlzDk++r9uBmSstQuOrrjRCZcDmdiOqLz6CP4FnPfCZKUughbho0lyyJI4+/YmBj5w4c3fZ5HH/qK+hNDUsqe0luIxWj/bNDlURo7UF+/em48WRWjbuUL0oMaJRsSLP3cajyEKugVvy4gls/QDSOtUZHt2dVAx4x8FJftWBIlU89kNps6F/kPg1Im2rBmzFajcAD7xcHTnEAwdebzYet3m8FblotJK3eX89cXW/Orqdhj1+zGXhvBaiiRbXh/K/zIcjntIVtdfoT21flSMQxqYK5dcAvE1lJt+PAZXC/iSK9/eUUiuOSG25u8lSOCulh2qlIhFK6E8n4Wac2vDpHtfm9RoCt1X0fZ31VwzI65WrefxvhgvjrrZ61FUPerJ80IgBb4ZWob9WWdb1lr71/s/mj2T3j9423XTub9lb1205Z11vHjZ63WX3Gn6Pe9+s9Q6v6bfadVpuT9ZS51Rxeb1zX9uum92ulEW/05fXcpJ0C1+vAtYWrd8+qK4NO3MHrqGupicQPCJJNTM2V8MFn5/DJ6Su4NTaNSujATKSF1bZpxMwEI6EracKZNXPf3u3YuX0TuvMZ9OSz6M5lkbJFWSEpxXl1Oo7MLRfEdYTPkUql4Vi2APyZhRWMLyzg1tSE/D1fcfFgfhFjU3MImLAnmUCZMChpi05RrshAukoJHbaJPQOD2Ll1GEtuCefu3sJdBlBmUwhsW7HSZHrEnEM5X1A2Iqxg1cJNnQ6Q4yGTzc1DZKnHtOmKJWL6eoI45WjBbJoOAxc9V3ywJdxTzNEZzMQCe3JfGnQ4ogu30N/Th/6eXtFZz87P4t70OBYrBdlAUGZC8C5AnUw8WXfLFMcUSmp4v4RjI0X2WawPGSRJFjxEZyqDDictCXiGBzZi29AwNndvQBcSyIYOnMCQzQV17zLAZcHUcgRt0ygLJX29CUMp4aFUxa8oXbbmq5ViWIFu+cPrchHWGS1X+VpKhnQK9RgPxtuqPaBYkmgds25Ow0UFy7g2cRnf+ehv8cmNT+FlA8m4bhuWnFZQGkNHHNGDR44prIMqOFe2ipIBsgrEVds7tC20QtgW+18ZXtFFZT7E4e0v4pXDX8XhHZ9D2uhl2hx9jqH6mYSeSnWpPtDOT/0JsUpD60aojlideOhhvlCt7+r11cBN/VrEPq7S2+qjNbfhp9WGR9eZvi3H/cOJDqMvKwlCVclQg8hr55/Gm//V2opAdL26aQWA26nzOKCv/XwjgNbOdaW2a04043Ntq2ePvx8H4vWesVUZGrFJ0bVknqoBrdHvEsweG/9KcKV+1IloKC5M3OlGjDhPLB2VekvmQ5fznWNhRWZhGxVUkIQN5uq1KI8Tm0/VB8WYSzC5vg9JixaUeLtAsV671W7SHmXNbfSdevXe6LV2gF70/O2Ut1W51lPOdu5X29+jPtlsA9Cs38bbqhVQbFRWWYG0U1X079o+UG+T3k55m32vnXmtUV+Mv16vT9THZ2s3cq3Ge706aHXfRt9ZT79dT5vG+3ptP3lU8N9QmlJvYq63O2t141aTevw+jSqjUeeJlvNodY0mRakcnYGQM6gXSM5B3J8u4sT5G/jJx2dwc3QKSOQQMnkObeJMpVlm8CYTkZh2iO7ODAb6OrFvxzYMb9iAfCaNHP905OAGTI8+icn5WbieJ0C0oyOPXGcnVlwXV0fu4MKNm5hYXEDJNFEyLUkPH4hLhFDNYCYWsty+CSR4PFosIOl72NHXixd378WRffswU1jGu+dO4dMHo1h0LAROQuwZZX2RFPXUIWsqUicUIhgXgCUATktBNEgRhjyKjSMbpDcuogcPAhExJCXjo4+y74qMgtcgcKYOnCA8EQDp0JREPMd27MfOzVuRzqRw5/4oTl+7gHszD1S2Tfpp0xlFgLgCSQThHakU8k4CWdtBR1rpscnGU7IiLLppYqC7T2QiOSuJjkQG2SQ90xkaSbZKpTivMryr+67Ygqk2IhpzCwLjxiJkQKg2eFSeCeo/8vZkFbQDAAAgAElEQVSScTJ2qhJJc1azd/Cuahlm1akJPrLoU0Gd5N1UEib+52LJn8H5O6fxw5Pfx/mRcwhyIcyE3qCYluj11RjRoYu6nqSXaKkSrybqlQhOaJmKuKWY1Irz1KMCv+DDKKbx4sE3cfzI17C17wASRh5GSFeZCLyy9/GPPnaPqbPrLaatJrPVSX+VbY5wU132OdZW8s+Y9ESUZlrrHT1LHFjXfZaYvZw+BKnvkBKNCbnJKgsfaeUbTfbNQAHfq5WmxBfVdue+egtfK6Dd6v1612z1WrNrxt9bLxCPA6Haem5UR/H71Zv/+RoZbFdOowihGWypNtH84fzscu6TuUw7VvLEjdMuP0dzJMaR2Baujd/FmdvXUA59SbryzIHDOLZ5F3JgPI7avVFup/+5upGVTFyqD7cqR6O6bwRMGoHE2vWy3T5WO3YeF4i3C5ZbAdF432gHJNY+dysgXNv3mmGYeJniAKvdOo6P/Vqw1mhubQZM271vvTLVPkuzTUcjIFuvPPU+26zdGrV/o2dud46qrc9G7dqqnz5KHdf22WZjuNH6WXtfAeLrqZSGoDi26ra63nrBeztAXD4TRc8LmFGTJK3xTPpyh4YEbl4fWcA773+Gj05exLJrIkhkRb6SsJhx0IVlm3C9sjDCpuEjl3YwPLQBgz096OvuQpLOJqTEbRuzSwuYWZxDhe4fMJDNdaCzrxcLxQJuT4zh/swMZpZXEDiO6MCRcMSxhSwPWV8uFkEqKZAtSXi4vIS+hIPndu3GCzt3YffwRqww8+bZU3jvzjWMlgtwkwnASVQzX4o6vKoLDyUQUjBWSNkKHQC4CqlMkKKo9jxhWCUAkK9pXMJ6soMQvck0unI5sd0ruWVMzDyA73vIp1Lo68ijO5UVa8JOO4kN6Tz2DW7Flg2DSBopPChN4/LITYxMjaPEIFjfrwZckoVPJZLIJpPIJZLIWY4A+3wmhyTdZKSdDNkUcSntZF2mc+gwM5GvBajaDnUQJzcjakDotKFRTJ+O/QuEnY4yVuphK2sqXWGUcRllMCoIUtvjiSY0otgi4KuQowoa1AlmxHVEA0/tKKMtOMD7Chsnsh8PS8EsTt34FO+efRsXRs8hyIQwHKVfsiwbPj/PE4sogQ+Px0Wio+CD6tI6AY62YWNfZx8iI045FQVYTDRkewlkwl68cvTLeOngW+jLboUVplTK9ypzp4B49OsahroOcm40kURQthqgWWW5q6inymavmVwjSlolwZTnEiCz2kRr5+IGR/hq66LlJ7FbRv15daKOPqjaUTapsbSI3JBUbcbjzxBl66VuiKCvztlBBMTj1niysY2u00oHE9sE1RKrUSIpuhVJMds4uGiHLWsICDVDF9Wp1i1Fioxo11u18pHaFFmakgIpGchamZB478dYv0gXJH0qOp3QlV+zl9Ybz6h9deF1YjLJiSBxKIYEY/NdnaNVwDjbqgRPgPX96UmMTtyXwPmNA4PYsWkLOs000vqoZSEs42/e/SG+/e4PUKREzw/wz3/tN/D1515FJ4PBAyVnESCu26t6ovSEgXgc+DwOEH/c9bXZc9QDlPE+1Qjwx4Ft7efbBYmtQFO9uaoZUG/3vrVgvhlYrFf+Rhvc2jpphZvq1XO8DM3GfztlfZT5Yz33rAWwj7LZabWhbLRRW2/faNXPo/fbbcNWbWsEIjJe/087DdvOVdvZsTQG4vFH10nKI22bZhi5kPElwlAqoecLwJVbY/jpxydx6sJ1lJCFC1uyIXrUaZsGEgS7kuiFoNWHTXArtm8q66OZsISNMRK2/C3BkaIbp17YhGHbCJishZkiqSPnIk5EzKyOWmsoVnRiU0J9egUZM0SPY2FHZxe++NTT2Nc/gHzKBhOCX5uexY9vXMLJe3cwZwZwEzZKTLNOtkenF5e61umYozqVA1mfemSt/zaYWV3JVLhwUYPMcpGNR8WF7QfY3LMB2zZtkvpYWFrArTs3US6V0N3RIYvYps5e9KU7MJjvQk8yi5xBeKyOfllOBkUu+0Usl4uouEpfTXcPyk8IuJOWLQl8hL2idp3aa832VhNlsCiSHZ5p5SkYUW44otIWgKRhi673iAlViEUDvEbALtJFR3h7Te9/+Jy5FkupvhiBo9XPE9zRnz5axPiObxCIz+HUzc/wzrkf4vTtUzCyBux0AoFLkE0Zkw6IpVsK9fc0pWHAJ4M4DV9vTlTgq5L4mCJrYbIgm5YpRkk2V4kgjYzRha29+/DKU29h98ZjSBtdsMREUtmxqcde9fJWGvXqG6vDtRrEWWcECwOtwCYvx3bivykREECkLO/VT/XoJWZ3WN0BxG+32gjNTvpr2ZXqZChjTJWDGV5ZT6wvxbZrf3kl7pWHk/EooE7JqwIGBjsqsVDFc5GwbXHqkQGtN7kupVqSYElJFZjEyKYMjRtIw5A+HgUAVu8d0fnSl9UzRRrjaCMhJxWUe9EyT7KxqqDqKvCXkyLGZfD6dDDyYDvcyanvSUImPYWL85EkkdI6eb0pkEBsHdQtlpm8n21XHUKq19B6ahIEPGVjO/IETO3sRcshlUvnJOYeEHkVA2JYH7Q0DXw5zVK9jHOMiTByIaGMRI6RVCwL2WjaBAYM3DZU4jFahKpyeUj4lF6RQPFh6M/R/clJpLCIMpbg49r9O5iZn8fSwiJ6OjtxYNce5BOMhzDxyY1z+L/+/N9jtrCMgu/K8zmmhe09A/idX/tHeGnbfjgwsQQPf/b23+NP3v6O5DpwvBDffPVL+Jdf+010hWquUnORqgIVUK+lKXreancBbbXWxUdbu0C8zghd81KjMVPve/VA63qeudWzNHr/F4UlGpW5GbnYiIiIrtWIDY2/3wiENQNxj1qXv4g6blUnauqPrY0xMqVVfdU+f6vP11lOlO1utM5r7CDzbfw59I1ajd12+v96y1pvTAoQb1XYZoO2USdutyO1unf8oR8asMIGr9aoghgaJOmmENigJQMEzSUfmF5w8dmZ8/jpx2cwMlnAimsgkU4LcJaJ1lJuI/xxdcIZ8Qth0p3AlYyPREymY8FKJVS2Tr1uM0DUoHSEsgyym/SWEzcTxaqKzzZ11zpRC5lgr7CM3qSNF/fvxVPDW3FgaAgbkmkkhPUBpis+Lkzex6nR27g29wATK0uYL1OH7SDgAh4Fi1XZRq18DpkJ0kJXNotcIoGkYSBj2chnMkhwY+D7wqqmmbTHMJEIgZ5MB3o6uwSI05aRSYlo6ZVNpzDQ1YOeVBZdThpdyQwyJmGM0hxHx79RMiHa8olDixZzUDtPbabyClELmwIja4eCktxEbbjatlXGtGbkVAnsFprfdvpjvUHXlFGJCUS5waLDikxCGjQHpociVnD+3ln83cd/i5M3T8DoMGEmVcAnXW3YdkofroE4gzSZcIrnNEagTmakv/Bgw4PJ5KAm3VIcyboJbtVcwFu2sKFjK144+AU8d/Dz6E4NIWHkYIZyEL/WWpBymjUTkf4tVrf1AHG1fiI2VDO1rAZuOPnTDIhHbKvaD7SaAtX1mta/XEcxsXQd4nWdatZMfSKmtS5qc0AAqCwylZ6fGzvWNeP2TDmh4t8SrldxYdJZie+aQIlj3lYqZEqc+B/7KgGyCJqq7LBm0CMpkA4kjrTLwnTr0xrZwIgESY0JX4gABcIjBb1KNqMNOunkwY07bUI1mOZYiTKb6gqD57oCvAnKFfjVY40bcMuSkyoZl5yXtKNRWNG2fY4lGxVuEBlobbNyK5SnEZVzLmPPDDQBECChIpXhss9KHfI63Eqq+3LM06/fSihlduD76iSImx5dk0WvDNN2UHBLsrGgl39HYCFtJSR/AutIsgTDx/X7I7g5PY6Tt69idPoBHjyYVBI008CRA4fwxiufR9mt4C++/3c4femCBMIHtgXmvSXbnQ9tPLdtD/7r//x30ZvoQAkBvv3+D/Gvv/ttVGwg4Yb44tHn8d/84/8SXWKOqV2c5OiGchhVm/JXGxrxaN5ptc7Vzk9PEoir4dZ6vP2nDMTXW7/xdnlSQLxePdeCrtrnfNTnbmc9i3/mSWx21vOs6wWnjcrTbP5Xa636ZjxWoy0gXud79Z7hSQDxZqck1X5YL1hzPYP2UYF4bQU3miyaAXHlAKEbQi+0cSAu8JjzJx05LCaCByo0G7GAkftLOHHuKj4+fQ0jE7MoeC5CpiekhMS2YVAuIQsXmSNXEWtcfJnYJvBg8TO06rPIhKqFQh3P6sBJJqaxTJQ8F06SYF2thsyqSAkGr5ekLzh8dFkmtnd14ssvvIADQwPI0hFDM5cRk78QArenJ3F9agK3ZycxtjSLgljzGcLAkz0iQBPWlBKGkMGXochARFKSziBtmsgnU+jpyCND33LPF8072Wo6hRBUq8QWahMSAQ4uhYQCNE4Ua0X9b3H4iO98Y2y0ghKKPZVFP2K01bBZXRhqAHQVcEc9tIadfeiI/uHovDXjqZ2+XLtYtjpGqvb5KpwlU6Y2WpGFJtsgMHyUjQJuz9/C3334t/j4yodwUx4C0rb69EK0+YqoFaBArXykpye5qPoaayXQLjNkzdkOkMyklg90JDqRsXqxb/gYnj/8Orb27YUVMt9oSkEJzlL6JKYKgHXGwLpHdjHJhLSjBo666eIDrjoJVvWzmj1UWHJVq1C9T3StmCSh2aLSbJ6oJtCk5F4jXWp/1aBXHYcZVOVR9AZPmGyeWDFIL2KoaZnJDa2WoET9VQJkYQhA9+kEBBPz3oqw/9ycuoUSNuS7kLMo/1EyDSV3YtuvlkqAvu7HcTgUbUyiTzImIyA4FhcmtUGgfCxp0i+fAeVi/ilAV7pL6MuJkZp91FiLNjl8DoJwwY8EqnJyFkq5CZhlE6gBv2yM+SHmI+D1E2qurGac1Ay7nHCRXLBsISN4KqMSkOkTQYnBMODJppQnkDTv9FAoF0Wv7Zcr6M91yvNXDGB8aRZTK/O4Mz6GyZlpyfabzWWxfWATjg3vQjc3/Km8OFKthBV892fv4q9/+iOMLM6gaIeSIIwe/yXma0iwnzPWxkK+I4/lYgGlYhEZJwUj4WDRK0vdOZUAvUYCv/v138BXXnhdyvm9Ez/B//jtfwc3YQoQP7pxO/6Xf/UH6BTTz8cD4vX6bzvA+HGBeLvraz2wVp1647KiWkaxQbBvK+DUDthpB/zUztm112133m9K9DVwPGrUpvXa9XGAeO13ZWZ7RMLpcYD44/alZicCzfpDvfceArVPGIivp23r9cF6Za0HxGv7yhP3EW9002aLbfy9ZruHegM0DsRjOfOqyU8kWJGLj20jDAmMA1iOiaILjE0u44PPLuHslRu4fucuypRuZHMw02nRH1I7rthEZU9GrbQ4lHDhti1x4Qgd5fUtp8NkxiMgLv/WoJ2OHRIEasJzKyJF4aKdS9rYvXkQ+zcNYW9fP45u3Ypexl2SNRKxqwr+UwpiYDkEpksFTBaXcX9pDnOlFVlknEQS6VQaSYdQWck3FBBXiXayjiOBkbTkElZc2HGVisbU7iMC7HRDCLuvBQiU67DsooNlEQMGtioWkEfp9fzgFAhf+xO9Fm9fvlbPdaD63Rg7vqbTV9FMYz1uuxNxvYWoFRCPD6KoTyoWU/0ogKiAuGdU8KB0H++eeQc/OfseZrwZuDY3fdSRsz9pTE6GPAiVpl6zqGT55CSFdpLU8xuhxDJIYKvnIih56HQ6salnK3ZsOoDDe17App5dyFjdsKmCDbSPRIQEhT7WFLIG4lKWmmyTawC0BuVyCfVh9RNj2CKwJ6oD/b58ts7xZHWii7vcRPXWhqZ6Td1Hz6Nt7KQc/qosg21CTyBupiXpF3s8YyHIyIrMwhSWlduawKtIv+b4pjyF7LcMadEfi1gISyjjwwunMbU0j+mZGbHX/Prn38Rwz4By2tGfD5iUSyxFFdiVcbP28K4qneEcQbbdlZwBBhbcIhaKK1gpMesrkEukkE9l0J/qErlS0nCkP7CPkEmXcSoxMcqOUjYP+t+SX0Az83IMzk02JTTMkOuS8bfUhoGJt2hnyfe0Zr9M8oHSNwkGp1c+A965IbfAEG7OJj68qmUr5xbegycTZJ+XUMHY7BQWV5Zx7eYN3J8YlznnV7/wFnp7ejCyMIO3P/kAPz3zKcbnZ6Q9JGEY59aKj19+9hV847UvYs/gMBw4uDU3hv/u//hfcW7mHpbsQDZeEiehSQOy65TLyCZDkoAFGO4fxKGtu9Hd24sffPw+ZpcXlZRqcQX/6PgX8dvf/E3kkMF7lz7FH/7pv0HJBmw3wLZsD/7dH/wP6IEtc6bkNdAxKK0Y8WYLeb11rh7YigOuWqIrukaj15uts63mxHogrx1ms9Xa3ui+UdnXAxLXW7+tnq0VEG/1/Xrv164fzYDo49ZvqzZds27GNlPNNjvt1HGr+7ZTLpmT2pzz640dGSfRchT7gLRpm9KUln62ses2AtmtytoOnvh/ERBfmzMvykIousYIMHLhCg0JqPMCSDIeZtu8cmsUZy5dwsxKAUtM0hMCS+UKDDuJgBplS2kX2excmJxEQlnQMoOkpRLGRJIWkaGIVEUxpCpFvIegXEZ3Rw75dApJ00I2mUBfPoOdQ/3Yv2Ujhru60G1R0cvIfqXFjO7piS7aghtCjlJLRoBlpmh3mYgnhENpSTJFpXtVyyg2dWGoNI6SaEgFNHFJVYGBKtmOQGqR7qzqYauTvWbaVMl11ybIiO3MCTbiA2K138aguGYn10xaegDWBsHFQXh1kMU8bRsxAo/KFMSfqf5Gr55IY/Vba6U1sSQ5cmxNwOBh3puRQM23P/0hrk5cRdEsIEwzboCsrALYlJeLNSR91HXKewFbtGh0PSU3gIG0nUBHOoOOTBY5K4uh7CYMdG7G1o17sWMzda95mH4KjpXS8hf9rDpp0ENAXLpZjKeNT4w6N9VqT1QTX11pSQ0zUcukrwEOeqMid9bVu94JObqegFCtS+bYXO27zNRKj2h9ukPwKhIS0TFgwSthtrgs9qALc/MYynUJE8vNJSVsM5UVPJiZRl++C13ZvFx2BS7+q//5v8fE8rxol+2yjz/4nX+JY1t3i9ZcAJsUSvWKCCivAeIx/TrBJDPm8lkujNzEjckx3J2ewMzyIuaXl0QPnkumsaV/AAe37cLLh55BJxIg/56UXbpyDhGWXJ84iVd/5KktJxLqff5NPXvoB0hYKiMs60FZpxrimCRaebLhPAHwfJnnuAFZDisoGQaWUBLmulQuixyGevn+rl4MpnvkFI8/c34R50du4sNLZzA2N42J6SkUSkUsLy5hU1cv/tU//ufwKi7+6r0f4dzoTYwX5uHZKv5DJEYE2K6PnsDBV1/4PH7na7+OLrsDY8Vp/Lf/2/+ETyZuoZKyhBB4au9BHB7eJWW6NHoTZ65fhuuQ7HCFTf8vfv2f4Jmte2EnEvjZtfP4P7/9LQngtL0AL2zfi9/9f9j7DvCoqrXrNX0mvRIgCb03KYoUC2DDAiiiIE0QFURQREGRpiKiFxQ7ICBgARUUQWxYsKGooPReAyEhpLdpZ+b8z/vucyYnw7QA3vt933/zPBqSzCm7r732etc7aDjqx9TB1iO7MOPt11Amu9kWtY4pGu/Pmo9asPiAuLD7FLEQPo24nzSlJn3YH0iHY80infeqzbF+P9QEPIluXB0oRQIogj0/VPkiBeLnU7+h6kNdx4K1RU2ep33O/2YgHmmZtXUWjnyNdCMSrq18c/t5evAH6v+RllcdD+o7aPtsOCCuvTbY8wIC8XADVu3AgR4QrlFqOlGE2rGK9xB3JBcL7bEv/Y5VCyTGVb9ooeYsahQ4JEPWG1BS7kFJpQtHsk4i62w+Dp3MRnZ+EfJKyuCmg31zFOshCQzrycObWEuTid1JDBYKppSqgDinfxcLCieYp0XR7YKJgq28HtRNTEKD2rWRGB3NLiy14mJQJzEWydFWxBsNoBBRs5ryXQkcFeCfJkQKJhXeuBQsRUfXFDxGehhOgsMJe6oHKrISXeSrEABKcZNRFMfw0ukA+eQqYJqCvXwJcpjhItmEAC9Ca18dsFHb+GJ9NZ51/Cyh5RFfSpZElRVXd6zcbsrfq/ULLXuoAeHafnexBq32PjUH4mrYIvc2TaZKJViQ2kgnwamzI688Fz/8tYnT3OeW50CyumGMIkZTEu1DDDFt8ihIjqqM+hszuF4G6STC1nt0iDJFoW5qXTRr3BQNazdEnD4RCdZURFsTEWtLhpGS93iNkL0GoX5RmkE0sZJhtQpOK8VXIi61A0ppF61eWdtUKtOrSi6qtbUCsLWZbn0Tt8phqNKUGgJx//mFNNd8SsV9XTmXoNMrZsO9IEECVYKQXBFb6mVJw+H8HGz8/RfkO8pxNicX13Xoghu6Xw2rzohCRzm+2roZB44fRYsGjXDtFT0QjygUoQJjZz2Jk6UFfI8kcxSmDhuNq1p04ARTtNlVYyDoPendVGs7tZ7UQFIaZy69jAInxRAcxTtffoqjBbkodlSg3GFHVHQ0g10qk81gQnpSKsYNGYmOdZogkThiycOBzyR9I5mcGuhJjU7e1+zyQ32IE37pIelJYy0CTinIUqbARxOZgYrstOSYpMpZaC6hfzNTb9ChWHbiWMlZ7Dx8ACdOn2J2W/J6ERsTw8m2WtdrhG6NW3N/PVyUg+Xr1+CnPX/DaZBZHkMnDTq3B+0bNsPDg0agrLQUc5e/hTPOcgb5JpuV28cuuWAnxEunhV4DGsYk48kRD6Bl7cYolMvx1Bsv4Y+8Y7ATPV3hxIQR96FX68sQBSt+P74Tb6xcjhxnGbc31dGbTz2PTMSColOOoRgTn5uJPGc5vG43miWm4YFBw3FpZivsyz6CKQteRLHk4PdIM0bhnafmIcMYy3MytasagCycYZRw8f8C8Yim4YvFiJ8vaAr1kv9TGfFI17pIsNqF4LVgrHWojWQoUswftNakTbV4M1ybRoJNI61j9Vnny4gHehf/9/+PBWsGaoBgO5bQjS6KxCfufoIIEbopmFz+ooVNBRuETEirSM5+OqDMISO3oAgncvNw8kw+cgtLkXO2EIWl5XASSy554KIEEHQH0n8b9RyISYs9sySEpsh+j+QqSugiuWDER9uQkZKMugnxqJtArFttJFisqJOUhHirHmQprTJpnGWS3o/kIIr+mo6ueSvBAVDieFkAbuGiwYGNKhup4TbVDYrK56ogXYXqgjlTku2Q04LCnAlfA3GVOJYXwJBZPtVgxwfuFACksWxj0B1klGilDaF55nODi8IN2H+KEQ8N1DVWeJypsqpUguknaYAIY61EOfZn7cNfB7dix7HtyKs8A6feAUl2UdOyAIlAogh+FacVlNmP/dNt8YiPSkS0KRZxlgTUSUlHo3qNkVmrHoySFTZjDMNMyEYYdHSYboTLRVpoEaSpJbmDsj8hZjZVeqK6rKjHflRaEaioRCorSL3KkrCqRnhC52f4ds5i3IbpCNqF8pzJS3EAYUac30FoqNVEL2ShWQEvTuSe4qDDzLQ6iNabUel14c8TB/H8kjdQKDvZPeOm9l0xvO/tSLMm48+jO/Hcu4uYMY/Vm3HTVb0wuPetPNYffWU29uZmwWUAorx6PHLrEPTrfDXiYBagjWwtlTKyhahSRt+GlucpsaF26IGsykK8vHIZtmQdQJHk4CttZgtcFXaYzCbYOfiR3Ec8aJpaF/f27o9ebS5FEiwkVFekcnqWdpAenuYnURUeROstnJSG5qki2YVSuFGp86KwtBjFefmolZSMWkkpiIKZ7gaKKqA+y2y3wcS67AKPA38e3otl69egyFmB4tJSGG0W2D1uTl4WozOiQVwKnnlgIhKi4rDlyG6u1zydk9ltk6xjB5Q4mHBVm464p88AxERHY+n61fjut19Qr0F9dO/eHTG2KCo4Vm78DAdOHGM5YTxMmDpyLC5vegkHds55+zV8d3gnM+jRbh3G3jEUt3e8htvvhOss5q14C7+d2M91G+/W481ps9EuNp2lLYekAjz5ygs4UJgDt8eNzOgEjB8yEt0aXYKThbmY8OIsFMsunueSYMay6S+gYVQS2xySTlyVFmldby5GsGY4Ns1/vAYCBYGG7vnMh4GuCUROhAJBoefL6leqYztSRjwS8KUFPZG8ZzggHo5YDAeE/eevUEA03L0CzX+RXvNP1XGw+2rfNRQjHqhModotkvJejLIKmFi1OEVyouPf9yId2/ys/832hSqmVnCiWNgDgHGhr9U0r+oNTEyz3giXohsnRxVKVF5mJ2eVSuzcewA79uyFw+NFhcuF4ooKeInxpqyQVhMkZrwMwiWFI+4EE06LIMkNTDoZ9dProGOrlmhRvx4SLBYkGXXwumXEmYT2kAggejU3n6p7wVkvRcofYR/N2dwEGOdAKiUsi46Shd5TY6KsBTYK/axRAQh2VElBLuLoVFAvpCmqT65aU0LzKthEZtyYmRd6ec5s6JfQxKcV9jHzVQysypILZj6SKVJ8JtCO/EKOSCOZzCMZ7Mrb+TypdbLSFkrZ2TWC3UlEj3TLLjjhQE5pNn7fswW7j+9EbkkOXLITRhO1AzGYwuudF306eYEBtZJrI71WBhplNEWd5AwkRqUgyhQLmyGKFawGXzgZtRGLIPiUQ5KEtd05QFzZJvlkP0qF+DeJumnSDht1E6vKiXxAnPugcgdFzkK/8tlRVpO/aIB4iE1bJD2EFznesCqWeeQmogBxyqhYofNg499b8M7qD+CyOzCoX3/c0OVKxFoTsDX/ECbMnoFymx4mnR69W1+GB++6G1E6I7757We8um4VHHovLBKQHp2ARTPnsU56xruv4Kfdf8FtMSBaNmBkj5sxuMeNSDPEMJjVqxp1ZVLiIFbR+cXMpNSTCsSPOgrx/DuL8MuJfbDrvIgzWdGlbQdccUkn5OXlsY46Ky+H7VDNLi+uatQak4bfjwxrAgdN0yimDXrYOfwAACAASURBVAJtLsj1Kb+8GKdPn4Ze8qJZRn1kxiVzoGShTsI3O3/Hyq/X40xxIQeAkjVhRmoaRg0cgvZ1mvBpHJ0IEJQnt6ZyePDJlu+wbO1HcJiACpeTA7tJi13qdcFqtcJbbkemLQEvT5qBOnG18Nfpg5j52jzkwgGdxcSnBnf3G4BmyXURL+nRpk4DDvI8VVmM/UcPo2Wz5pxfgIQ9lfBi86m9eHn5WygoK0GswYKhvW7CXdfeRueOWLj6HazbvhmSQYdYtw539boJ9103gIPIC2DHS6uWYsPu3zlYNFk2Y9aYR3B1RkvOP3DCU4rnli3Ab8f2sdY9WgLuufVO3NG1N85WFmHMc9NQqpM4CDfGo8fbU+egaXwqYhSduI8R1wYvK5uqSPqqdmEPB0wCLeDnA6zVZ0Y6n11sIH6+9XK+4P98rqspEI+0TOrn/kkgXpN3uZjgtKZSk3D9PZI1WcUCkZT5YpU12Jj1/31NAHew9//HgXgwJrMmk0NQFo93LAIAVCXlUHg3DYLgTzFlXuXzrAIPAguMWTnLIedZYaVGSQVwMicPR05kMSNul9yodLt40SMwTuw3fVDm6J2qlOjCT4204cRwSsioUxv16qShXu1URCnstzjCFouygRk0wcqLBq4e6KimUFddKQSQFfpvvqRasIOWkz23ydUyCxZSTRFe5blcpeutcmBgzlscNyjSFLV+xXf2Q1cyy/nu75uF1HpXyqZZxER7+EWBs+y1SpeoAn3tpBbJQPT/fLCTFvVzoU5cgj1bXKP+R6ywkKYI4CUCNdUuqNYhnZaUuopxPO8YDuccxMmzWXC4y+H2kFu8DIvJwkCHtmJmA/muW5AYn4zE2BTUTqqLlPhURBljYSTmWzZCzwG3pGuhYGARVMsiInLvYBcQxaOag+7Ejq/apMGNKn5HziC0W1XOP7jYavChMMhXYgi4z2kkUIr2mNhRVaOtarZ9yVzU3aBaIYobgXaTFWieCDdH8DU83ESgH5WB2WAupwEHCk5hweer8f22LTCajEhPSMETI8agaUZjHHfkY9zTT+KsngKngR6N2+LREfcj2RCDjVt+wCufvi98pV1etM1ohHmPzmAg/vzqxdj4128sj4gxmNGnXVeM6TcQmSYSr5DNDUnSFC9wRZrCNoKc4VYEOrsptkMHOIw6HHMWYe7Kpfju0A54jHok6y2YPGosuma24WDIv07sx0vLFuGMVAmvW0LrpLqYdt94tEzKYCBe4rEjt6wIx/Nzsf/EUZzKOY2KohIkGW245/ZBaFWrHhyyG3/nncDCTz/AlqP72B2E21fywirr0bFBM4ztNwjt6zSGlckJ8tf24pijAG98ugo//v0Hz1WJMXGom5DMUpIjhbkMlqm3xnuNeHXyTDRITMfes8cw49W5OOWp4PTydS1xmDNxClrHZLALiY2DvY0oJzcVySn06gz+dSiFB7+e2Y95yxfhTGUpZKcbfS69AqMHDOO08ys+/wgfbfmeE+9EuYA7rr4eY24eBNoCFcOOl1cvw9pdv8EODxJlwab3bdSZT5ly5Eq8tvpdfLNnKyo9LkR5gDuvvQn3XHM7KuHEvc88gdOVJXzaGS3p8MrDT6JL3RawwAOzrJARqvWkZlPlb5vmPz+F68NBF2Y/V5JgQPxC11ft80NtAMIxwzUBSv5ljhQ4RTJHBDtBCPZM7XsHeo9ARFBNyhopEI+kfmvy3ItVx/7vVdP6jQSER9Kuka77kfRhtU0v5LnavlITIB5svP4fAuKCAvYdgKvEm3IYLoC6Aih8rSpMB+koFgRqSFspkz2XABoOlwDmxJJToCQx4BSYycGYTLFXJXZgLlIF00pSEU6cQ04XxGYRXuJEOsSUc2gS638J+KjWY6qe9JzJXGG6VY012wYKGOwXdSzeKdRXlSZbwGbV4UMF0dRRzmEJVD2vLxZOk86c4EmwyGcFvKvZAQO+l0D/yp/OdUFRwV3QDhzEYircwA03YP0n4GALoe8MphoQJ5mAAOLUvtzG3MW4t6FSrkCJuxhlzmIUFudB8ri4Dq0WG6Ks0TCbLDAbzbCYbBwRbDFYYdHZ+IidXa694p4cr0cacnblqWLAPfQ7ZUPnOwlS6ljyCD6bnES41umzlGyFEblw4aD+SNZ4pCXmDZ92h6UJvKUxQFppAr0OrwtmvYl9l2kj6nG5YbEQR+wnW+FOp2zu/Bop2ISmLkD+bcAbNZJekKsHl4HGhSgDgby/TxzCcx8swcmKIlAymASDBeP6D0HPzlcix12C8c9MxRm9k4MUuzdoiYfuGoHMmGTkFp7FE6++gDLJiWgYcX3XK3H3zf3Z3HPBxtX45JdvOREMpT/v0aQtJg25F/VMcbBRFkYeP0IqogJvDpJUnIdYh812qnrYARyTijDvg2X4ev82Zr2JyZ1yz1j0qN+eS1IMF+Z/sBRf7fmT2yjJY8SMByagc2ZzSC4nbzJWf/sFM8wOajOqAbsbV7bugJG33ommtTJQ7CjH00tew9/ZR1Gsc0O2iE0Tz0KSB3FeA9olpuOZsRPRICaF9eWlAOavXY61W3/yyXD69boe/XpcB7PehgVfrsLGzT/yfZIMVswd9zhapDXCsZJsTH5hFnKoXnVALZ0VL06ajtaxdUFePhZlDnFygLtIP0/kRplkZ0b6z+zDeHXVcuRWlkAneXFFkzYYN3gEUi3xWPPNZ1i66TMOVo+SdOjdsSseH3g/SMlNgbSvrl2BD7b9iEq9F1EeHR4ZOAKD2vVgyU0+7Fj6+Rqs2bIJlbIbVklGvyuvwdibBzNDfv9zT+JEWQFkox42N/CvMY+ie4NWiIGeTUB99pM11Ij/F4iHm4mryIFwhMi/e9OhroMXCtgiYZAjBeLnC8Yv5mYnfIue26Zi2q/CJuHKe77jRvucQJuGYG2hLVO4Z/uX498CxP0bUH3hC2nYmhY6PCMukvaILwHGtbGC6l8Y81U7gyerL7pWPd6mIE5iEZUAMJHzhj3AmdTTYFw1gY14ovi7FgKrdoAcMKnITxT1ii+wzJcZT3E1UN9fvWeVpYQKUBXwzB8UwX0C/atn/H50ukYz7qsDP5zOCdWZna6SnWhl9Vq5iahkZfOh3JD8s5lpVdltrRbGh+7Vpql6Pw6rUz2n+QZVuvBQA9a//53vxKS9T6D+FQ6I+8ChT6AvWEaWRjDIUHctFDAnMs6w5zNZXeq9kPTkjuxEhb0EkuRk2Y/ZbIHRZGFpCWXdNOhECiQhENJBpl0hH0BQGwj9Nz2L6ovAN/kzGyjhikdIm4Riw8tWhxzDoLgGiUyFlHSVHDRITyVONdhFg4IZ3W5YzBYRrFsti6Dm6EnJpkhcvh0Sgyl6XAzJZSg4mXVaItOjGl9AgF+c/AggHnrLWDVLBBv/Qvoi7kL3JR9ukj1Q7ThlCXtyT+Bfq5ezOwcFWpNMgtjrazv2xCHnaTw+91mccJSwO8nl9Ztj3IChuCS1IdfZR99/geyzZ1AnMQXtmrZAp4atUQ4XPtz6PZZ9uRb5HjtLOy5Pb4qpIx5AE0sKB2VTEDVZmIoNDUBhiLxxJiccRQqmenmTXjvbW4GXV7+D9Tt/g9sAdguZPGI0bmjSmZ1RiN1d9fPneGnd+zDHx8Bc4eYNQ79LrsKx7GN45aMVDLDtUUZuY5NDQpzHgGvbX45ht92BeFsMth/eh9lL30CZTuIAzVq1aiE9rTYOHTuKU8X5bCuYYYzB/X3vxE0du8EKC05IRXjy1X/h7/wsJh3q2RIw7YGH0TKpPls+Lv7+E3y86WtUet3Mvs+8eyw6N2qHAlcxHn56KrL1FBoqI8VjwpyHH0eXtCbk58O2gpRUyOGV4NDLKIEbx/JO41ReLo7mncbO7GPYengvHCZqUDfaJmfgkWH3okVyPXz1+ya8uPY9OE063vR0adQKs0c9wk4ypI1fsGElVvy2ERUGL2fIHHp9X9zbow8SEYVSuLBm8zd46+tPUCG7YXRJuKbD5ZgyaAy31Pj5T2Ff3knedBAQf3r4WFzXmlxqhBv/PwnEA62xwdZX3zzuF8QeDByFAxXa68KRE8E+G2w9D8YGBwNh5wvEI1kD/N+FZ6Egpw7a9/ifxogHq+tg7e+/Xp5vHQfrR4HqNVDdBnuPQH2qJn02UPuEGjuRAHH/MRYIc2g/c1GAeKCEPoEa9Z8YPOE6T7BJp3pnUqUpWoRdFaFWDXergNn3SwKDHp/9meItIhJyUES86sigyFcEhKhioUVomC/8UYPUBTMmEIJ4WNXPginj43slSRBPJD6AIuQlinpEqQLVRkRTGp9Lia+bnOvprZUTaCpb3TQo4hQR3qU8gjuVWih+8WryX74Lb2aU4qkJUzhojwuieZCaIlyLuJTbK8muRUbCEMewgQZlKIYi3E7bv8+dw/4rMqaIgbhaNkVbJDT9IvMiVYYAsnpmsav6MyWg8cArUwZE0t4rmQ71Io+fOKeh/ytZoPguVUG0vPFTKpCTTLFWX0l+SKw7se/sy0yVTWpfISthaz4C8CQjUZqQNoySkwJGKWCXYoKF1l0ZVb72ZAmXAp7VOnbpgWKvE5v+/A0lLjvqpNZClxbtWFdL4EVxthYbPUUaQ8w195TzBOLVJlJeTEkeJuRi7KCixC2QU0ieqxzfHvgbH371GcorKtCrS3f069YTqXEpyPaWYvqrc7G38DTIK79pXC08cNtduLZpRw5ZJLPIAmcxB07adCZmXSm1+saDf+PNT1fheEUhs8+dajXAlLvHoGlMKjuPuPV6HM09iZKKMngdLgapLRs2YR10la+RaEs7ZJxGBd5Ytwqr//yBHV5iJT3GDxyO2zv0YDaewOwXO37BM6vegtOsh00ChtzQFyOu7os9h/dyUCnpsYt0bkRbbbg0sykyoxLQolYGruneAwWOUry9ehV+2Pc3u5I0q52J/r1vRvsWrfHHru14a92HKK2sQKLegp5tOmHiwBGINUThYHE2Jjw3E2eMbu57HdMa4F8PT0UybKiEhCW/rMeKL9fCaQCsXh0m3zkS17XrDgecmPDMVBx2lcApe5EkGfHU/eNxQ+OOoJBiJiagYxvWPKkcm/b+hU1//IqskyeRX1rMZXRbDSglsEwBtsYYTBoxGp3rt8Kvu7dixjtvsn0hnUa0q9MA8x+cAlLLU39e/s0nWPT9OlSYhOym96Xd8dDNg1DHksgnNxt3b8G8NStQ6nXC4JJYkjNnzGTe7D6xeC62nTgIh0GG0S7h0VuH4vauPZCsswQH4togdT/GryZr2z8JxCN5j1DMYTgiLpL7h8MT4QBxKCDkf+9w838gIBaK6AsGxHmOjNAHOxj4014f7r1rWs//FF6r6XuGAtXh6i/c34O1QSTjiXFMsJP8GlS2/zuG6l+hnhnURzzSDh6sE9dk8IQrd8iBokU3GhQokmmILz+I7nscLTAcWKn4EBOrqKa2r35VNRF6lSccTf/MlgszN4Ffq/N8VZpbAUZ8gErVt3Pmv6rrVbilghhGWCr6rfJqrKoyv87kv/EIzTpW+crwmwditVWNg6LpFu+i2qYommjlbVTYWIU4lX9pXoLer8rtWbVUFB8I14lDdWTttcEmvkD97EKAuOhbajZDpZCcL4c04gKIi0QypB0mFzmRMIU7CmdCJycaSh2lZIjlfigAb/UBLnqN6F9iF8QONkS0U+ZNynCo2CeS9IEt8lj2RJ/x+Pwr6RpZT+nFdXAqmyQPBd0ZyO+D4hqE84ja9+i+ahAvlVX1q+YiyDJLBHaePoZ5i9/EWUc5EqJj8OxDk9EorhaiiAkmVw8F2FPwKW9SVEmXCurDDX6/flE13AXoZg98CiTmBDpiMyi5JdaE2/Uy8ikJz45tKCkpwVWXd0OaJY5PLU5JpZjy6gvYnn8SOqMBtY3RGN1vIPpfchVntSX4SSw/BRFSPRpJf6434Y+CI5j7/hLsPHuSn98mvg5mj30UjW0pbF14zJ6Pdz/+CGcK8+EsLkPXxq0xpG9/1lezd7eyWSApkdugRy5JJr5ei3d//ortDKNdwPDe/TCiR192GqEm+Wb3Fsz5eDlyyosRZ7Swtvnua/ohKzsLs5a9wZuCCr0XteOTMG34GDSKTWEQHxMdj00Ht+H1D99BjrscstuDAV17YUSf25Gii8bJsjw8veJNHDxzinXrjZJr44kh96FZ3QbYcXQ/nlvwCvKNEuvar2/WAVPuHsubLAeAZX9+iaUb1nCAqd4p4aG+d6F/1xvgggtPznsW24tOMxBP9BrxxPD70adVZ8TKepY7Ectf4LHjt8N7sGDtKk78E2UwITY6BrXS67Cf97aj+9mVJcGtx8Rh96JXy8uw4+hePLpwHhxWPZ9GtKldH/PHTQH5vlCbfvTLl3jt8w9RbqBEZcClDZtj6qD70CA2jUfpz4e3Y/aqxTjrKGOJTJOk2nhl0lMc8Dx75QL8tG87J/UxOCQM734DRl7fF3XMMbCSXFFpO07UpAa5+/kZX+jCHglI1Pb/iwkm/O/1T6/rkZS1pqAvgqkk5BoTaEMQCRisyXMv5qYj3HP/U3Xsv5arP4c6cQlXlmB/9z90r9aPFTKVpbF+ZB+votqM0ef5Av8F4kpF+sC2j2FT5BuaY+tzwWmg5quKRxNASGhuObOc0ohVjK8awEjARqS49zk3qEBKaVgCP3Qf1WbQB6mUiHs1waEK0bUCF36eD4hrtdTnyjj8y6jtV+eAcS2x7mP7FamIjxFXPhQG/GulK+pzVKzp/w6BNkYqMDlfIB5uxx1usVKBuDqg/H8OfX2VjzhzfX47Pq0PDfcDbmyNdErjl+47V1FAuKr/r5q8BBCvyuApGGACtmIzUHXUYCK3FFabKNseJQiWpCfky0LH+BT3UO524MCJwzxHtWjQGPEGYWBHzh/kyON2uWCwmHjjpBh/akAIWTJ6sPiz1fj4x40o9Do5edTd1/TBiJv7I042suTBJ0GiSVGRs7C0RtGeh7Mv1PYL7aapGpukCXbmGlZiNCQDJeGRUeZ18CYgVhcF2euCQW/GGVTgmSWv4odje1gSEi8ZMOqW2zGkW2+QH82x/Gyun9NnclFRXIqeHS9HYlwKTniLMO3NF7HtzHGe3JvakjD7wcfQJK4W766+2PUrXn9vGWuN5TI7RlB99BmAWD0x4lX2o+TZT5l88+DAez98gSXfrQfppqPcQJ/Lr8KEW4cjFiZOEf/Tvr+ZES902xGjN+G2HtfjnutuR3bBacxYOJ/14R6zAQl6CxY+OhNNo9LYS6cCHry7+Qss++ITFOklmLzAxH5DcFvnnqx9tsOLBd98go9+/JqZbZPbi6FX9cbQ3nfg171/Yu5bb8AeZ4ZUYcfAS3tg8l33I5qvA97f8T1e//g93gAQEL+71y0Yet1t3EPnvPUqfjqxj7NskkzmoQFDcEfHq9jbm/TxBHb3FJ3GvHcXY29+NuxOBy5v1gbXdr8K6enp+PnvP/HON+u5z9H1o/vfhf6XXoNDecfx4PxZqDQJt6mWtTIx94FJqG2MZ533l3//zIw32RDSpqdhXCqeu+8RlrVQn/vjxF489f5CZJcWIMpgRF1rHN6ePo95+hfXLsfnf/zMkhiLB7xxeOj2Ici0xjMQ92WM/S8Q52n937Hp+J8AxM8Tn51zWSgyMRBwvZj1q22vf3qDFags/nN4oJ8D1XMkmyBfQjjN2st1p4BwX9lpnVRj3ei7ZhxfSBv/F4iLGq6GfRjUqboKTQrvcyu6CohTIiBVluEjs/nIUbgHEHNFOypVjeFjqhWJNsfMKQg0NPssWE5OrU1hX0oSEh/wrpYnXCP7VkCFKi8QsyABI/HFQoLA+4qgJwGB/hBogIryqKWqCqTkxym7Sf8yBwTbmruc8/kA0pRAE4fahv4TVCggrg74cJOaf9n9rwt2veglgt9n1ludFdTOwq4ZtJET7S7uo2TfJJCqBFiqZeMNoJIhkT9JXZMDL5WMTEpTMwD3csooTsVO2miTgXOkssyFsnOyD7mg3XnSoVcjkUqlx832m3bZjT3HD2P5Z2tA6cxH3TkY7TOaUzogBh5GMlEhRpyCDjl7o9Y+UziVVOg9eHH1Cnzy6/eotOrZxaPfJd3w2KBRrK0l1pKZauqnpG8ntprkMuy3LWRb1TZyER4VqicGXCZ6PyVDJIF+YqVZJiV5WDdOrDNJPojdpraKhoXS2nAK9nnvLcGGfX+iUudh549B19yE4df0JfE8Vn+1AQdOHUdJZTmKcvIw/f6H0LJJMwa3Ty2aj19OHeT7Z+qj8cy4R9EupSGKPRVY+NXH2PDrDywDSbXEYOawMbiyaTtEyXqWS3CyHJIBeclH3IsiSPjw12/w+perQb7nMW4dujdvh2kjx7HeXg8jNh74jSUZBGCtbhl3Xnczhve8DadLczF9wUvIKsnnekgzRWPpY8+gZVw6+9PbdcDi79Zi+dfrUG4ByzlmDhmNG1t1Zba9BHZ8vOMXvLX+I/ZT17k8uKZJOzw8Ygw27/gDb334HvuBxxotuKNNN0wYMBwJMMGuk7Fm92a89OFy1niTV3jvdpdj1IC7EK2PwhsfvI0Nu4SNIJVnxPX9MLpXHySTltsroVTv5ee+8M4iOC0GJEXHYvQtd6DHJZfBBjO++Xsz5n38Dsq8LvZqH3jtzbjv2gE4U34Wo557kp9JspVmKXUxZ/SjqB+Txj7jPx7chn99+DY7rlA9p+ismHP/RHSq15IZ7R25RzDtnTdwvDgPVp0eqQYblj/9Imw6G5ZsWouV325Amd4Dm1ePq9KbY8rw+9EwJgk2zhEgvgSLpti+XmRGPBBACTQ3BfrchYIJ7Zwb6j2CzcM1ff5/iq2tyXPDrRs1KfP/70A8UF2FAtrhNgy++yluBGqiNB9p6nN5UzaNyud8YFwbdF2ThvT77H+BuAIGqzHBPiBenT0+t561yFVjZqwCKN8FBBQU2YQiC6iaksWH/KXa1YJBfahTAfZa9lmd2PkmAqAJHa1ykUqw+uTh1e3jfEBcFfv6ZsjqpQ2C0c9R3vgKomw61J+FZlyFm1UvTY9l/bPmAcFYeW21Vp0qKPWn0dwHA8TaEvlPjgRKuSsEGEz0F/+BUrWt0FygsNC+VOl+gVA+fb//IAwExPmhaj0JIK7GAqjqf1Efgh2vAuhqfSif0lgPstRfFEawysRo62SQRpuO9e1uFxJiY5EYJbysCRgJsYqQqXDSTrq9AaDgSmLEd2cdwKKP3sPfucfZ9q9DvSaYMPxeNE/KQBQp1SXFp54DQgUQr2LjhUSGQOnirz/BB999gQqjDJ1TYkZ1dL+7mHGl91A3bMSyUz1Qhkf6CgTE1URA2hZVne7pKpXtpjald5FYj69nzXKxxw6H28UZIUnmECUbEGWyodBdjqO52ZyM5syZM8hITEXHVu1hhwsrPv8EK//4ngEfBej1u6IXHrhlMD9n4tyZOHA6ix1GiCkmycbVHbsw4HvpvSX4Yv82TmpTW2fFC5OmoVliOrbs3oaX169CTmUJZ7Qc3LsvBne9FummWNaYU9gtSeEIhFNQqVunQyEkrPnjO7z82Up28yANeIf6TfHMA5M40Q6B8w9+3IAlGz/lBDnkcT3mzqHo074nCqUSPPbKczhRlMf9IkEy4LUHn0CnzKagMF9ydnn181VY/cu3KDV5YZRkzBz+AG5uQQGZFC+gx0+n9+KZJa8h21PBEpQM2PDazHn4be+fePO9ZcjXu1lm1LdpJ8y8+0EG4iTb+ezwn5izYiHyvQ5YjCZ0Sm+MsUNHok5ULSxd/z7bDBLDTycjd13dG+NuGIBEmNnZhpIYvfDxCvx8cCcqZAmN09IxY9gYtEzIZCLlx71bMWX5a+zVTt7pt3TrgQn9RqDUW46h0yeiyOvkzWaD+FTMvu8RNEvK5M3V7yf2YM6qJcguL2LATJuAWSPGc+ZTGg/7i05hytuv4mjRGRhkmfXfC594FmkxqVi7/Qe8/fnHyHNVwOiR0SkhAzNGjUPzxNqwKaddvKFkIwBFJuYX53AxgFs4wKZOQcEA+vlgilCg53+bRjxc+f8LxJXZ1U+q4YMPEZIhvn6oxTFVnbOqGVSrWt/n1NldzdStkqnaFVwV+lYZbFVJflV6UEuBC8MJ+o04dRaSV9VamUwK1DHrs7BmIO6P5sL1nnP//m8H4gJ0VhX+3y2I58oNENTne6MasRPiKhHLGJrHDtXh/B5ZTY0e+r5+kNX3Y5V7yDllFRWgvLfG5k8Fof5a8Uii6hVWku+raI45O6hSOSoA5Y8p6JKOhOmLkgzx9kH5mbKLqoBbTdEuRoSQTqjvTgPEX6+lLauvNZTyMNDWNJHqlK7KXwTu1WQZVYMtlf2NWrXkVGE0UPZJ8XgGlqzXFcys9rn+chsBAjUbNk08q4AzqoZUM1D5wcIWRvuOVf1YHJWp9UoTCLHPom4o+JIiLkXd0f2J6ZUlif3uCQw6DHocKMjGs2/MZz1yUkwspo6fiLZp9VnHS4w1nxCxn7gIiKVyVSpuFX8d348Xlr6Jk1I5n/rE24HJI8fgmg5dOSk4J4wiZl1RpZPuXSN2YTbeQVprdwmefvEF5JcUIT25FibfOxb1ElLZLUTnoQRVBiUDLOnZiV0XZ1YESpntpwRZyvtR4hmSM9C9nV4Xvzu9AYEfE8D8MN2TvwwGlHmdqCDLu4N7sH7zJuQUFUByutGkTiZG9r0dtZJTsPfEETz14guoMAvw271ZO4wbeR/Megs+37IJS7/7FIWOCli9elzZpiPLL+iZs5a/ii0Hd6MCEgPRUdf0Qf+eN8CsN2PBmnfxwbafIJn0SJINeHLsw+hQpwU+/elzLPlmHZxeCbV1UXhp8gy0jkuHTcm4qbi++xw4XHodiuHFl7u34MWPl/OmgcByWlQcFsyYC4/HjdNlxZi7+A0cLz/LyWZITjHpnrG4PL01ymDHY6/PwZ7Tx7g+YpzAC6MeQY/mHViaKln6qQAAIABJREFUQk4hc9csx4Ztv6Dc5IXBCzw28B70aXsFZ4+k9txZdIytGrNgh0Nyo545DnOnP4vte3di4bvLUGz0cN30zGiJOQ9MYnkJyZo2ndiF51csRLarhMdPk9haeOy+sWickokNv36LVz9dyXIZqwTc2q0nHu07FEmwct/9K+sA5q9ZgV3ZxyDbLLisRRs80ncwmsbV5b7xW9ZuTFr0Inu125wyrmjVHk+MGMsBl3fPnIizHjsnKaJES7PvHocO6U15/O4rOInnP3wbu3KO82cTvEY82X8Ebu50Ff/9lLMID782hz3Q6SteNuGlh6egWe1G+J0SCb3/NrIcxZBdEtrE1cb0ex7EJakNYOWuL7zEjWpQto8oqR4VFPT0LERgX8DTyAgD2CNdv4JBjEBrehWeOjeQXv1bJM/1zTt+p56B1nEtvtDe2//EM5LnRlJWbTki2YjUHKKJK7R1EAzD+GMr7edqUpZQ7xiuziNp13PqqdphvDIO1MRuPjJKz65zgnASKwitY3wwqmZEpjVBJvWBiJUiIy82GfDSGa6Y6+kmbskLk4nmLcBDskkjrSK0mHs5mRlhEtkjKC6DgYC4JKymqzJiEPUl3kGJ1tPmzQjXxlrQHahv+7ejVkoZrn59wZrB2MgL2RGHOnoINNj9K+J8O3G4Qgcb9Np3CjYY/BtD+86hJolQ9VvTiThch9H+PSxzwgNH0bzTN0WGwEmDNGCYk6RQB1dwEP2s6t7pecRO8o5UZS4VKQLLIvyBuKhckbzHb4PlO1FQmFN/IM6XajKCqiBX/F4JdVW1YPReitaf8bbHAwPNCjo928wZDArMVPTK2vKq2RDpvj4LP03FiudWBWsKezMFziubB56L/DT2As+qpywyO3aIDYKQm9CkU+l2wGyyMntI7Ddl2KRJibIhetxuyCbyRXbiq22b8dJ7SwGLkROzkBZ58BU3INqjgAaSQJD3vSTBZKTAPxkenY4zGP6dfQjz31uKPfmnYDQaUc8Uj8dGjkGnhi1hkQELMQsUvKy0g8ejpFNXrPnIoo+C9kgmsPPwPhQVFyHOEoUr2naCSYYC4ukWItaCgBNNlASQBBDnFhEBjEpdVnicyCktRHZBHn/ebrdzOvQGtdORHp2EaBjY0k/yeFjTXEmBjLt+xcatv+L3Q3vZEs+sM8Lq9OL2q67FrTfdgtOlhZg852mUmsXG4opGbfDwiPuQYIzF9zt+w6vr30e+oxxW2YBLG7fErFETuR3nfLAQ3+34A3YTWKowuOs1GHrTrYjSWbD8s9VY9utGToyToDNiwqj70TqzCd795ANs2LqZrRs7JtXDnIcmo645XmTcpLvKglFlzkYGCIiXwINNh7bj6RWvodBrh9FogFVnwPB+A+F2uHEk9xR+/etPOGU3l/2S9EaYMOx+tIithwK5DE+8NQ9/Zx2CR6/jJDczh4xB73ZdYWaNuITXNqzCmp+/QanRA4vegGG9+mBEz35I4l6lx8GSbExfOB/bCk/BGGVFimzGs1Omc3bOlxa8jmJi0j0yOsRn4PUpz4L4YZL6/HpqP17+cBn2F2VzH0s3xmLy6HFoU7cpvv/rF8xbvRwuow5mt4xbOl+Jx/uPZDkMncZszdqH1z95D3tyTsBt1KNdg6Z4augY1LMlc039lXcYY1+exUA82imjY/1meHbc47x4jpo9CScri+EyAmnWWDw5YCR6Nu3E50SnKgoxd80KbD60C5JRD1OFC4/fOgwDul/Ppc2hE4TXX8Ch/NOocNiRbIrC3PGPo2nd+jhekod5by/EzjMnuJ+0iKmFaaMexCW1G3JgJ82L1GdNxDjQgs9ZlAXz5k/lBFoHAq2Foda3auREALIo7LyuzFX+QDYSsOa/Nge7RzhQHAyIq2trMAAcCogHW5f9127/zwUqg/9zgoHVUHUWrh0iwTDnU7/n266hNh3hcFOga1WraHHSrcnToq7B1Hf1ekgc60axRyKHCjPTkhsgMK3YIgu/XQ/gcQMybfeJklGwCRkK6IziVwaiZWhxp/XSKIC4SbiNqaemnOOc8nMYRbIwnnl57VVcxJQT6VBAPBwuU4F2sP4aCIgH678MxAPtOsM1dLhBGClYDARs/SehSAZsTZ7nD57Ddc5Qu8lI6yESIK6doMJNxBdSXjFmBKvO6gEGCeJnAksCfAom1jfBKf8QEgmNFkT5t5YRZ916BEA8YEdXd9K+TDTnqmj8Fz6tswdvtH26eiHjIK2/JLn56J0TvriFkwgvpoq2ho+c1RMCpV4IQGrPLvyfy1URxIbPd51Svz6pj1qnim86yT4I5JLmVWiaST5CmmZKM05BlRReKQztKfiR/tPpjCiCC4s/+wAfbf4WklEHvUPCnT17Y8LNQxBD2QsVfThbEjKzTWwBOX/o2OnijKscn//6A9774lPWLPfp2hN3XncLalljEU0sujgWYV01S3aUoGGdLGwQ9XojXLKXPZtdygkD1Rb5O0exDSPg8njg5hMWPYq9laiUXChz2lFUWsKbjtioKNROTuF3o8ftO3EYG3/7GUdyTuJ0wVmYzWbE2aLRpWU7DL++L2ugKa081ZNdZ8CO4uN4atHLOFacBwcZ0shAlGyEzelF365X4/a+t3Iq9glPPYkCvQjg65LZHI8Mvw/p0an4/fBOPLtqEXLtpZzavVlqOl6b8DSPh9c2vIv1v26C3aSD0e3FLW0uw5g7hiLOFI2Pvt2AN79bx37WUR4ZD95zLxpl1MOit5di94kjiNab2XVj2A19kWyMZjafe54CxNXNJkmLykmKcWQHnv9wMY5VFMBrNUCSPDBI9HmRvddiJHmMhFSTDbd27YnBvW9DNKycnXLqivn49eBOOPXC/3piv6Ho3/VallOQO8mijWvw3jefwW7R8WnCrZdejTF97kRDcyKX86izAOPmzMBxbznKXQ5kWOIw6/GpcFRU4rlXXkQOHDxuMvUxWDTzBWToyIRQhx3FJ/HSB2/jz+xDvNlKkgyYfN+D6NqkPbYe3omZS1+D0yDDIgHXtrsMUwaO4oRKtAXbU3ACz69cgl2nj3N/b5CUhqeGjEb7tCY8Xo84z2LgjEdYmkLBq43ja+Hlx2fCqDNh4suzsDc3Cw6zjn3hJ9wyCDe2744omJAnleKVte/j662/wkVt49VjzLW34q5eN7P2nLJvTnhxFvblZsGjp+BdE6YOH4POrdqj0F2BFxe/ib+PH2THlYbRSWyb2Klhc9bW0/xm0OlgUlIcy3SS49v8h56NtWtpIPDn/3f/NfF8WPZAwDTcmuH/nECbh3D3UNcWLagLtsaHW9dr+vxwmMX/3UPVazjAH6x+AxGXWkB2PmA/UJ3XpKyBgGKkuEX77KDt5XeETKenso5oJErKQkkNKYGYYKaZfNMLMpxtC2hd8bihY/ZbAiQH4LKTp67wV+NTYoMA39YYgOYQ2QgYrYDexCCesLlgvimImzOjsFsYO+IRUPfZANOKJjYEYkYO/hVoTGrxWSCsFqjvRzJe+F6BgHgkF0fSoUINpFDg37/jhhuwkbyvfyX5TxT+lay9ZyTHOuE6diQNG+qZwSaGYDvySAYqjR+hNed0MdwxFf8NBubM3Gk08qLD+NW2shop65MiV9FkYySGXZu2XrVB1EQxV9t0VDVMNX2376QrQGPT/WmhpC9m5DVAnNOe6yimUey8PS6J/03gwWA2wC2L1PC0+NJCK3YnWq1+9YDgcwavn5dwIOAecCJW5D7UTsxYk7e3Xo+z3kpmaElSkVdYgLLKCm6LpOg4ZKakoUPTlrDpLayL/nTzt3htzbtwG3WINpgx+Po+GMlBcRYG7hSw5nA5YbVY4SVZC7Uy5xYiv2sjjpXm4I99u9jJon2jFmhaOxPRHmENpzfp4fBIzNDT6QFz814vSzNo8jRIMnQmEzt/lMDJWR2ZjfbIsJEzs97ApyS5rjIcyTuNXUcO4MipLBSXl8HucvJJgNlkREatNHTv1g12pxNrP/8Mx8+cZk9y2lzQaQppy1OMNvTt0B3jbyMnEQMHXh6pzMdXO7Zg4WcfMiij+TzWZEGqKQbxshG3XX0tena7GkVwYuyMycjxVnC7dkxrhMfuvh9N4tOx89RBzHjvDWRXFMHg0aF+bDIWTZnDau53f1qPD779HCXEoDjd6NmwNR4eNgqpUYlY9/M3mP/FR/xcmwzceettaNygERYsXIiiinLUssTgoZvuxE2XXsEOLLQx5YyXpFRS+ib1EwpmrNQBf+cdw6SF/8IJVzEkm5Ez+OrcMrczBbkanW40iE9G78u64foOXdAwJYMTOJE8ac7qt7Dx799QqZdZBjKqV1+MuL4/oiipEbx475cv2GaQNOKyWxInAgOGoX1SfR7tJz1leOiFmThQkc9OL5TZc9akJ1kGNOmpacg1uaEzGZEiW/DalFloFpXMOvxTUjkWfroKX+z4jWMM4pzAQ0PvwXXtr8CR/CyMn/s0nEZwYp1r2l6KmUPHsM0gLYOnpGIG4qpdYLTehEkD7kb3th3Z0/uUuxhDZzwKr9nAm6om8bWwYMoc3rBNXzQP244fgMti4Hvf16svBva6EfGwccKlZRvXYuVX6zkAN8Fsw8Au12BUv4GcXZM2Jk8vfhm/79sJg80CudKJCYNG4NrLr+KkVGu+XI+sgjOIi45BZlQienW8HA1T67BDC80vLBFTTwQVaYpItRX6KxAQ187bgebqi72+RrJGXigQD1aO/+lA/ELwRSTr7MUG4pE8MxCWOB+gGKjtqoFQZrc5kEg8kuN2CIgTsKYTTz0novN6jTAYST4iTpIYEHtcMBGg8DiAylKgvBAoKYCzuBDlxYWwl5fBaBJ5L2A0Iza1NqLSMoCYJCA6SYBxzrVApBrpwMGSSqJ1yCBBYBfljF5ZmDlmyxejpcb4iT+GYrADjddIGPFIxp3AVcoTggHFYDcKtPOL9KH+nwvHOIcaKOE6ZbBjgyq8V2VrE6xMkQDxUPUU6h3DHV+EK19N6ty/LmhQiMOfKiDu02BrmF7WU6sp0xXJto8UV4JFGYgrGTbVo3eBjNXkNGKgskbcJ89QXLGDBI5EVDYlcEq11/PZ1ylstSijzHIGShtP6cYJiNPnCACTPEXViPOiGugYuLo8XDniCiBD0chs1EROygjnb6pEh4l35WfloI7BZY6jBN8f2I4vf/8ZWYV5LLVwuVzMllPSlMyYJIy8uT+6tekIC8w4VZ6H+SsW40DWMWTUqYt77rgLHeo2QoKO/EvI/ENi5tlkNrP+nNxX3JKbk9+4yOscJC/xwO11w6IzwuzRIdFo5vZxcjAkSSdcKHCVITf/DPLOnkV67bqon1YXsbIJZp0ZZ5wlWPXZWgY+hfkFSLPEYNjtA5EcG4+CyjK88/U6/H5oD/IqSngDUFpaCrPFwv2JmBMC4wlx8QxyCvLzub+QVpmCJOk7/RzjNaCubMWUkQ+gW9O23H225hzB/FXLsLfgFN83WmfCTVf0xA2dusPq8KBObAIS4pNQABcefO5JHHYU8OarTVIGnhg1Fq3j6+NA3jFMXfEqssoKoJNkZEQl4M0pzyLOEI0N23/E8g0fI8dRxg4sl9dtjEfuvg/14uvgi983Ye76lSg30oZEwq19+rJecd3addw32tapjykDRuKSOg0ozygDOS0QV/u1AOJeHCo7i/GvPYvjjiKU6yW43RIap2QgyRSNujGJaFuvEdo3aIyWdeuxnMLKzLIeJfDi5c/fxcc/bUS5QWZ50h2X9cS4/sNY508yoO8O/cXuMKc95bwxq2uIwVP3PYQudZvxWDyjc+DB2dNwsCKf2yRNb8O86c8gxRyLaXOfxfbibAbUNkmPBwcMQ/8OVyIWVpyFHQvWv4+1f/zAm1myf7y73wD079YbZ93FuHvGo+zyQmnquzRuhRmD70emLYFBq1tnxEdbv2X7wxKTIAAaxqagZYPGiI6Lxcmis9hydC+cTicHoGaYYzF30nQkRMXjpZWL8e2fv0KyGhGtM6Jvu64YN+hu3vDQEvzx5o1YtPIdeCwGjlMY1KM3ht7SH2aanAwGbD6wA1n5ZxCfksRSr+ZpGUiNS+RZsMRRzoHPJE0h9j7VFg89jRvCCko+LhqLPJb9Troinf8DrSWRAPGI5sIL/FAgIH6Bt/SBm1DlvtD11R9gRvrOwdbe870+GNYIBcQjfdaFfi4Qtom0/MGxnjgeF9a5YmeqYnKdzs1J5RgIe4jMIjBNUlEiuSk3gQSdZAecpUDpWbhyT6A06wjcZ3OAijLo6VRQljm/AeeeMJsgR8VAik1EXL2mSGp+CUCWscZYSDDBS9mo9eQxRQny6CxZnNqK91ID2MjuV3EmIyck5X3PPXOvXtvB2i8SIB4pfvu3AfFQwP1/KhD3b4BgG4JQgyRQZw9230AbFK2P+cUajOp9mJXzeRtXD3hUgaTah5UYJZ++lcae6tesLky+zY1AneLLD4hzRkUViLO937lBuDUpp9p3WJ4SQOtNmT/paKvM4wD9mxZrks0QsxVvsYkdtBJgQvciGYvPQYZ3DqoWXLwV69C5bCoPJnYmPsbepwmvyqqqRKkI6K06LihAnK5zyBLLDA4U5mDOysXYe+YkH9nTcRvptK16IycZiXUBs8dMRPdml7DcgZjlYwW5+HvvbqSmpqJ7u86gtDFG1veTLo903cLekMA3TYrkLmGEiZPS0xRK6crpENHMPLCMGI+BGc9y2Y0Kg4wj5Wfw5S8/4OjJ4ygqKkJiXAKu6HAZerXrjERbPDun3PPYgyiSnTCbzGwJN+ORSWiWUh97cg7juXcW4XhZPkrcDuiNBnZSIfa/3GmH0WqGi44QqR+4Jdh0RqTGxKNRg4YotVfg8KkTKPO4mJ2Ns8sYcNV1GHZdH8RZ47HxwB94eeXbyJMqeAK+tHErDL7uFnRNb8OOILQVIT7mNMoxcf4sbC86yX29SUwqpt47Dh2TmuB4STYmL3kRR4vzuE/UtcVj/oRpqBtbC5uPbceiNStxpCSPHVDapWRg4t33oWlyfXy7fTNeWPsuinVuBmrNmjSF3mjEvj17+V1vpIyON92JRuZkrlM+HKVTBjXuWOkjBO7Iy/tYZSHGvz4bB8rOoFInIc4Wg0HX9kXbOg1ZjtMsLV2kWpfBEhrK+uuSgVKDF+/8tAFLNqxGmVGGRdbj5taX4/Gho5WgSi8OVeRh5sKXsa8kh082oh3AtHvH4cZml1PEAI45C/H4S8/haEUBb1abxKXimYcnIzMqBQtXvY11u7fgrLsSURYbujRvi0duH47atiTurx/99Dne+fpTjsMgN5Vbr74OI264A+VwYsi0h9i1hQJyO9Zvyox4y5i6HCxF6s9dhVmY8vLzOOWp4M2gxaOD2WCEwWSEU/agUpbY7jHJY0T9qETMHP8oMpMy8Mba5fjy502AxQSzB+jdtjPbJqbaErh8fxzahU1bNiM6OQEpcQlonpqOjs1aiXoDOICVLDyNBtoi6VhL78sKrIxJGgl0VE4JkMysMRVEBI1jwa9VJQipNlcEmLj85/9IgTjPMEqW2EDkQKC14nwBqW/eDhLwX5P5ONB7XQgjHu7ZF0IIRgpEw71DsPpT2+P/IhAXZfIKe1722ddkZOZNqmDEBeMiRg2tvl6vGwadC/DYgbJ8/q8s6yAKD++FtzAX0ZIDMXodkxecBE7FEAaSI+pRTKLLpDqo2/oymJu0BeLSAEM0JErDptPDSBOt7FFik4zQk4yFF2iSuBAQp1WY7H2FFFXsq/2P+f+XA/FIJgxtEcMdCakDONznIh0ooY7O1IlPO5lFAsTDTQThdqKhJoNgk3igOgz0/sEma/X3DIA0GnGFsxZ/Vi1hFO2V2PuqAZFVoPQcEXW1DJzC+k71eGHenfTFijMI2/EpQNxfb12tL/npUqgdfe/iA8WaQBEV6MhePlKukN1sefbxlxuw++AB9LqqB67rfAVivDrE0OEZjV3GqUKn7ZtY1eBPTUX6xq1v7Gq8sNXTOZ/doHKhCBevLnlhnO6FS0+JcbzYeuIgXv/kffyVn8W6awIlNBGRNIH+M3mA2uYYvDXtOWRaE5j9JMBc5nHy0R2BafIQj9FTSJ/MbDo5rBDwpn+ThjivrIgT1LgrHWjXtAXX4aHsEzhTVICcnBzUT62LPl2vhgUmDoT8eucvWPHNOhwvyoPd5WDAa/AA0ZIOg3rciMH9BrEs5f4nH0GBzs3se6YtHtMefARNk9NxuuQspr71Mg4W5gBmkmjo0CqjIerVrsug/Mc/f0O2vZiDBMnlIyMuGXddcxO6tbmUM1ouWrMCP+/fgcKyEiRbolEvOhEz7h2POsm1sWHbT1i4+j1UmsSm6r4+d+LOLtdzMKFBIqClZ7Y5H248seBf+DX7ILOa6eY4BuLdardCbmU+Jix6gd+Pjk9TTFH419jJaJ7WCAdKsvDKu0uxI+c499emsSl4bORotK7VGJv3b8Psj5axewfpEE0cvS/al8rYIiUdj902DJemN+EARbNGksKfU/oD9U0XKKmPC0PnPIYj9gIFlOoxa/REdKvXhr23rTJtlMAJkyjgmKM3DEZ2XFm9YxNeXLUU5SQD8QLXNmmP6feMQxqsPO4oqHfB+g/w8R+bUOF1IwYmDGQf8r4MKA+V52Lmq/OQ7Shh4NkyoTbeeHwOEmDEiaLTmPnOm9h9JguwmmAk6cstA3B15+5weN1Yuf5jfLN1M0vIyFbx+su6Y/ztI+CEhFFPT0Kesxxuj4S2mY0xZdA9aJ/SECYPwWUZLoMRX/z9M95YuxL5rgpxQqQknlKddkjjfXmjlrip29W4ok0nFkhtP7wfR0+fhNVqRd2kVGTEJCIzOQ1Wo4k3BF69ARVe2l7SBkiHOL2Z2XBqF5ckwWOkMS7sPel+VEfU13yBwzTm6HCbsrPSSRJJ25R3o++czZVkRhG6bWnXk3BrTDAQGwrohVr7ImXjgt1fC6DPd431Zw2DHfH7r7vqzzXBFOdb3khP3AO9SyDZkVpXNSnr+dZvpNcFIzvDXR9KmiLGjzgSN3iJOdLwUyQB8THiHnJKEGyE1w44SoCc4yg+th+5B3bD5q6EzVuJKNkNs9cFHY85vchETWsyW766IVOSOYMVpR4T3NZE2DKaIO3K64CE2oA1GR7ZAD0nV1RNFESQphjAio0w4xElYF6N8QqzAb0QRjxc/frG3oUGa57PYNW+XLDdsnYgXiwg7j8pqhNjOKb7fDuxfzm1E16gQRpqIq7JhBTsuYEWAkFOi2DNKslIdSDO9RagRwXdTPoipgXoqDJbVKwClcXMH4ir7VNtkfMTXasgXBG0Cx9z5RlqnapuLmSZJBsMLK/47I+f8OmmjTiWexr162Rg8t2j0SotA3GkieZja9JPE18nLAWF9rNK/6nVgVYrN4mTFWtA7X6hup+8hj1XmXSvyMhKzhB53kqs/P4LfPDD1zijc0I2GRDtNSDWYEbtxGTYjGbO7phstGHuxCeRrI9ixtclueE0yixBIJkNAY8YIwFxPSrgRomjAjkFZ3Ey/wz2nTyGE7mnUV5ezoBt3LB7UFpWhuVrP0Kpy47i4mI0SkvHvInTYYUZ2Y5CLP/8Y6z780cOSqRWpEBRvcvLadhH3HArbr/hNhTDjQefewJHKgr4fUhiMH7Q3ejWpC3OVhRj2tuvYe+ZLGajEyxRmDzqAdRLqQ2zyYR1332F1Zu/YXcPnUdGyzr1RIr1uHR+3tZje/DsigWo1HthL69Ak9S6mDL0fjSp0xArf/gMq75ajwqDh5n0R+8ciZvbdUUtWGB0emA0G1GhAPHpS+fj+yM74TXqkaq3MRC/OqMtCl2leGjBHOzNP8XWWWRn9/yYx9ChXivkSIWYt2whthzfz4mNMiyx/O6X1G6KrYd34ZmVi3HGU8n2i7ExsQwEc3NzYbZaYHXJeLjfYAy47Bp2J7HQZkqxSlVBHY05AcRlnIUbo16aiv3FFBrpgdklY+qQMbipbTckwogorw5GjpdVBFiUaEzWo0TnwZeH/sDsZW+i1Cgzg9yzUTs8fe9DqMtKfaAMXnx/6C9Me2s+7GYdTDoDLm3ZFiP73ckp5f84tBtvrXoXRa5KxJtt6FavOaaOHCeS70DGKxtWYtWmL+GNtcItSagTk4gWjZrwJm//8cOcpZLGm8XhQa/2nTHprvt5BI17dipOFhdwGRul1cFDtw1G98ZtESeMK7nPVZjASXR+37+Lg3hLK8oRHR0Nm9mC1LgEpCekoGf7zmiV2RAxBguD5yJ3BQdak36ejqBj1JgFPgESwcgetu0UfgjsZU+WlwpIoJMLkqfR+KTPUL80cHCyh+MavE43tzdFk3k5RkITsO2TwSpAXAs8Qqy4wcCaP9H075j/QwED/zXmYq3t58uIRwpi/IFvpNdp1/V/an0NhzHO57nnu+EItNmJtK4CXUtAnNZKhrsqEPfJU8hkgAA4acElwOMEHGVAYTbcZ0/BnnMcpSePwugoRzTNeV4HDB4nS0uEK5GBTVE8Xg9LXCxm0pp74fYaIOmtcOhssEclolanLjA1bA2kNQH0NiVfhqIjYx5eAeJK4j1izcWwVd2Ogkd4BNtI+f9e24ahNmYhx57X65UDDcBwDRSM6Q13Xai/nw9jXdPn+T8j1NGhf6WqE0pNBk+kgyYY2D+fhtVeU5PJNBCwrvZ8WpQUmz1y2qAgP1rM6DtZ4AlXIi9/hhjPaqBZaShfqmgFtaoxHup3nri0AVAaIE5HYeyAQoOTJCR0ACaT3zYNeZE0idxCKH06yQnoM06djAI4MW3RfGw5tAeSiYK8gOE9bsI9N/dn5o/kBPSuFHRmoKBJVk9XDWYCQNQ+BDi4PlVGjCQttMgr5qfEVnJ2R6MRXknUjVbao/qd81G4R4akl1Gsl/DL4Z1Y8sUn2H7yCFxWI6KMZnRp0AJXtOmIlg0bw2aywOFwwFvhQNuMxog32uD5UvcNAAAgAElEQVTwuGE3ePHboV3ILy+BVOlglvyqDp2REp2MY2U52LDpG2YQD+eeYg23juwMnW6k2mLx/BPTcSrnNJ5d9AocBopsN6BJrXT8a8KTiNfH4Ps9W7D4k1U4Un4WOosJqbYYtGvYFCanF4ZSB4Ze3w9tm7fjup302mz8deY4XF4PSylG9b0DfTpdwRuBp95biD+P7ud6iDdaseTpuajF6X5k5LqL8fC8pzlYkoBPo+TamHjbUFxerzXDtVzyKF/xJrYdF1ksiRWffvcDaJbZCO9vXIdPvvsK5QYPog0mTBs+Fr2atkeK14RoGDmDo8uoRx6cmL9mOdZu+4kTzKTobZhyz1jc2KgzijxlmLT0RfyZdZBtHYnpnz7sAfRs1RWlsOOFFW/gh4M7oDMakKwzMxDvktkWO07sxZwPl7FshdwzUpOS0aNzV3z/wyYOtCWJSKe6jTBz1Hg0NiewbIOi+cl60mA2MUtMfZNdckgbDwkTljyHP47vg1uvg0XSYeS1t2Jor1uQBhv7kKsZg2k4UFwHueGS48pP2bsx9fW5KCHK3O3BlfVbYcbIB/m5qoVhPlyY+MYcdilxeD2w2WxoUb8xp5PftmcHcvLOcF/NjEvGQ33vQq/mnRDNq5URf+QeYp3/z3u3w0UBoSYzB4oSKKdTDvJxJwbbUO5Er7aX4qnh42GAFy8tXoDTRQUc6Fk3OQW3XXkNLmvYiuU11P/Ja10y6FEKN/LtpcgvLkKFvZIdWhJi45AYF484UxRrv1neQ24IvFEWbBc70CjB1dptrp9iTPzIyWWrFlzfJpnmMo3tajXJGQeVidMuTkql2WX75qcIgXgkQDHU/F+T9SbQehhqDQrE9l0IYIt0fQ30jECEWE3KHq6cwcrl/9xIiKxI2tQfhGuJMPVdalI+7furzw91oq4tx4WSiYGwEK+4OhqLtJ7xQGFJOI0bEqAZac1xVQLOCqDgDCqzDqE8+wg8RWdgtJfAKDlgpA2wLMEkS2ADQsXK0KMz+GSc7OBGvuLK+ZVHZ4SkM6PSaEWxJQYpbTojvtM1gC0JsEQxjSYse4V1oZgDBHOvSkOFT5fP8PCcYVMTcvaiAPFzvAuVV4p0QJ0PUAwGnv8dQDzcRKXtsMEGaE0Gz38CiEc6SWgnBgbNmgBNtYzMtBqFTRD1aAJbOgWQi6yJisaSrvd4BZvEHvtqcprqcmoBtBWFtbKQqbIXVWutLp7VPqcGOxKAUfa0lV4XnHrhTa0MMz56J07Y5JH5XUjrXK4Dpi15CVsO7Ua55EaiJRoDLu+J+/vdyfIUMwVusD5ctSQjr2rJ59pCmmZ1GaeAP077rhxrUVZBAuA+m0QPQSTFrk7RnKuR4j72gIC8R2Z7NwKKL65ags+3/wa3zSR0urUy8OiA4awRJjAVxTIDAl9uxLFIgTy0PSAhw/h/zWSnB73bi2Z1MjF20HA0z2yKLYe246WlC5HvsaPc64beaubAOQriqxOdgDlPzsCZ4kKMnzOd/bAJiDetlY7nxz+OOEMMXl61GD/s2ooCnRNRNhuubNEO991+F+K8JpSdzEWDhDTEJiRwZsjpb72EH4/tYV17ot6CwdfcjCFX34gKlwOzPlgsNkAeCfE6MxZOew4NbalcrkK5Ag/Pn4WD+af5WkoJP7HfENzQtgsH2hXBgZnvLcCm3dsgW01sXTht+Bi0b9way79YjXU/fsuMOKVgf2Lwfejd4nKQKpsCW12yBKdBZK5c9OWHWPnL1+zskmSwYeKQUbi5RRfOrjn1nVfxy8FdzExTVsvJd9yDGzv1gANuvL5mGdb99Qsz6ZTIZtI9Y3BVgw44cPow/rV6BfblZ/NmijT89w8cil+3/IY/j+zj9qGEOQ8NGIbbLumOJNnEpxDsjOPjY8Be6ZTAiOQjsz5aiO93b4XdKxLo3HppD4zuMxAZpjh2ZjEovqFaIF4BGfvsObhn6qMotxFfrEOHWg3wzOgJaGlNhclDNp0G7ifrdmzG0s/W4FRZEZ+40LEv9WXa3FoMRrZo7NutJ0bfeDvqGmNgpf0ty1882Ft8EvOXvYXjZ3PgJGmJDrDYbIDNjNMVRQxWKQNm10at8MzIcUgxRGPnoX1cvrjEBNiMJjRIrMV9V+dRHILYnlNkeaVAZTXYmkC6KImSt0CTUZU3wgKNCAcaZS6odmimyf9Fv+cxp4BwZsEVYB5g5VXS+CmSUiX43Ie/NUHqPlBfQyAeal4OR8TUZM0Jt8ZpQdz5gNNg63ck63og0HKxNyHBcMS/u6z/BBCPtG39P3cxgbj23rQWUhA43IpLCemw2QPcDT3LUErhPXUURYf2oPLUURgqCmHzOmEDBWN6OHEPxdkQeSb8xUUsE2VMpnguWpOJEdcpQJxmBaLJvDojXHoTSg1mSEkZyOx+M1C/NWS9FbI5io0JOL7OUDWXCB5c/RJbepptquK9gvfsQHhY7U//NiAeiv3+vw7EA02ANZkU/1NAPNyOTgXE2qBKdZHzn7CI8aYys6+1nhY2sgzyQpIpgYqBWWgDaSt5cRRAnNlyJaFMNcbKB8KFFIZ39GpApL8+W818qgRTktRE1XGTvj23sgQ/HdqFU8X5sDsdsHh1bOFXyyBSvdOXCzoGdGTxRu4eecVFyEypjdH9BqJL8zbM0nrcLpiNJmbNyKmB2H5i9LmOFJafnRMY2Oj5P3Zi4UXeAIeHjOJkmA0U5iWyURLL7iUGlI69qT6UBCBi7RZep3bIyEIZHpg1BVmOErbso8Qyfbr2wIM33ok0zukoWAK9jpSsgkkn8oE2IMelIjw4/xmcKD7LGuv02CQ8ePsQdGp6Cf46tQ9zFr6Gs7KDQW600YLOLdogwxTLgLh/337ILS/G6GensPTEK3k5I+bcR6YiwRqH2UtfxZ9H9qLM6GEHlAduuRM3tuyKaNIquz2INdk46K4Abjy/8i18tmsLJ3AhXe+Nl12Bh24dzCcMsz9Ygs37d8DldiNBb8Erj05Hm6T63D4lsh2TF87D1qyDnKWS3FEevnkgbmcfbJGiffbHS1lW5LWaYJP1mDp0NC5r1h7Lvl6Ntd99xdIckqY8MeR+9G51OVIo7NQLBuIuA7W9hJU/fYG3vlwDh86LeIMVY+8Yiv7truY2m7V6Ib7Z+QcqZQ9skg5jew/AHT1u5v69/MvVeO+XryGR/MSrx4Sho3Bji67IKszGix+/i79OHILHRAF/ejwwYAjOnj2LjzZ9xX7plJSndWomxvUegO7N2rKri1HpQzQuaKEgTTMdlZKzy+xP3sK63zZBZ7PA4tGjW/3WeGzIfWgSnQIbWWvyka3ghEjjTNu9Suo/cgkGPzoWZTZxAtUyKR1PjX4YbWJrI0bWQ3K52Y/7iKMA73y9Hl/8/jOKJAe8RgOz8mbSSzsk3oTdf9sgXNmoNRJ1FCWg5zFFFo2S3oBdWQdxJDuLpU7EhMcmxMOQFIvnVizk/kVJjy7LbIqnhj2AutZ4sW1WbEspLNJK4FryiERPNC9wqgHlGFojfdMeFAt/A608TPy1Ki+eNv6kevC4sFFT3YkEAGfnYK1+jG6mZgL0TYginkOcsIkvn0Whf7bi8wTi2vk1HCgOxdb+U4A4GGCt6fPUzwfDCMHWKC3eqMlaq32/UMBJBcj+73e+z/Kvl0DlDVfW863bYH2pJuUP9+yQGEaVodLSTOYCfELtBtzlQOFp5O/ZBunMCXjzsmCylwgZiuofTtbBpBsnaM2nW+r2u0o4Io6i1JT3NKeIYEv6DdkWug1mlBhjoG/QHmntr4C+TiPI5ljojBaRNFCRpCgh1mJN5/+riX1ona86/Q5WF/9xIB4O7YcD4sEaMVCn/ycY8WAVGGzQBiuv9vOBNibhOnO4v4djRPwnj0CTXLhn/D/23gM8qrLrGl5n+kx6IQkl9N47AoIUFVQEURRQ0IemiIqKAhYUG1IURUUFBZEmoFIEkY6AFJUmRYpIL0lIr9Nnvmvv+5zJyTCTmaDP/37vd/25rud9JWVOucte99prr+0/VqWFh14Gir64ogowXgpU3ByL/JtJc+rAtbwsLgBMiU9CFBm0ed0caAmUEzssmCrZDUUp+pRvrpRhKgXiHDTlgij1c3EnQm4mI07bpBcTRdgSHG4XzuZmYOqK+fgr8xpLYqgw7qMJk1ErksCLSGW7qKARDmQ5irBu80acOvs3GtaqhwE9eiMlMpaBLkkGyNKQgYNWkb4QsPGwNza15KWUuXIPxMCLxjteFHjs/C5IbkAylXgLORproXO6EK03sW6XxpZtFHmvUVh3L4rgxp/26xg+6QU4ogwoLilB9agEPD94OLrXbIoEDam1qcGLk+U3LAdyuIhahUOScA1WjP1sCo5dO8/PT9Z2Y+4bjJ6tuuJU7gW8+clMXLTl8XUrGSLw7vMvoYElEUYHNdOJwWV7Doa+9jxsRg3cLjdSLDGY/uzLSIxOwLT5s7GPAHSkHtFGM8bdPxQ967dBDLTc4ZIOHDQfCOjOWb8CS/ZsZrs66sLYtVFLvPLwKGg1Okz9/itsO/wbg14C2tPGvIhbUhvDQoy4qxhvfjMHu04f4cMAaauf6NkPj/bsy0eQQmKlN36Hb3dtRrHGw5r5iYOG45ZGbfHt7p+wZO1KuE1aaJ0evDh4BO5u3gnEtdP9EZCmQ1gO7Fizfwc+XLkQNo2XG7+QdGboLXdzgeuH6xdh7b4drCc3uSU8cssdGNX3YbjgwvLtP+LLrT/AZdDA4gKD7ftbdkd2cQ4+WbsCPx87AKvkQpTehBG9yUu8FrdJv5KbyUCOmtE82K4bnhnwKOKY4/fwe6OxEgdQia3/CiUvZm5YjJW/bIZTT/YALrROqYNXhz/DxZMWLvaU+V15Dnm81JjJy64wQ198GrkGLzPcDeKrsAa+WbxwWuGeGBogBw6cyLqMT5ctwl/pl1EsOwtE6g28Dro1b4sHe96FVJa0AE6bHXqTkce4xOtg6Q4VaBY7xXw3mC24DisGvvwMA3293Y32NRrgjUefRHVLHBf8eijlLB/UmfHifYWrlrnTHmeOuH21ANeclVPAL0vPRMOs0uhZCsRFQFU1q1aYcCW9JgNxpb+ACLdlgTjfjgzEfQ5n8voUmYvS8C32SvG9YICtPCa2PLCm/syKArabja/lMdPq9x4KnP4b8bUijHg41wsGToM9V3mHnVBEmv/7CRcAh3vACud5Q12zvPkVzrwM9g7o++TORQ3pvFoioDzQkBbcYwcyLqL47+O4fuIAzLZcmJ2FXIypp8M3Z5V5NNhKijy/xXG7FIyXSlWVBS3WnliCJBEV8JyIeIcpBtd1sUhq2QUx7boDhmhAYwTJW7TceIudxX2OZ7yWJWFxCHZ7KQvEw8GmwQ6LN42HQ0lT/gkQr8gmEWjxKBOoopuTenJVdCKHA8RDAd6b+Xk4QDxQEAi1UQR6F+pnZEDAiSQRehR7LoWHYl22pIHV7WCGcf+5k9iw+2cc+/s0alSphgnDn0SyIYo7+ZE7AbeRly2/iPHi9vB82pU7eSqBlmVbcto4BBAnyQtrar0ewUJrtMx4ns5Nw6uLPuVOe3SNRK0ZM8aMZy9tcnEgQQlZoRH7R+C50GlFoc2GKHMEorVGbuNOBVk6rZ6f3upxABpq/EH9LEUxB+muoyQj4HCwtIAOLASCyb7tz4wL7Pn919WLyM7JgcVgRMMatdGv+51oVClVWM5Rsbi62QHJX+SumlRst+XKUbz08XTYjFq28GsYVxnTnn0JTU1Ubic2H3aDkJ1mBBSRYPW4WDYyaf5H+P3cCT4YREp6DO3ZB31v641LhRl4Y9Z7uOYuZuaRGrV8NmkKGhhEq3hq75OGYgx6dSzytC4uVkwwROCNUc9yMeT7Cz7F3lNHuBEMsZjdG7bE+EdGIREmxMIIh8MKo8GMArixbPcGfLF5Nbe7J8lN+zqN2K4uwhCBD9cvxbrd23mjJvnCK4+Nxh1N2rN0I9dbgvfXLcX6Q3uR73XA6PRiaPueeOq+h0GN4clqbtGejZi/fiUKJBd37HzuvkfQo00X/HhoB+Z/vww2HTW/cWNIz3sx/Pb+XKwZwbOYJA/kg+7ExmP7MHXpF6yFp/qAh3v1xZM9HoITTsz7eRWWbvkRJTpwF8i+zTrixcGjWSyxeu9mfPTjcj4kmN1gD/dHO96DElcJvti4Gmv2bEeJxs2ZmP/06IP77+iD7Ud+xedLv4bdoIHG7UH9mGTBNDdoybIgguNlWV86zNgxb9daLN6yDgVuBzQuoHmlmnh15Fg0jqN5QGyuCCf8xU5cGn6eTNgx7JVnkeYgoQpQM7oSM/ftatZHtFcHjdPN2R2rTmRgMmwFOJdxFacvnIfd6UByYiIa16qLyqZoxOnN3CSHpCqUcWKNtJz90Ug636oQ+nQHrngL8eDEp+G1GKCzudCWWtGPGItUQxwnfFnXTrUSsmsM7QuULlbqKMTklp+J1oUsDeMZTpFW2R8oahPbJnfbpQMH7VtKzYayx/nXuLALi/yyhXWkCojLxIMCrjncK3bDSiW4Cogr8UlIxtUjWLrDhhvvygPsFY11/wT8B4uv/5uAeLgxsTxpxv8PxEPP4YCYhjNeIi6zz76rBHqPDci8hoJD+2C7/BcMxZkwuIqg9VihIScvzvCSOYJeNlkobSmoxLay1/ID4rT98ZYhJCc0di69GTmSGbrUBkhq1wNS1XqAKRYeclGhPYNryATYpqy9+CrVnPtLU/6vBOLqiR4I7Qc7AYR74gsEFNXfY6Dox0TczGcHnEjyN4M9F30/FHPgCwL/0IP1ZoF4sOcKB6Ar6WFijQRzJBRT7PUtp3B0khZFthLoTSbYIOGl2e9i/98nGIhaNHpMGDoK3Zu1RbzOwv7VDDOIiWYAL7oJli4wYXYkllHZfLSaEfeNr8yIc+GjVutb8JSaIqh8Jj8Db6z4EgcvnWGWMcqlwbTRL6BL7aaIcpNOnHQUBCA83GWQHCnIRdvpdXJBH8kHaGMgn22SHxBwO3D2OH49cgi5hQVIiIlFsxp10b5RM6SYopnx9mg1yPPasePoASxY8y23V3cZtNyVkO6TgEyyKQrvPjsRjZNSucujkfcaOXhTy3fZpo2A+LKjP+Oj7xahSPKwTSExoB+Mn4xq1EPS7eJxocYvxEyyG4QXzM4boGc3mPdXLcDGg3u4lTs9z6Bb78Rjdw9CpisXk957F38VXGcgXs0Ug/eeexltY6tD7yY3GT2ueAswctqruFiUw0VwsToTXhr6BFrXbYafdm/Fsg0/IENDb82LSKeEtrUb4qHuvdGuXlMo4h/KCmw78Ts+WL0EGbZCHtfmVWvjrceeQqw5Bp9v+Q7fbv2Jx0Hv9ODxPg/igVvv4CLEAtiwYNd6LPn5J7YCJG1334btMHHI48wgk/PLysM7uXGP3ayDzuXF4736o2/Xu7D5+F7MXbGYx8Kg0aJtan288p8nUU+fCJPcFZY6exbAhe0nD2LKkjkoltxswdevS088d8+jPAGX/74Rc1YvQ7EOMLiAO+q0wOSRL/C8IPvGd5bPg1Xrhdkr4aHbeuGpOwYySF/yy0Ys/Gk1bAZA63Djofbd8Xj/oaxffOrd8ThfnAOHxwWLS0KLarUx89nXEAUNSzhM5M7BC0EUO1F3zZXHd+LzlUuRbS+BxiWhqj4aL48ci1tqNWIZj3BFlxlZ9iTXwKkBH1Dmrl7K9oXR0dGoEhGHzk1bIcUUBRPb9pHbAB1GNShiq0sD699ppVJGgJ6TpDX0fOS1TQdvj9vDBcckLSLfXfotG+cYxDymtUT+8RuP7MX7KxbArdfA7AQ612mCt0eMRRKoYIpWmsRFloJ1FkCaXRDI0YSyRJw9ExIw2nMUr27f/kB/p5aSyLaPZfZ/jtPy3yr1Jz5aXXT15c9T2Hjfz2RXMxXjXkqmCxcpNegWPxOsfiiWOFBMC0XwhNr/K3LNisSEQPFVDEf57H958dT/Z+FihEBxPtRzB7rPihx0/s1nrch1/1vvV8FroVjyUO9VGcPy2HCOaEQK6Mh9yAnJWQhtcR5Kjh/E9d92ItaeD6O7CHrYueU8i0pImkb7H/scCKkp3zOz66UH3NJlXypL4cv5GHEBrGmfsrrccOipcDMW5qYdkdTxDsCcAGhMMoWugYtjvRqIC19xgUQCH6wDrWPlezfLiAdbN76GPuUtnkCDG0ieES5o/acbxb85idULUXlO5XvhHABCTehwALH/dQP9O9AEUP9esEkTaEyUe2Kds4YAKLGHwnWE3CrYeUQuwhTTXTR+oaYtEz+cimNpF1CiE538hnTpzS2mk83EYYrCTfp8dgKVqHuVqt29zHxzYOSXXHrXCntVZtOWnRGYOSdmTmbEFZvBCyU5eHXhbBy+cpYb1hjsHrwx/Gnc3qAN4jwaBsD0u+T2UKzxIs2ahyx7Ceu2DVYX6iWncmMc2iJyvVZsPbAPG/bvxumrF4XOV6NjAHtfl554sFsvtu+jdNc1Rx7mrl6OLb/vYYBD2m5ipMldw21zIFrS45bajfHMwEdRO7ISLF4BSBh8yO+AWMF8YpP/2IZZK75GiRb8O80qpWLGc68xY0z2bBeup3Fr7gKnHQXFxbDmFyLBEoVOjVrCpdPgi83fY/XebeyTTgePPi064umHRqAEVrwy7W2cK8lBidPO1odvjhmH7pWbQs8QTIN0FOO5j97Bn+mX4NZr2XP5mX6PoFurW5CefR0zF8zBkZzLsBJbrNEyY107uhKG3H0fWtZuiCRqMwwJx6+fx1uL5uBifiYPaP3EKpg26nkkWOIwf+cPWLrhB25XTkC63y3dMLzPA6iqiYYNDvx4ZA97Sad7rfz83VMb4e1R4xADPWcx1p/4FdO/ngObScsyn8duuxsP9eqP/ZdPsM/3NXs+H0xSJAuee+gx3NWwA3uyEHtMzG0eHNhNdoOLPmPWXeeRcFvzthg/cAQiYMbGU3swY8EcWA0avr8uVRvgnadf4jWw68xBvLboMz50mjzAPW1vxcT+w8kDBSsObcdn3y1BocbFjPi9TTtg3CNP8Lxe88smzN+0hqU1lCGg7MzUMePRsWZjtu8jX3Ga+gQS3V43nFottl04hM+WL0J6fi4i2TM9EaMfehQta9RjIE7P4wPiDG5FZsUmuXA+4yocRh1b/1E3zijJAK/LyV70YvlKsHrpbQJ6iYQnIhVM16b9gdYoHeKoBoIYcHIlorlKdQl0DKPPz3PbYIiK4MBJzXbOXL+K9Xt3YP+ZPxlQR7m0uK/9bex6Ey/RTkCN9GTvIVlaRu5DlNEiGZgozJLV3qogTOuVmS4K0syIa0rjpBy0mSCR9yVlBxHNusSvclZPlYXy7TKq/UYhx3m/keOwAsQ5i+fTjgvNOO9PMhD3FY2GEcL9yRz/eBNqXw8W624mBgYDiuWB2VDxLVgsr0g8qog0JRBOCSUPKS++qsfDP1bezLMHAsDlHUTKu0aguRPofYeDMcrLCJQ3huUBcf47difzwqtxQOMogufcKaTv/wXSxVOIhw06ou801M9DUHvcG4MXFDXdEcXkjAd4DxB3IrJTygpXnFQUCo/wBR2whU7cl/WSJGRrzXDUaoGavR8EjAnw6Cg3yoEZblnqpnTeli3e2K3r/2ogHmzDCLZxBJrsyvfKOykGW7Dq64QDiINNpmAnQ//rygctOeEhGAFlw1cmsdIAR7iFlAWSyu8oZ6twFofvI5R2yeKli89WtX1Xk0LKfZeSPuKKvhijFE+ophcHNvkPOfhLXm4LTk4R1BCm2O1AkdPO7dRJXkL2eREmM/tXE/g0SgbmkgmQTJk/Gzv/PMSFdNSZcvQ9D+LeW27jokczhV7Z3pAWGLFr6pbQyjuW+bEybJfw7xZacX58OaByKskjfIHZFslXgCXhqqsAry/6DHv//hNWyc1yk9F3PYDBHXuze4ae0t7k9KIFLhRkYdnmH3Ho0t+w2mzcAXLKhFcRLRn5mn9knMWMeZ/hQmE2HHrB6BO7HWUHOtZtgldGPY0YQwQzgQcuncIrH8+Ak4ortTqkpqYivnIy/r50AZfSrzFgjIMBo+4biEEdeyFS6eAngwMu3mQg7sGiX3/CZ2u+gd2kg9fhQpP4KvjgxbeQAAvOXD2DD77+Apm2ImTbilk+Qr7InZq0xIsPj4TFbMHSX37Csp9/wnXytHa60atRG4wf+jQccODlGW/hRF4aj7XJ7sGUsRPQrXpTxMDAjiEkK3npi/ew/8Jp2HUSa9uH9+yHB2+7G26Pg4shF+1Yj1xq1qOlpg2imU+UR4suzdvi8UceQzTMuFKciVe/nIWzWWkMLmvGVsLMMROQGBGP5b9uwoIfV7IXOPtcN2qFsQMfQw1DHJes7jh/GNO+noOr3hLepNtVqokPnn2NtegSdNh09gCmLfic3V9oLg3ufAceufdBpBVmYeZXc3A86zKPVZRTwyD/yfsGI1GywOt1MYizwYPfLp7E619/ghy3DVqPhNa1GmDCoBFIikjAvsvH8NZnH6LEoOHx7pBUG+88+xJLSH49ewyvL/kceR47DE4Pbm/eDq8PGs0+62uO7MKHS+bDagB7uneuVh+Tn3yBNehp1hy898187D99nA9e5PbSNK4qZr40GfGSCRI1i9HrOMNB+0YxHDiXl4GdB39DTlEBKidVRrWYJDSuXof126I3HB2dStcGSVNojRCYVjp00q5E1okE/rVKIy4fiBR/qxywnQ4ne7nTGmUXEkrfyr77ZAlK2m7KJJHr0M7Dv2P28oWIqlwJlugoWL0uXMhKR0ZBLtxa0UgoRROB0dRUqX0PyuUIxwJFPkLBl9avjwGjxl6qWhJmxMSa9+11sjWhEIPK0hTVnlgGiNOeJhdDK5k8kYKWd+NyCC9mzMv8XNaSKmy8wsIHAeKhOmuq42J5sa6iYFQdE//t+KqO/aHAaLjx1R83BLpGsDgfLLYH+kxffPSrTaqoNO9DcAAAACAASURBVCXc+B1KxqDOOPjPhWBAu7xrh7pesHcVKuMS6h37/1y5R4rLTocVeq0LcBQgb9925PzxK5IdBTDa8yFpnNx908WYiXp2KMbAtD8IEowO5f7lkoyChPZE9jopy9p5CYhzMSa5o1GNkxNFxihkRFVFwz6DgZR68OqjWMLHIjnZP9xHAKobFvrNlUBrNtg89x9D/0NX2PMokEY80AmuvBtR33g4Fw51Cgw0YYNdIxAzH+p3y0wqObWpFCuWnpjkeUD6ZPnURhOD/G9JoyyAOPkva0SDCI0IjAQayVeXGR0ZWDLrpNYWytdkTaI8mZSwUaayX6Vb9DkFyPNR0T6W+tuWhiZqgS161NAJtPRpGQBKXm6gQlKA45fO4nJGGi5eT0OuvQRWq5VtzCJ0BqRWqYrqSZXRrklzJOqoJFPoyLcd/hXrdm1j1rhaUgrGPTycHReidSZ2TuHn1+ng8Lr53VDxHjPqZKGn18PNdoii3TQFfHo3wndUpIm4OQ1ZG0GCCTpo3R5mYxW9qEcj3FsoUZ7tteOtpXOx/cQhFGrcsHi1GNH1bjzeawADOSNr1j3w6HQ4k5+GGYu+wL7Lf3G6vao+Ch+/MRXVtHG4UpCOVb/vwPfbN6KErJe0GuglDT+TweZiBnX0gEcQrY/C6aI0rNq5Bat2bWF2sFPD5uh5y62oUS0VJy6exfx13yE9L5vBSW/ZPYTs4EgKQ5Z9Cm1Hsol8cvTYvwWfrFyMfB0VhmrQMKISZr30NuJgxpm083jls5m4ZitgNw27w8nMZfNqtTH5P0+hUkQctp74DbO/XcRacEq/d6hcB+8+NYnZ5tc+mYrf0s/zuCV49Hhu4H/Qr2Vn1l874WLZxrRv5mDr0f3I13r4ANa/TRc83ncQ68AvZF7B2v272EP6Yu510D0Tl6lxuNnT+4lBQ3FbkzYosBdjyuK5OHDmBAwGA3eonPnMS6gZVw3fH9iCL1YvR7bWxVrzFgnV8OqwMWgcVYXHfe/lEzwuVFRK0p6GUUmY/co7qAwLj/PPl49jyrzZyHAUwajVo2fj1njm4eHwOp1YuXk9Fv6yER6zHhqrE7Xik/HEg4+gSY06yLueBYveiJSEZPxx5QzeWPw5rpbksSa5aZWamDBwGOol1cLRvAt4YcpkbnZDh9B2SbUweczziDNE4MilM3ht8WfszsOuIDUb4P0nJsAMPbad/B1T534Cq1EcUDrXaoyJo55Coj4a1LR97e7t2LJnF3RmIzdZqhWXhEF39UX12GRmtslFxqA3+OZ+scuGwhKh5zcZTIg0WUoLHXkJy1IBBYz7Z5Nk6QRLwcowvzKjq/yd/FEKYFWQr9iLSpl6+jlZK2a6S/D9zs1YsHE1ckkQZqT6AlE8reyB5MJzX7uu6N+hG2d0oiQ96891eoNP0ELAmF1/ShkE31OpcXDAOKN00lUBcf8YUQZQq3zDg7GRwQCbQhKUIVpkqo6uod7HwwXAgUBOKOZUeb5AbLUaxAb67HDia6i/CwWKQ2XEwwV2aiAT6pqBAFKw64T7ftXvMhBYDeegEQyk+o9hIFzzT/FLOFgtEB4Kdt1g2CvQM/JS1lD2yAnJbQMK0pG7ewNsZ48j1kp7pg1eKoqUXPBoqDEPSUOo3wiRdGJfkhig+Kg532WUnJeCi0qP6MI5RSnVFguSsnhelOijcd1YCXV7DwDqtICTgbhW4CAuzJQ3H9kikdC/+FbphhnO2ikvcxJqPIJlb26QpoQC3MEG6p9OKP/Nxf9hA02mYN8L5/u+EZdTkKTDpeEgoCEOYqoqfwK2pG3Uk95YTBrytuQEuFx8RNIJ+m+9hhKywkebWVyZGfJNKLlwUZl77KSh0jbKcL709pSmEjJrJMrQSoOmIgURzZoJypIntuxC4iW5g/hwkndwoSHcOHT+NDb/eQAHz51CRk42d7VzSB6+V26dTqlvjYSEyBjc37M3et/SBUkaMzshZLuKcC79Ki5kXEOluHi0qlkfsRoTJI/sJyqXlImaZDczhA63E26uqhaNpW1OOyC/S/ICL7HbkJOfh/yiQuSXFMFWYoXX5kDdqtXRpl5jUeBGByLuuCWaehAQJ//l975fiB8P7UGBVgDxh1rcihceHMaMtE5+99TU52JxDt5bOg9bzx2FWyOhii4CMya8hlqRyTh4+hg+Xbsc53LSmWFMiU9Ej/adUCsxBbbsfNRKSEGHxs0BjRa7z/2J2SsW45o1n5nHd596Ea2q1GdZTpanCF9uWY2Nv/3CrHu1qHhMfGgYutdpxQV3BPR4zlCBiUZiRnr10Z2YumgOSiJES/uGlkTMHP86qunicSHnKiZ++h4u2/KR77JDazCwjrxpSg0uikuOiMPBSycxc8k8nCnO4o2uRVxVfDD+HZ4N0xd+gm1/H+M5G+2QMKrPAAzsdDsqacmE0MvNVD76YRHW/r6LbQipSK93k3Z4esAQVNfGwQE7igDsOLEfR6+ew5Z9vyCnuBBGo5GLAGnsxz8yEkazCe8t+wq7jx1iCRED8WdfRu34VGw6tgcfL/8aaVoHs6I1NJF4c9RYdKzckK2lDmadxxtzZuGCNZcPWzVNsZjz+lTUlGLhgAu7007h7Xmzke4o4sNth5oN8fyQEahhTsDZ65cx9uN3keWxwWgwAA4XaiVVQY2kyrDlF6JBai0M6N0HF7PSMXX5fJzPyeB3nGKMwssPj0TrOs1wyZGNp14ZD5te4kNjg8hKeOv5iagRlYJDl07grcVzcD4zDXGmCDRKqoZZ415nq8jzWWn4etUK6ONEV01qa39X526IIl0iJFwuvI4rmRkMxCmzRHOzZlJlkTWSD+gkEOJYJvNBNPeoMJneky/DpgBev0hYBmzLP6soMFSDTTqcqjNvtF+QBv2v7GtYunkd1h74BfYIPYrcDmb56dDmtjsQaTSjY6PmePT2e9EyoRZMTicsbB0G2Mnthxp98b4qdNrKfSuNcspjlEOxeIFihPKaQsUj5fdCBc6KgJjy2Mpw7jUUKFRPgfJAazAwEepZw425FYqv/gjO798VAeL/9P2Gwjb/k0A8GP4JdRAI96AWai2ph6W8uVpm3chSS8njgNZlA/KuImfXj3CcO444VwmMbgLibhmMUwUW7QHUk4RqURTJGZFxvlWruo1gaSxFqSDvVmx8QBlsDaz6KGTq4lDnzgeAeq3gogY/8u7KXT7lpj6ijFzpsFkKxMMB4YH2l2Dvq7z15L8sJOqsWd5aCfVhoU6xoQaVwVWI1EC4m0557EfAa6gOQwTERfJEzlTKVftcHaBixMlujDSCWpeMcHWi1bhGL5p1KM0oKKwRw0escJl3oGRL1Ycz+XxXZhwUb21V4WSpmFFNh7F5N/9IKUzytWp3e5nZVbRXBPpzHMX4dsdGLNy1gVlxCqrM2Hu83FraVlzC3f+INTdp9agVU4mlBF1SG7MzCuluRbEXQUovTCy7EEdLAt/k1SxKwahEQ7TqYPabiiKtVlTlxQFuX34hOwPXbYXcGTIjMxN5BfkoKChgEE4SiEG9+6J/lzvY5YM1ZOIILTPi1DHTgdkbvsXyXZtQTJp1j4TbqzfB2088j0QSWshtqym9nu4qxszlC7D2z99Y150kmfDa0+PQJLku1u/egs/XrkARnIgym9GhYTOM6DMAdaJSYKandDgQbYhg4EodGj9Zvoi9mKsnJuOrV6ehEh9RNMiDDVvPH2XJAgEWsnQb3r0PRt75AMtTSDbA71s0/+X241vOHcDkuR+iwEIOLm7UNMTg/XGTUN+SjPzifCzbsRFXHYXYeewQSjwudlapn1AFbw57GjXjquBozjlM/+pznMxP57lGHRU/nTSDweLn3y3Aj0d+5W6NZpsH93fuiVG9+iPVFMvznORFC/aux+JtP+K6vZjHsVvdZhg3eDhqGeNZclECJ0rgQZqrEJ8uX4Tfz55ATkkRH1jJavH14U+hapWq+HDlItbY0/PFao14/+mJqJ9ck8d55uIvcd5ZwIxrgl3DDWd61m7J43ms6BomfTYTZ4uyeF6kSGZ8Tu4u+kosh/o96xze+vITXLLns4a5SWI1PP/IcLRIrMGz68XPpnONAMuJZN0xMdQks6EmMuOGjuQMB409dRh12R3sJvLa8KfQsVEb5KEET417Dvn2EkQYTKifUBnPj3oSdZKr43zWVZbVZJcUIs4SiRoJyfhPnwdgJsYXXvx1+SwiYqJh1hvYmjEhIpqr8qnIkYp/RXmSqLmgWgTODlEnVgoPBuHUww4g1LTC55gt1rayX6kLmMoEywC7dqh99IbNn76h6LfZJVRm3WW1Bu2JmdZCrNm5hS0ec5xWrhWhwmmqnzBr9WhQtx7u6NgFHWo1RoxXy84wNNCUKqZn5DGRi6S4YFL+YhtSWgv+yhD55+GAwmDskhoolgEO5QU6VcayooAt0PUCXfefxLqgTJq6wC1AHA30yDcLHCoaX8t7L+r3Ew5IDPdwEWoNBAKuwfBFRcbLH6Cp33uw96Y+hKjXfJl17pcFCjaFy1sL6nEIhdf8n0N97/7PQcuZyBRqtqMlx7GcK8jcsRbO88cR7ymBgVhyruYUYJwlKB6h2SaNt0BcChD3B97+/1ZjHrGHCkZeCxftq5IWJbpIXNfHoW6PvpDqt4YnIoGr3sSVCMALE8NStl1SHQJUVqmqlxzqQF/eGIaDnX2ES7hAvLzJFGig1QMaaHGE2BP5xxVZoMEWYHnX9jFCPtcQv+YNSrW/oiPUklsHseMe7txIneecbmJ9RIMOUVVfWpxIQdSfuVLbafFkkoNRqVBRbrusbLAy817qwSskMWImyiCcX1aprl3YgImJzOwbyTNoQWh1rPNetG0tPtn0PWwWHYObapWScVur9kiOiUdRYSE27voZF625DKAtDi86pNbHe2PGCzs06sjHBY7iCgT4lCWVUZiLNGs+ruRkIjM7C3lFhcgrLkSRtQR5eXlwFZZgQLde6NC+Pb5atQLbD/+GIq2HbdhYbuJxg7SrkZIO8S4dnn14GHq37IhIWXsuPE6EJRmNA6XK5+1Yi4WbfkAhSTvcQPv46pj14mRUImGLnJUo9rqYPf/w24VY+cdudnmI8+jx4sgn0alma6zetR7zN61mnTnpdx/o0QvD77wPVaQoGL0eBl4kl8mDE4t2bMCiDT9wy/jkiBgseG0GX4tGnxqs7Ms+w8V/V/OyWM5wd6O2eHnoaMRzx08NdybUavX8HOQj/lv6abz4wTvIMXlZ61zVGI3pY19C6+jq7Dt9xZqP65Id0xZ+gdNXL/F4pRLT/uAwtKjTCGcKrmHqvE9xKi+dmdSqkgWfTp6OSBiweN0KLN+zFU6dhq35ujVpjecfGIo6lkR2x6G5sOrEHsxZuwJXi/L4/jpUq4dXho1BDWMsu26QdpgaJ2TBhr+K0jFtyZc4k3aZJUaUdXhn5LOoV6suPl67lK0cKdsQ4dFgyqjn0KpmI5zJvIRZi+fjcPZlbgef4NJh0rAxuLNeKxIe4URxOl777AO+f5pQdED6cPzraB5dlYsiD+dcYCB+piiTgWKqOZblUF1qNeX5dyT7EuauWobDF/6CXQv2lycJDPmQk4vOwz3uxq2dOvPh6PjZv0CdUE0uYPi9A3Bv117Muq/44XvOdpFLTpIlGm2btkCU3sIFjgRESR9P+nSLVo8kfTQHF2FwKVatOIZ5RCESBQYqQiJnAHmNUDbNqCGAqkQPKm5SzAhl/2y5JoX3DKVQSSYpbgAhQcBrIAAZjDGTtwwG4rym1Iy43IGS1hkXCrsduFyQjVx7MbPcTpLVQIMqlZJhMZoQbTAjHmZQLgA2B88ZcslhyZ7cGMtfMsN2ZyptuH88qCgQv5n9P5wYVNE4FAyAhYqRyt+VBwoDfXYwsBjq2QIBjHDeufpzb/bawcY6XMLN/12psYYIizeeUgPdayh88U+eL9zDTiiiMtQ4hvvzUM8a7ueU/T0vqACb61eI/ci5iuyd62A7cxhxniJmxMUuR2BcbinPtS3kmiIYaQ17iAf6CgTEy4JxoubIPIG4DSoAL9ZakGFKQL2e/YA6LdnCkO0nlAJwpThcBuaBJDGB5mYwDKnMj3DHWj1Pb9irCYiHOk0FfE1B9Hrhgu5wJmA4kyfYiSXUxPK/vjoty4tZBrFepxsSpVclr2jcohUThCQC9F8EIPXUZhUuDtak4aU/ZmsuCkLCed435sKiS7bTUjq6ckAqpcrZTlCEKZbAsFzGn0HnGiZRxET/XzBn4jPI15P0nXSO0JFVmPwyCLzmw47v9mzFzPXLUWyUmDG/tUkrjO7zIFKNiXDCgWWb1mLFgR3IdpSwVIXA09K3P0CyNpLBxfX8bBQ6bdyAhlw8GjdoCJPBiPW7tuGXM8eQZStCTk4OcosLYdcIgE3NfmKhx5P9BuGOW3rgi3VLsWrbRrjNenZhoMJHySCa6uisLtQyxLA14m31WiASWmYaFeswNRD/Zu9mzF27AgV6L7QuD5pHpeCzV6YgAQaGx/Tl4A6Qdny0ajGWH9gBp15ikPbMI8NwZ+NOWL11HeZtXgMnNYeRgI6NW2Ds/UOQqo9mrbSG9e565MKBuVtWYcmmdfCaDYjSG7Hk9Y/ZpYPsmwjYHsm+gI8XzkNabhaD37aJNfDRC5NFx0dQ63ViAESvPso6nLdlY9irzyPT6GH3lXi9mf26+9Ruw+wigfVsuDBh3vs4cO40g8LKlhiMvXcQujXtiPPWNNYqn8i+ytKiZI0ZH77+Dirr47B6x3p8uXE1rFRQ55XQsnpdbrTTMLoKdBC1AjsuH8OsFQtxnrtzargRzBujn0N9SwoDK7vDxi3RCyUPMmDHlGVzsefEH9yIJUlnwWsPP45GtRtg7ubvWTtPTLDZLWHS0CfQtWE7pBdn4pOlC7Dz/J+ciYh2afDiwyPQv1lnvt4VFOHlj6bjaMZFXiYxbi2mPjsRnas05J+fzL3CxZpHr19iZjvGo8PTDw1Fv1ZdWe5QBA82Hd6N2csW8uGIfa8dTgbi9ZOrcQFnx/YdsObnzTh66gRiIqOQEhPPBa8tGzflMJFbmA+LxQKjltonASZqRiP3VmT3H+EFxKlNk0SNatw8T7lrKmW9NFQMJDM01HhKtu6kwwo7lxBAl1su88FbKxoOCSmbyKHR57GcjQoc6fOoAFFujqUGcRUJFP6gJNA+L7JMpQ21FHJCkcDRwdGro8JNiWVton6DPPrFAYQEaDRO1LpeFInKdoR80BC1KvTFbLiqk64gJFQZyDAAVLB4EAx8lRcDKhI3wolDFYk3ge7XH/SV96zhPO8Nh7cg71d93xUF4v+b3u/NYJhwgHgoHBNsXJUxrMg8DDRWFcVb4TLi4bwvNvQkIE5gmjaMggzk7l6PohO/IsaZB4vXJtZ9KQOhiHDLEIXBRChl7oFbXJdVApA42M37scT7ToHGiNzYKqhz+31AahNAF8V9QcTNCTxUivOEdavATEGOAiGyEeEC8XDGKGz7wkABQL0hVGRCVWSTUE/k8k7x4TxsoIAm5knZEzTHDJmp5okk65JL4IIdEgq9VthLrFxwxZIUt5vT2gmmSFjIv5o01rLvNTFfrI3iWgEvM090QlP8tXkq+Jgygf4VIK4cBhS5jEiryF/yPVPQJyDAnWLlLypoJPBJYF4UQoriRwIVZEf246HdmL52CXI8dnbaoE6IL9w3BPWjq3CovWzNxcuLZmP/uVMw6Q2Ickp4d8Sz6Fy/FTKLsjF73lz8eekcS3KSouPw1MjH0bxmY8xfvQTLdm2C3ajh4lVKYztNOlHQYXWisi4Ckx4djZZ1mmDN7s1YvfknuMn+z6hFrtuGfIeVwZa22IFudZrh2QFDuaFJJBnzK+9JHhs6aFCx45rDv7DPdL7Ry0CANNazX3kbKRoLF0gS30cggkD05+uXY/G+LbBqPCx9IZnB4E53Y9eBPfjkh2W47iiCi9qg600Y0rMP+tzSFVVNsQzoib3Ngx2fb1iJ73ZsZvvG+KgYvPP0C3DmF+HE6ZM4e+USDv11gl0lqFiNfLmbxFTGrIlvCkbcK3dTdDmZmSXJB3UnHPrKWFz0lsBBHRwlHfp1uA3P3/kQEklvLOmQDivekDtQFrsc3HhlZM9+6NvlTmS58jF9zicMZEnmQLaH745/FfVjU/EzAdS1K5DlKOH5Vr9SVbw+dDSaJ9ZkqQT5QR8tuISpC+fgeMZlZpLrRSTijSefR6OYaigpyoPT5YIxOhJFGjdOXL+MT39YjpNXzsNhsyM1Ig5vPjoGjWo2wMLdP2LJT2tYmkQuIcS839WmG4q8Jfh0yQJs/HM/A3pdsQNj7n8Yw27tw2COMhWvzJqKo9fOM3tK3TVffvxp3FG/Lc/YtOI8zF6yAPv+/hN6sxGxGiMG9boX/Tt2hxHCXo8a1Ry8cBL7/jiIv86cQXJSEupWq4FbW7ZFnbhkZqrpoEflgjSO9Ll0KCLYzVX37Evv4kwXAVMdg2NibOTuj8R3s7+2m5kX/iJ2heoiFIBN61yr5U6ZbNtJv+OWnU5UAJRkKzodAX05BND6pWyaDMRpj1P2PJdc2Bxo31LWeiiw4J86vWEfl4G4sq+I/1+a1eN6BmL4mdkWlod0v7wvyu+Lj5UKEcD7kmD8ae5omYxQnlVkOZUidX4uvzAYDqsfiOW/6f0/DDnHPwXigeJduGA6WEaj3ExvBRsOqedSaXgRM6EicT1gfP2//P2Wh2FCra1wnvffBuI3Q5oGGsd/Mq6+uUeEAzktcbZdA6k4G0UHtiH7j52IKklHlNfhqwvxNQiUSrvn0n35pHdBsny+zcNXVV6K1zy0b1IHTZndzNMYUVS5Nmrf0R9IrANoI1myQtlJId1VuzKJFj9cNOoHxMPBp+r3F+wwVpF3/F8H4sE2If+AEGxjulkgHs51S/EvaZfk+OrnZEJhmxq+UHtsaoN9pSQX+44dxskzp7npi83pQJTZglb1G6Nz45ZoUakmDFRwpdUyUKViJfbnlrvLqYhvMQnVs0OOTMLdRMg/yoiY/AKX0haWDXpIfuJyc2MZYu3J8zvPXsKFkMSskR1htCUKeuix4cgvmLFyIbLdNtZ6EqCaMvJZNEmszuw7tcN++7t52PrHbxxQDXY3Jgwaju6tOzErNuvrudh+7AD0RgMStGY8P/wJtK/VFKu3rGO9MXUz1BkIaLoZ7JstZgZgjeKrYPJjY1AnsSrOXLuAP8+cRmJyEjRRZmw/fhDrf9kOm1cUXQ7reS8Gd+2FqnrhOMI2RjIrTu+Hm5nAje1nDuONuR+hwCxxoVtdUxw+nDiZNc4WmREndRqB9q9/XoN529exJRuxtv0698BzfR7DxYxLmL3mGxy5chZFkpPBGLUnp0zBnW06smc3+cYQg0zFmMt2bkKezs3ArFlKDRRkZPJYu8iH2etFlCWC9bM1E5LRvnYjDO7dl2U9BMTpgEKMrVanh0PjYZD9+hezsOP8n9xUht4/dQad/tgzqG1J5BFnNn/jCqzb/wuyHMWI0hoxuOPt+E+vgShEEabP+RgHLp8BHcCo8c7rY19A6yoNcfTiCXy4cgnO51xntrV2bBLeHPIk2lapx5Iicqi55MnF2/M/xd5LpxnI17HE481nXkTd6Mo4evwPrNr4I1p26gDJYsS6HVtxLjeD/44KIxsnp2LSkCeQmlgNK/ZvwfzVK/gQQlr9YXf2w4CefZj5n7/mG6z5dQfPTYPNjUd69cWoOx5gMEy6+vfnfsqOK9QAJ0LSY+TAR3BXu1sRJZmQUZyD3Yf34+z1a4hNiEelyBg0rV0PdeIqAy6SPug4K2WlnISXMi+03jw8FyKoeyqxrpShkjSwkyMOufDoFC9tiDoOcjlSkyJy2QwdcN1OF/Rk8ycXCxMglxEKM9eCKKfOp0S8aNgJSEubP2m/KVNFrDk5KCk/pyY5sm0hAX6fPE6xS6U9QeWXHQiI3WwwVgKyGsTxHqLUo8jOKz5gJsvalOspWnb+e1UWzuVwsG6cMoA0z5RCTKVg3V8Hznu6fJEbEtABbOfCkWsEAvCBYoz/98IB8OEC8XBijj/QDXagCnbNYEA5nGcNBf4DAYpgYKIiz1revakPiqHY2opc898Y14pcr6LjqoxFMBAXCOSHi5kC/V64c9j/uuUeejnzB3hd5IqigdZVBOfJfUj7fQvMOecQ47VD46H9V6Tc+B4k2h9EF+/SfUYc5G8sQBe9TdSuJqV/RT8hws8Al0d0WcjTR8Beuymq9+gLRKYCGot80hfdNRV/FnEAkCUzJJWRGfNQ81T985sF4v7j7dtbQ9kXljeo6oX9by3YijAi4Uyacl+uzBjTBPB1XlM1XGE22U2m83qkOfPx2+nj+PXvP3H4zElcz8thK0M+CTrdSDFH4/bm7fH0fYMRpzFywNdqdQxaaCopHSuZAZcZcaX1M9+jnCVRQLhLErppkpMoZLc89XwsklBbkY+vBANTbNRYRoMMZyEOnD+NI2dPIz07E3a7HdEmC5rUqY+2zVqw9eAHKxfjalEu30uS3oK3hz2DttUbwAIDMlGMGasXYf3vvzC4o0YuLw4ahttb38os6qzl87Dpz/2sx6VCxZeGj0GXui2w//B+bDq0D1KMBVqzEeez0nHo8t/MDpMk4dY6TbhFed34KqyxLXHYYDAYQc25v96xFot/Wg2YDSzpGPfAUPRv3Q3RpM2VBAvJ4yRbM5LrCIHrfZdPYfyH76IwgiyRvKiuj8LMFyahcaRoDU5Ag+7ZCuCbPT/h882rkO+2cxOWns3b4bVBY9gwccOhvfj8+yXI1zjZd5s1wdCibkJl3Nm2E/re2oPlKct2b8RXG9bguo4OGzqYCx2I1hqg1+kRGxmFetVqIDk6DnUrp6JWchUu8Is3RiBSErIH6nLI3QQ9XtglN3I1bizfuxnztq5FpquEgUyNiHhMG/4sWiTXkvXIOny1bx23QM9yWdlFK2pZbAAAIABJREFUpm+LTnjugVHsFz5t3izs+vsYSwiMdjdeGj0WXeu0wsWcq5ix7CucvHaJCwhrRifirUdGo0N1kn1QIycP0r2FmLb4C2z9+xiK7VbUMsdh6ouvolZkCjbs2IivVq9AdOVKgFGPtJws2LykGJf4sHRX+1sxvNd9iDXF4Pvft+LrNd+ixO2Exu7CgC53YMh9A2DSmvHdlh+wfMt6UcipM6Fv154Y0qsfO+pQ1mT9zi3cuIiyS1HkwtGyDeolV+NDIvutlxQhz1YMs8XCB0r6O73XK4NukoeRTpHfLjxukoPoGdQT0KUDMM1xmoN6vYHBsch4yZkqeYNggpfqMeRNmdlxWSLCwJGAOO/gGrhJ508HbBVoVMAljR8BeKUI0pdtY+JFwE4f+JALJZldJ3AuN50QtyQO4ey9rWImg+155e1z4QAKdbiTOW2xzyhWgEpNv1wUrrwbPiDL9y266Yo0MOnD9dy4R/Xl16k40D2XF/j/G+D03wBs/mNS3lgoP/OfO/7f/288qzpeVzSuB4r14TxnqN8JF4iHM4fLTrWyWW7/+wjn0FHRawYb2/LGOtChuiLXDWf+qufnzR52Al5HBcS9khYayQFc+AOX9m2A/uoJxHmsLCklME4NyIhfIBcVztP7mHHBSCt7Tek4KRR5sHEUhs6077u8Wri1JuSZY+Fu0BpVu94DGJIADSEAt9h3ZR9xZZ8j20SC7yJuhCWOCdht1j/jGO66vmE+BgLi/2TBBhqwfzKxOMD5tdutaLquvOtzAHaTzlNJX5TqGgkEEIgjd4mDl/7C598uwd/ZabDrwEw4y1LIW9nlRZxXj051muDNkWNZHkCFb9QgB3pKf8vFlCBnB5H+JkBA+mxOlDtdss5UYotBamdODB9JYfJtJSiyW5GbnwdKVXNaWJJQt2ZtBiTcqc/jZUcO+ttcyYVjGRcxY/EXuJiXCavTwTpVrc2FylFxGDN0GHQWEz5asRCnr1+BRy/kAO898QJurdWcJQvkL/3eukVYu+dnZsSpgcs7jz+HtrWbwgXg49Vf47sDO5nhjHdq8fzgYejTrBNcNisyivPhjTCy3IS8lL/espZ10TEOCUNvvxdDuvZm+zhK/pOfCi0FKrp8a9kcbhRU4nFyY54ZY8ajbeW6iINedCKUGTiyVqQvbjai8eKPnEsY/fYrKIgUfQeraiMwg1u514RJdrGhwwx1OWRJzqqFzNhTsVnzKrUwa8wriIUZad4CvDf/M/x65jgKJaoFEIW7VNiXYojEhEcfR/N6TbDu158xf91KXNXYOO1eGUZUjYxDk7r1UT+1JlrUboCU6DjuUqlzQ2iEZTbfwAV78vgTOIQHBfDgZFEa3vhqNk5nXoWVpCdaE5646wH073wHH4yoYG7DyX34+seVuFSQzUWDt9dtgQlDnmbANm3BR9hx7ji/Ozo0PTnoUfRv3QP5zgK89dVnOHr5HBeJVjZH441Bj+P2+q05pUigKR2FeP+b+VhHByvJy7aOL48ei2YpdfHNuhX4Ye/PKPA64aXiO4+bNdFROiM7pjw7ZDjaVK0L4p3XHNyOJWu+5y6e5JvdtnZDPPrgIMRGxeHAyT+w9bc90Bv0qJ6YggZVa6BTk1YsLXF4XfzMdpJ06LQwaKioVctsuYBxAjgrDiQs81JsRhXJh4rJVZw5PDLrqsi6FDWgAowp48QuSTI4LMvQlAkH4g5kQKrsPWIaivvztT336Tvk/1BLBNRMr//3g0gJlALsQIFUuUP1/hgIpAdjbnygwS8iKCBceV8MxPl3uBq8lO32/V1ZblspUPUlfIO0hA8W+ipCxITDJvoHSv8AGA6QCYdNrEiM8we15cXMcGJdRa5d3vOWB07LwwThXD+c65YHEsO5xs2Obbj4ItShIthB4J9imHCePdQ8vtk5XO7nUnaQNeKUGSTywQoUXEbe4R0o+mMHYl3U3t4LHXWy92gF402e4oQiZCDOYFqW8pUy4qUgXFm/yv1zxk3es/l7JDuEDg5DFEriqyGqw+0w12sF6CmbrBdForxBy94plB2lgSJfc3lfK62iCzzC6vlxA/niRy4EAuLBwLn6agGlKeEOqv+GEgrAB3rMQCfCMjf4LwBx/8+7YcGyhZgi6BeTQPjoEhDX4FjmecxetRQHzp1iHa/VYUek2cKsN6XzSXIQ4QAevvNeDL+zP8wuL8x8QiTtqYdlFCSPIHBtZcWy0KcSK0mAg4rD3OS1TS3cdRoGjecy07D3yEFcTLuK3KIC5BUUcEtY+luLyYQaVVPRt8edaJZYnTvZkTUatXK/YMtj5pQKMuleedI63Kxdr51YGU8PGQZjhAWfr/qGn6dY62GZxuuPPIEeTdoiGhake/Px7jdfYt+JIwz6kw2R+GjsK6gRm8y2bQu2rMKXP6+Dx6hDrFODZwYMwQMtu4IayopmOxpkw8qNan44shcOjxvxLi0X6d3T/BbEeHXMOBPIJ41vmqsYry74BAcunOa/T9BbMGfiW6hnTkIESHMvRoxVvjIQp4xBkeTFKVsm/vPqOORahPY0GSZMeXIcOleuj2ivSP0T6CIjpfVH9+Ct5V8iX+vmDEidqEpYPHEGt1MvggMnrpzDvjPH2Af8SnEePHp2ZQfyS9CpRkO8PvYl/HbyMD5a/BWu64mH9aBdal0M6NEbDapUZ+12rNYEs1fDRa4EvPmgpyTYqPBWkuUIcrbDDiDNW8TFot/t2ASnnvToEqpb4vDAnXejS+uOfFg5cPkE5i5fjCv52WzN161mE0we+QJXAMz5fhG+P7QLLoMWRjfQ79aeGN6rP5W4Yto3X2Dn0YMs+aEDw+RBo9CtXivRoMnrQo6nBLO/X4JVh/fArZWQCCNeGDGaDxSr1/2Albu2oEhyw+pxQqfXc7Onxqm10a1ZG9x1S1ckSMI3+8T1izjy10kYTEZEmyOQYolB/Zq1YZRMyHMW4Hp+LkxGIyK0Blg0esSbonjO67V6zo7Q3OfaCZkdoSJ8bgAjL1bFbYj3UDmNKWBw6ZdP5sEuIKWlOD7Qygyv7BIiA3F2OVJ9jv9+JNKZ4iqKx7+SMBU1GwKIs8xMoVsUlyW5K2Opy5H6ZuUn89fQ+oFy5drB9slQQDwkeAhyPTUQV7/X0iZkShJP1hLLI6VuPKYG2/xbyjcUcE/fVLxV5Rv9t4A4Xy6ANW6oeFNejArFJirX9I+DgYBUsOAeKvYpPw8Vo31z3n98y9Fs3ywQDxVfQ91zOCDR/3mCHVBCXSvQvZYHxEO95/LGVn3P4YD9UNdSzy/1c1Tk78KZw8Hm8Q1rg+0AZeE12yA5AFc2HH/tx5Vtq5HgKoTB44SesoQKECeaUSMiIu8lfFCXj/q+zVwJ+HKmUKmbkbOJ6sM1ZeZs0KNAGwVzvZaIbNsDUuV6gBQFt0cDLWmOxQYtN18RPi5ejZzh5JhQulOFWqvqta3sL8EIAf95HWwO8/sOZV9Y3sbkf1P+G1DIIBDGL4R7mgxnMvpfzj/AqFPHNEOo8CxbcuLTVUux5uAvzJSSvpOKMetWqoIubTsgISoG3hI7CtMycVubDmhRsz5LGugUSKc3csIgKQR5du84/Dv2HT0Eq90mGmG0aI1e7bvy71tEywuku/Kx8Ifv8du5k0grymVgml9QwE1UlLbY5MZAzVdqx6dg+jMTkaSPQJREzi0arD3+C+auWY6L1jyQD3CERs+dBhMMFsTpzBh0Tz9mxD9d+Q22Hd3PnQHJinHsPQPRt10P2D02brX91aY1yLEW8d/f26Ernu0ziOUITkmDb/dtxvs/foNCr5O1z4/3G4ght9zJTiXkoECs+TVPISbN+QC/pJ1hqUey24APXpiENvE1YZElJuTPTjryE3nXMOnr2Th1/QoD5NpxyfhiwjtIgol13lo5eBAQUtwcKFtBQPwiijB44tPINLgZ2FfyGvDykMdxT/02fD+U7SAg7tRosf3sYUz86iPkaJw8jpU1Fqx761P+PVr6dFDKhwOns65i2/EDWL1jM7KtRewhneTS49VnX4DRaML85d9gz9/HoTcZkKQzY9xjo9CxelN2T6FxpGSXizqw0ulbbipk0NGxS8EipfCRnoOkOdvPH8HMpfNxuTiXx43mT1xkNJo2bMR6+3NXL+Nq1nUGxGYn0Do+FdOff43f91c/LsdXO9bDpgfLeO5o3RFP3vsQYo3R+HjVIvy0bxfcBi13PBx//6Po3aojoiU9a6qLJRfmriYN904U222c2XlqyDD0bNcJhUWFLC+ijqHp+TmIT0xAckIl1K9SHTWjEhDp1bFLEG1s5BhTYC/hzppGSQejDKQVv2jK/VAWhPIWLCKRixOp+FFhYYUzvejOqlhi0u8pXR95Y1MV/vnWs+JYoiroZTchvwXP613dNkF2HFLvAzd8ZpnOt7K0RK75VwPx0iODKCZS/PnFPZQWP/K/VPd7QydMv3v21ZQEAVT/FIiX0caLW/UdTNSstg/gyBIb4epEv1v2kEIHG/8XX+ooI/+RCojfcH3/MQuTiLmZ/T+M8COe8R86hJV3nUCHBXXADocRD/c5Qv1eeUD833i/wUDOf/P9BnvmcJ61vLEJ9S7VPw8Hw/wb7zfUPPu38Rr5cvM5muXWxIg7AKkISD+Dv9YsQqwtG5FeOwykOHALFQB5irOvuEgx+rpkKvtO6TMEkKSoOtyKfZTINw2KJSMKzImo0r4HdE07AZEp8HqNVKbDWnCJN1mFKCGtOBWTy7aJvN8Fl6aEGjv1oUD9fgPtG+WOz//LQDzUQirDoFGwlFlxXhReL0o0XvxlzcKEj6bhZEEGW/ER40jWZ71ad8Stjdsggt2OPXAUlyBCL7romTR67jRJc5PA6qWiHCzetBa7/zzM4JYa5lDBXqRGz84d93TqzjZ5ZIGYbi/Ek69PRIZkZ6cKYubN1MmQGG8qijKSXY+YpFFeHZ4bQMDqVm48Q1KH2eu+wYYDe5DndbCUpUFiFYx68BHUS6mGgrRMdpNwa7T4fP0KrNixEVazkMc82KknurfriL/PnMGW3TtxLu86x9O29ZtgZJ8BaBtfgxv6kNPHt/u2YPqaxXBa9NDZXBh6Z1882f1+xECC2avlLp0XSnIxcfYMHC64xuxkdSkCc6ljojaaGXx2spC8KJGA3Zf+xDvL5+Fyfhb0Li861muKqSPHIQF6Zn9JF05fSoU1SxUkAWDT4cDDrz2Dy3RnWgmxLi2e7jcYj7TtjkqSiQvlSLtK2vnfr53Bc3PfQ7q7hL9XRRuBtW99gkpuA0tIuCER3CiEF7+ln8KMr+cizVHInT4TnFpMfn4CGlarh5Vb1mHF9g1wSh4YnB4Mv38gBnbsDRM8iOT/64bNTZ0qjcxus9c6SS9kdwmF9SW9OAFDmw64YM/Hws0/YNWebbCS4xJZxpF1nMcLk9kEm93OAI4YACnfig4ptfHRS1PY22PFlrWYv30drFovt5+/pX5TPPfgo6gSk4QvfliG9bt+hk3jgdEtYcLDI9CnbVdIDif0Bh0K6eB1+HdsP7wfkdFRqBabiPaNm6NxtdoMnEVDH3onTuGhz7Z1GsTByHOOtPbUTZbmHmUIOM3ncXPbd3KGEVuuaMbEhZG0/5K+mg4oWg0XuFIRoMI2CwcheRPmYshSIM6bm5900B/I+bbUG5he+RCkBuL8O/K1AqB2heBWihkF8CzLgvNGLENSdRBR7PnE98oCcfqZ4pqi2HIG3KRVgF29sfsH1GCpz3CCuz9TrQ5JQQ8oqmLLG6Q5/kBcRvO+dyk/qALyA4TbMq8iVCBUfjmcZ60IePIHUv82iFE+/38zEA8VXwO970AZif8JIB4IKAW6j39jXv2/Oof53fismCntbwckO1CYhgsblsGQdQFRjgKYnA7oSCfuA+Jyjpi331J6qsyak/9RZt+QSQBlLZKtgkOrQ6E2AvrqTZDUphtQrSHcxlju3ilrHNhekYA4X578yymmyC6rNx4Ayt8l/Mfyfw0Qv5lUoP8meDNpnWBpgRsGW44E7BesyFPkyv8CyY1t547itbkfIkfPxyvUikzAmAeH4LZazX3dEklmQWCEmvtomOHzcrGSR6vHsawLWLHtJ6zfvxsuk47nHTmZ6M0maGxOpGgtGHXfQNzTvivzyWSzN2TCGGQaia10MwCnlt0dm7dGTFQUdv22j23ySMNM2vQa5ji88sRYNEmpxbKXZ99/Q2i/jTpUjo7HmHsHolODZoiTzJC8bhglA3JgxYKtP2Lp9vUoMgirManIxk4fJD8oKC5i1jzGHIER/QeiS/3mqK9NYFU3AbK9F05iwvxZyPPY2eWiX8dumHjPY4glYEaLA14czjiP1+fOwt/OPGaFm0an4POJU5AMA/uCi2JFD/IlDzad2o/p33+NHFsxu36QNd1z9w1hrT2x4eqOfDSuAsiIBjqZcGHUtIk4VZLF0hz6+6E97sHo7n0ZiLM1HMuC3DiafQnPzJ7KnSqdBMT1kVg84V3Uj0j2CUhIs+ySdMiCE2NnTsKf2VfZVSPS6sHTQ4eja4uO3Fr95Q+mwkoZEo8bDVNr4enBj6F2QhUGxlQc+/fFi/h976/o1KwVurZqhxiNnnXpbPbk9nAhoVLQ55Y8yJGcyIQd42dN5fGjA4Fk1HORJYFwk8nEhzejpOVGOo1jUvDuhEkww4D1e7di9sqlcBt1oGlaL6kqXhwyErWTUvHriT9w8MRxJNeohgRi2JOqo1ZCCnQuuYacpFAeO6waBWRrqRUSJKcTOvbP1/KYX7Pn4+f9+3A1JxMlJSWcJejTpQcaxKZwNsbhdjJzSL7Yig0grSfFG1sIvYX8hBljGhWd0PWzcUdpNlLIqUSk9LHhCmBTgLgCoSnbIX+ED6QrfxvImsO3l7D2Qs6NBtt7VUA4ELvOe4wP2KtuRKWlVu5NzcQr8g6+BR+QvzmYGA4jHoiJVAPLgIBJnB9KvxQljV/hqK9PgnLwURV1ioFRvRc5E6L+6OBclDyuN8mIh7P/h/vGwwGKN/OOFTAYDOwFAnD+B49/Gl8DHTjCOXTc7PsNBN7/m+831BiHAsn+QCvUugl2+LhZDPNvHATCOXQo912R+USEoGLzTHGWXKxIhAtHLgoPbUPeiV8RmZ+GSJcNWnZPoQ1FNPfhaOMHxAPuBRTvhX7Fp/yje6XoZZd0KNZZYItKQrVb7oCuVjN4LZXg1kewNFzLf0N6dML7ooEQ3QdzBYR5+PqhqIDgM0iZO4GyK4Heufp7yjxS/rZcaUqwxRbowuH8bqBHCjXRQi0U/40p2IRSX9ufQeI0OVuNCV6Opgmxf2nOIm5sQyDHEWWA1+FCx9T6mDT8KdQxJDCzS8WNNJhOkkBQ2l1HmlfRea8YHqw5uBOffrsYdrNOSCeiYrloLb0gFyVFxTC7gBapdbhbYI34ashCEcZNfQMnCzMYTFPh2923dkefTt0Qo4/Azwf34PtN63G1JI9dCSw2LyaMHINb67VGAYoxdupkXC3MYUeTtvUaY3z/oWiZUAtGdm4RXuJkT7hs31Z8tvob5OuFRzBpmulAQcCA3gVJvkiP3a5hU9zTvgs612qMBH0ka913XTyKifNncdEjyWp6NGmDyQOf4KY1JLCxwYttZw7j/aXzcNVdDGqK1LNeC7wzYhwqwcBuJuRCQR01c+DCyoM7MHP1EmbISUs+8u4HMKTLXYghQCgDcWWRinSUkDZYJQLiDrz4ybv4NeMcF9GSbKNvuy4Y12cwUnSkWheV1eTOcbowHaM/eBPXnNQmx4sEyYh5L7yFhrFVuREucb7kNF0AO/t7T3j/HfyVl8HylmSvkRsAdW7WlqU342e+g7+uX4bHIHTktzRugUY167BkKD09A2cunEfW1XT0bNUBzwz6D+JIskJFuXqeMZwRIHBGMiOtycCsM3Xu3HfhJJb+tAYX0q+iwG7lDoXEjNM6oO6MNB+aVK2J5ik1MKzPYOahT1w6g/X7dnLDnFhLJBItUejeoh2SYxNQaLOiyGbja0SazMxkaz1eSG4P9HotbE47NHrRilyRiMDlhkVnFPPa64ZNAxy8eBpfr/4W6cX5yC7M53G5vX1nDL+jH2pEU6dOYRPIIJw0fRoNd2D0WfQpIFwr1y1QmtG3uQrGWAHgvOblBavIGhR2VpEm8b0KxC3epwrQCoztx1P7iO9SH1ufrrv0Y8RVVayumnH37Xt8kFB04bIU44YCTBUI5cih2vAVe8Ig9fqB9sTy9tdQjHgwkOh7Vj/M7f862L1F0b2r9fDKuxIRpvTdyR+gHgf/Q5HvbYQIhDez/5f7vKrDQCiQ5h9LgoEp/wAbLNaUF5uCjXkoacq/+az/Vlwv72ARKF7/EyAeLP5XZGzDAcnBPq+8taoGW+FcI9g69r92KMwU6F7/yTsOdF/MKqs6bHM9D2lBGGsXAZf/wOW9G2BO+xsxLitnSJmhJhDO9UDi74mhvmG/UT+AvPdQ3Ke9XgH/9N9WrQn5xjjoazRC5S53AXFV4aKqMpKBkjsZg31BNArXcDDGoc2bvscEUICXFWr+qscyHEZcmQfl7RNBfcQDDWagTaG8zam8C4e7UAI9RHn3Ud5mF+iaospf2ISx7RjrOyV2LDmVm4YP1izF3rN/snyA/JEfaNMVT/V7mG37TDSg1B1PR0CGm8jLDXSohA5IcxZiyuK5+PWv4wyoCKg93PMemA1Glqn8uGMru0VoHW7c3bIjnnpkJAPdlz95BwfTzrEfOMlXRt4/CH1adGKXlExHAeZ8uwRbTx7iv6ViuQdvvwcDu/dBrrMAoyaPR77HwR7fnRs0x0v9H0U9cyWA0kPEwmp1yIcHa0/sw7RFc1BsEtZudRIro3ndBuy+kl9chBNXzrNFI018smN8vPf9uL1tR0SbInEs4wLGfj6d5S9U6Nm5ThNMHvw4qpvi+fkJoK8+vAtfrFnOXuX0meSWMqrXAC4GNNBC9Hph1wDX4cCXW1ZhwY71vDgqw4QJj4xEr4btEEEHA5XVozhAy6uHJB0aL7LhwJtffYKNf/8Bm17iLEH3xq3w8gP/QVUTiWVosYki0jRPEUa8+wqu2QsZiEe6JHz63OtonFyTx27voV9hio6ANiYCp9IvYfG6VUizF7JeO8WuxZRnJqBVagP+rDW//YxFP63CdUchd5MkEEqLXMvnGi2cNC9cXtSLTca7z72EBpGVoCMLPK1gxYkdpt9zuYXvMnVAJdkPWTL+nXkZfxw7iszcHGTk53D7dZ3RwNZ99VKro05SVTRMSUWs1sIFlzRfi8kjW9L42q2LJkSiMIWen5xrqGEPFQfzYZPPAaIrJDVp0ZD3NW2sXIAjnkXxx/ZodTh89QzOZafDZpCwbstGnLt4ga0Ip4x5ES2q1+G5SZ9ABwsaM6WhFV2TmXDedcGdL5mLp0YQPi/qUkacf42BaikYVzdzUj6Hteeyg4paQsEZB/6Z2GLpb/nJfA2vRFMtBtLy4YH3GPnzfIlSBbjz94W0Rs0QkzTK55qiKuTkiyrgUm1X6Nt8/Lb+UJRwiEDhzzCGYmdu+DhfqkH8xO+fPhZKKVql2+Wg68sZK1oh8SA+51/f+ASwJpOlOUoADvUK/k0QE07c8Q/E4YCYfxrr1AHdP9AH+uxgAD2c51P/TriHuGDvJNT1/IGK8vvBwJ36WW/2msHuKdzDzr/1bhXsEs5h8r/9rOHM4VCHOv/3SnstxUJBRXlE8x5iqTwlQOF5ZP66Ed5TBxDrKIaW9ORKDwYu1BT7JxVKih0iMDNN+7iadGEgTn+h0aBYFwFn5XqIb94J2vqt4THFwSMZeW+i68Er2HDyOKf6OfoHGT/QNUWcCTV75T0xgO2qMq/DAeLhHLAqBMTVE8t/Qd0sIx7Oq6joRhzupqic6BQ7QdZ/krZbK5xLDl09i7e/+QIns67Ca9LD4pLwzD0PYXCn3ohgrazozCd0sCTcEJY4VJZGrPiZ/HSM+3Q6rhTmwKTTY+QDg9G/JUlQNLjkyMVrs2bwZ5v1BqRqIzF90huINERhxoJPsO3UYS6wowLJh7r3xn+634NKmmjkoARLtqzFgp9/hFuvhdHqxgO334Whdz6Ay3nX8Oz0yawVJqTVo3k7vDpgGKrpRFMcujebx41CDbDr6glMnDUNhWR64fWiW5PWGDFgMFL0sch3FrL14Lpd25DnsrHcoZYxFmMeGoouDdvhaMYZvLTwE34uvdOL9tXrY9LAEWiYUI1BXzZsWLR7A+av/Y7bycfqzXim32Dc06ozKsHMlkY0piUSdZZ0YPryL7Hh5AHWC9fQRWHKmBfQLonAXSmrqbTIJnkQfZf+TXZ7dKiYumwuVh7bixKDRAbGaF2rAV4aPAKplnh+avJ9pqJA8hIf/u4EX0Ek2TbOGD2emxHlugox/eMPke+0IqJyIls/XsrOgM3jQoxkQD1dDGZNmIxqpjh+xtP517B4wxpsO/IbSjSiITp9UepLNGny8nPXia6El0eMYXcbBYiTllopEOE5Rwvd5eEsBGUJeC+Dh33Wix02th4kIG42mdhDnHTzVJvgdTuh0xrkDA6d+YWXNlkkUmMbks0woPV6GfTzHRIbTl0PqYBGq5WdS3T87qkpC90Pvy9Zz04bbYHbDrtejyyUIMdZgiXfr8DvBw4gOSIGk4aNQZtaDXmDo78hpyDy43ZzC3jRgVF4cmv5++R2Q6Cfu1bK7KpvK/Z5fCsQTUBd/p8P+IlvKEBc+PPL/5ML4+VWDTwe4QJx5fN4bqkQqa9YUo1S6TX6cLkYd5/GXWZcBVlfar2q7HN+PH1gSiaMTTEQWPPf98IJAMGYaiU0Kq9WyZaUAeJ8nzKzJR86FMZKCatKPUSZZh0qgxnfwaecZw61///bIEaJc74xC7NYs6JApjzAGAw4BYu7YUyZgL/y3wbi5d3X//S4KuulvPsIdpAI932rAZt6ff5/SWCGe92Kzl8KcxRhBLksu085SUqyjQ4sAAAgAElEQVRqB9xZKDnyC3L2bEacIx8GrwNaAsaqL+5erGrSp2yxahpGND/TyHJUInE0cJFBgE6HIkMMopt1RkT7noAxDnZ9BDdTo8+kii+S4tLOTLIUl4y6uUaJNyeZ0AvFAoQY6FBAPNy9KWwgXh5L4D+AYQWAcGeyKpVY3uYU7gOrLyuAuIiFWk6da/gf1D2SiwjPHcO7y+fhQlEOW9lFQ4+XHxqOO5q0RwT5P3jdoFbrJGOh/zlcdjgLS5Acl8jg6PClM3jxi5kMZqvEJOC5IcPRLbUZyzdICz7r2wX46chv3Ao6xWvEpGfGoWFqPXy2/Cv8cHgP2w+SDWKvVh3x3L2DEa+LYBu+ZbvX47N1K+AhuzqHF7d36IQn738Ml/Ku4fnpb4rOkToDujRqiVcHjUQKTIjRUDMTUnCR/7aEAwWXMGbKJBQYhAa7S+0mGP+fJ5CiieZ231ec+dyEZfXubbzSSHv9YI/eGNrrPlzMvIbXlnzOYFXj8qB+XApeHTgCbVMbMBjL8lrx0foVWLN7G1xaDRJ0Zkx/YhzaVKmDWDLOowI9rZalOycLr2Hm/2HvPeAtKar88W/37RtenJxnCDPDMDCAJMkYALMoqMhiAJFVwcj6+xvWhAnd/eli2nVNuLjg6i5rWlkFXYIEUWAEycwAM8NEYJiZl2/o8PucU1X31u3X3VV9333D6t/L5zHv3du3q+vUqXO+derU9/zgu7ht08McjT183j748LnvwHPnrOAUFmIfoZQhOjhIvxeIi5smfSPgkul7qNrldT/Cd2+7ltlQSA8WzZyD0444DgPEL7pnBLWhURy15jCsPvxQfOYbX8EDWzdyGkuh5uPjb74Qpx16Ijbs2oxPXvb32FYdhj9Qxq6gyjnMdBhxblDEWUc/H+989TlMdUjR3HGiTnx6M66767f4/UP3YuO2LVzcicBtpVjC8iXLcPiK1Th25cE4aOE+WFgeRIEWeWRYCoJphMuFy+iiAj4qWqv0tEl9KN/gKqrSmDTLAyugoKU6qChxHLDFYw9MpigruSqwxfcPRP4fjd/D2zfhzo2PcMoT5Yg/tO4RVMfGcfxBh+E9Z76Ri1n1lnhF1+R45XupiLfGxKGALRswERNpbg8253dszjdtpRaujUduBaCUaSdayosCgq0zmeKbnNuota3HY2xss7peybc5Fgn2Kg3Y5TCBky7tGhA3ORrtc51PXQeEcfuvDpMrAJAmT7WnYJKDCbDF5asDD9O90z5PiormBU95QVyS30y7R9LzPZt9zdt2Wl/jY5eFJfLKN20emsBU3r5l6ZRNZLqb+psmz6TAaRIQj+Oq9r5R4JJrnIndTtrlpDontDs7vhvYtQWP/ewq9I8+iZ7GHvQXQw7ycAQ9pP8TEBdn70TkW6TOErAXJfxaCK0e0k5mCUGhB6ORC3f2HPTvfzB6nvMCgM549c5C4BSYIU34lQbXyqBUU+I4p912sSkqdmcLMiWmGenpcJBtdMcGm3YFiOuDbdNo3j5PlyFuA+KcwylGkVg/RhHipvX34PM/vBwbR5+BWylxYRvi2z519THw/QlseGITUxpueeYpLndfGxtHODyO8895E3qcCm586A589LtfQ9RTxJK+Wfj/zns7jl8owCoVsaFKj5df9zNWkL6RBi4+7214/uHH4d+v/SmuvPlajDo+5wU//+Aj8OHXnIcF5RmcvvBfa2/Cl67+HuoeUKT862NPxLte8xbsGHsa7/nsx5h2kWjtTlh9GD78VxdwPnuZIqAU6ytQCfsGHm7swvkf+z/YUwyZleR5+x2M//OGC7CyfwFHK4k55MbH/oBLvvNVjswTRePzDj0KH37z27Fzz2584nv/hMd27eAI6+LKIAPxEw44lA/6PRWOMQvKjffexQwZBEK/eNEHcMjcZcy8QkCPWEuIlebXD92B71zzn1g3tpMXL1TenQ4aruydh54IHNml/G3a1iqqCpsSiFNO9G6ngf+4/Xr8069/zGwoBJ7hhxgolDiVCGM19EUFvPKFL8JpLzoNX/2Xb2PtugfRKAmu73edfjZedPzJ2LFrJ/72c59mjvHxElAvF0SZdN/BATPmsxwPX7IcMwoV+I0670ZMIMKT/gjuf3w97nnwfuwZHWaQPXfWbBy55lAuXEPMNsQtTpVPeTUuI9OiQA0tgtoZNfLODXV9WjQjCzzoOdIUjVdMHpRvTTl9BKhqhQg/uf46rnpKDEB0iJcOcS6eOx/nvPzVOHrpSuZPp4JYxHPfBF9pRWrkAzcBrJall5WjaiOXpL7u7SCB7uzTdgm76WinnJpiI9jYmHUrl9i26emy/1ntdwOI2/ZPXWcLTpN0LG9b+vXPRl+z5knu9Kocnbftqw6w8kaK/1SBeJpdSgfjGhBnf0ZUwQSvQ7j1CWBkJx7/5b8j2vYI5kTD6AnHUYgCPh/lRh4c2iWl6uQq/9txJJCO4NIuKlccpvI/DoJihQ9hjoUl1HtnYNaq1Rg46Ahg5jKOhsPr5ag5B1Z5x63O0N6LCNKLtEuuWs670RKIq0iATeQlZVD3OhBPm/x5owQ55kzz0uk0xM3InQQEBI4oyk1ZxNc/shaf/4/vYkdjjOnoFvXOwMWvegNOPfRYBPBxwbsvYiAb9RBrhM9ga26hB5d95vPoKVbw67tuxWX/+a9cKGXf/jn42EXv44OB1MYwIvxm4z245BtfRrFUxuB4iDe9/Aycdcorce1vb8B3fvljDEV13vJ+7n4H4pNveAeW9s5h9o/frL8bl1z+NVQ9SmnwcfLhz8X7/up81II6Lvz4B/ngH1HjHb3iIHzs3AuxrDTIed4U5aTDd+Oei00Yx1s+8Td8cJGo+45evAIfOf8iHNBDRy4pNcfHwyM78K7LPs2HCINaHQfMW4IvvO/DTKP42Su/ifu2PM45YrOcEt7/6jfiZUechCI8PLz7CZbbA1s2MJBeMWshLv3r92H/gXm80iVgrbin//maH+Dnd92CbeE40xwee+AheOuZZzMzSPXp3ajuHsZRB67BgvIAF04iCjzKyaf9J2JJGYODGzbew+1tGH1GVDINQrgBFVpy+YcoBk849Ei8/rWvw09+8XPcdufv4Tu0iAnxuhNOxdmnn8Ec2l/91j/j8ae2YSxsICp7IO7vNfutxFvOOAvL++diHh3+pMOVboFZTeB6qPL+QcSHHikiruZ2n1vhrbE+hxKYIj7Iwjn6YiK1DirKEuZp8yLNKSmjaYqMZUWNVNScVJ/k0bRLEohTG8Rsc90tN+Huxx9BabAPcxbMx6oVK7F0/kLMKvTyYom4xOkV0E6HLL5gAzbp2VRKR/x6U7908GKKMu3NtLm4nUxzYt1w7mpsswCcklO32jON059SIMbki9Kc7HTpky0Qz4oSm/qU9LktONW/2w19UnPFdqe7G23a9lWNfTfatFl07I15k/UcprFNsmMUwRaH1il1UKTlUuoI+TdK1EV9GLUHf48d99wK7+nHMSMcRy9dQQEbx0XAZ6bUHq1kQyvI/G158NNxiqjBw7hbwZjbCwwuwILVz0HvqoOAgdlAuR9wy8wbzk/AFL/UmwanRBYcwgoi00Gc0xRA3NUj4p1MGvmdvQ7E0xTlTxmIN4WogJGkVaNVHUWer3/0D/jMD77N7Cmq1PuHzqbUlBPwTG03PvK5T2NzbYgPR7qlIqeRlEfq+Mqlf48lfQtx5a+vxpU3/oL5rZf2zcLfvPUdTB23/tH1uPnetVj7+MPYOj6MyA8xowa87JiTceHrz8MdD9+Dr/3sB9g2upuV+tBF++Hz570H+/bPY77mP+x4FO+57DOYKNHKLsIRK1bjA+e+DT1eD97+qQ9gT2MC9UYDqxfviw+cfT6OXngAeqOI84tpuTiMgHm3L/rcR7BhfBcjsAMG5+HjF7wbh8/dh/OPCcyvG3sK7/na5zinmuiJlvbPwpfe9xFmxfjqT76PWx+8B2N+ndNe/vqFp+PsU17Jm/3/fddv8O3/+Rm2je5huj3K2X7/X53PJdajhg+/WsecwVkYQR2fufxruGXdvbygoWhr2QcqRP4/WkVv6GKmW8bfXvRevGDlEeDkBwLCBY+jr2GhgN1RFeuGnsSnrvg6F+KhrS2qdkrpIZQvTosPYnbZd/YCvOvt78Att92Gu9behRkzZ2L/hUtw7AFr8NxDD0ef149RTGD3+AhXMiXawH0WLkMf10D1MYP+JaYRgo50kptPYouDKnQ2gF504JfapnxsuobTaXzK46bfHJahYOQQeW9kKGwKmsTtRLccMTuZUKSgtHKeBaMLRe/pVUfIOjfh0NIzQokWdGzIAi5sRfJgmihVdEnj4jc6MXXOT2M50fuatIhIcgi2QFx3RLYLBVMfbB17fAxN9zX5Br3dNH3olp7oi54/JyCetUjtZFynMqa2/jVrLEw6k/b5dPXVRr66PmU9h818tel/3r5OZUyzbNlUcVNSP+Ltqb+7tYMVtycio0ACWz7zQxFy4QtcQud0aLP6DIbX/gbbfn8j5kYT6AvqcMMG46VqvS6BOPkTAuIOGuRXOZhDWMWDH1HQq4jeRfti3gFrgPn7Av1zgIFZQKnMqJtKxEUhpYySbxZAPIqoBgcFhij/gO6ljhKp45+tip5Z88I0/nmBeNr9jJU141uf8cHNcpamTsQdY5JA9PZtV86mSdtUYm6QFCZkNgc+dMncmC4mEOKWjffhkn/7Jnb4Y6j7PvoDF+89/a9w5nEvwQRq+NgXP4sttWE8XRvFSEik9cACtweXfuhjWDQwDz+/7df4xjVXM+f3woFZOOHwo+APj2HL5i3YvnsnxoI6K96MUi/265mF5x12FM54ySuwfsdmTolZ9/RWBnSHzFuG//uW92L5jAW86ntweCvOu/TDGC8TuwVw8JL98LfnX4QZ5Rl4zxc/xrnbRAW4sH8mLnr5WXjloScyfR5RGBJQbLgetmIcF3/pU8yTTWkiy2fOx/tefy5O2fc5KNB2kVvC3c88jg98+zJsGd2NouNiv4G5+Id3f4hZXy6/9if4+e03MbUdAeY3HHcqLjj9HAZrX//ZlfjxH2/D7qiOyA+wavEynHTw4XDGahgbGkY4XsNZLzsdCxYvxrsv/Rin/oyXnWZFSQLvbiNEuRGhpxbiI297N15Cefmhw2XjaUVLue40pehQ7PaJIXzh3y7HA5sfR29vL6dO9PX0ouR56ClXuNDSPnMW4AUnnMSfPb7+UcyfM5cPyc4fnIWBMh29FakigmGFNsMcJmMk0CmnMm91qQguAXVRVowYd4h9RJauJ2DLhw4pD4UOiggdo5W4OBQsWCe4iiTnyoso+nS/UucOpWTFgbjMQed+FBw+LEpyLhbKoI1CkgrpOjOuUFEi+aI2KJ+fvyfpQNOAsy1ITPp+GqhNc25ZjsgETrLGJck26TYtbTcjyy5OcnYavV+SLTbZRBsbbLLD8Xbj/Yq3YQIJcTCZV8Zp9+9mu3lBTJqcTfobH78k/5rmz7KAbh4Z5+2rrX/Vr8uSg2khbWrPpL/q+7aLHVs9ytuuyQ51s12TjTTJJMsuNseLk1hFJJySxbmYG+Vjk08hUgWqtOkPo/bEI9hx1y0oPLMdxbE9DMSdcolBPH2Fg1TwQBndfrGE0CvDKfcgKvbALfehNGsuehctQWXBYqCf0lB6AIp0U1SdT15SznmRFwGCFZd8WsiBLgLz6uyfdPIct2ebJs8oJfXVdixsgHiaT9DbNQLxtAHRJ4+tsc/qcFY7Ng42y5jrn7U5Ov5AFPUIZElsBfKqCHHn1vX47H9cjkd2becIKOULv+X5L8ebX/waTki47rYb8YxTxy9+dzOeGH6G+aZ7xwN87kMfw8HzV+Cme3+Ly67+HmpFB2G1zmwX/U6RDzhS9HRwYAAL5y/E6n1X4LDF+2PNfiuwYMZ8bKruxMf/9eu4b+sGVqZVMxbgC+e/DwfOWcJq/3jtGbzxMx/AbodOIkdYvXAffPyt78Ks3hm49Ip/xB3rH0C1AI7Qv+qok/DeV53LHN9UCZEmDlWkIv7t93/l07h352aOei7qm4kLXnUWTj/4RJS5SmeE3215AB/79lc4N5goFukZP/e2izHQ04erbvoFvn/df2HCc+BWfbzm8JPw3jf+NRcVuvRbX8UNG+7nhQKtjKm/faHL96AIKuVsv/cN5+OAVQfgbz77CewMJhD2ljDRqHM0lioyUuScysUPBC7e/ppz8JrjT+GoNAFjOvBBUXGfafdc7KmP4/ZHH8BwfQKzZszEYF8/KuWyKLdeqaCPCvsgRAVU6dGXFH+ijLp6EdONIL0TOdtEu0dUfFzURka7SXfoMKYA2oKrmg6YMlNIEHDkm0lLCGB7Bf6MjABd60Pk6IvDmYIyk6PjklPaVn87cbBJDjFpziYdWNT7wASdtCtAiw4Oo8uDNpLXndr53w7ElVE02SwTgEpzdFlG12Tck4CC6Tm6AcRNbZj6apJlJ3Zffcc2EGM7f6ba16S5pL8Xfw5TezaBrqz7m/ptar8NDGjnOky6mtZunvb0MU6aN91crCc9r2kBYKPXefprAuKmsezU9ufV2aznaNeLFhAn8E3MWGJ7VVZDJv9MfL4Te4DtGzH0yH0Idz+FsD6BOlfHFhWkKdW04vWgVO6F29sPr38G3P4ZQE8/0NMHVHqBSg9Au9yFEud8h74A01QMj3LNnVB4V3bAnO2i+GoLDPabh/tl/qWqJpFW3n6q4xqfs6ZFc1eA+HQaCpMhzupg0meJQJz4MOUKiYEex/2AB3dvxed/dAVuXXcfH9YkMHnm4Sfi4tddwOd7d00MY7cX4HPf+SemOiSlqoz7+PCF78HJy4/E7x5Zi09c/lU0eoqcztHneFhcHsSyGXOwep/l2HfhYsyfOQeLZ83Dov5Z6C/1cA74tmAUH/neP+KORx9kYLNPZQb+4a/fj8MWLufI5JZwBOf/3UexZXw3k9avmL0Ql5z3TuwzZzGuvu06/PBX12BXWGXQdNC8pfjM+z6IxW4/H5SkoutU3GYcDj75L5fhxkfu4YOHMyu9OOslr8Qrjn4eg+V12zfitvvvxg9v+CXckoeeaoiXHnk83nfmm9Bb6sGP7rwR3/jRv2GCCtrUApy24jB85O0XY099BB/9wufw4MiTmCjTdlPEwJTqBnG+dgj0+y7e8vIzcfABB+IzX/0HTLghCn0VLnbDRWcGZ6C3XMGsnn7MKffhuIMOw9ErDwZxY3MkmTi66XCgpOCj9JihsMa7GpQuQYwxipFDQGtKKeGjqkyhRyA7pBLvVFyH0kzoCpnD3ajXUaIJz56BUT8XPNK3tsjoMOe8xpynouJckp0OmkjATvcmoM6Anen9FL1hk/fJ1v62XZdmKLKik2kRoUSgJN+kyD8bWFpM+A1eJBEAp9QafSHBixMZBVdO1TbaNxUgk+RkktpNi+ImAY48RjgOJpIARZIDTRunNHCSpiQmIB7/XqeR224BtryyNdn/NHDSjX4mOdM0UJMm57z9zRp/G2AYf4487ScBRdPcTJvjej9Mz2ACxEm6b5o/NkbV1K6NvE19s503abbZhGFs+pmms4nBmFiBLaNOcNRZFNrhyuQEgPk9QWNLgLcQ1QHCI09tBSZGmlyzEVENUtomMaGpH/IvlHJSrABeSfzQfR0HPvkdSXfIO9NMfEDpnRTcYu8qxKEqJotoWXPHt0WDSwEwCc4lQk/rp418TTJKWlDG/U5HQNy0stOVJ4+ipk24+EPrf5vunyVgxelLykJ5SaQ2XARF0vBsqu3G13/9E/z09hsZLBKn90nLDsQl77gYs1GRVSob+L8//BZ+ce/v+WDb3FIfzn7RK/Cq41/ATBx/86VLMUws966D5x58GF559Elc5GVJ/yzmme6ThyjLsggMFbnZgQl88vvfxK0P3cMKPtet4EsXfgBHL1nF1IpU9fGif/gU1u/ezgq1pHcmPvmmC3HY0tX4w/ZHcNkV38KGsWdQCwPOjz7tuSfgtae8FONP7cLEriEccfjhQLmEb//kB/ivu27hiD1FopcvXoajVh2MsZFRbHpyGx7bvgUjPh2VcDAnKuH8l52Js048jXnSf/XAHfjSVZdjV1BD2fFwxJxl+MwHP4ondz6FD33mEuwuhpgoUAw15CjyrP5BzJ85mwH/gp5BnHb4sdhv8VLc9cC9KA/0IfJcTiupFIqc+kLFawhU93klzCz3YobXS6Fm5gmlKVQIROpHSAVkih4XYKIVsTgM6nA0m0usc+BWFGuiqUrgncAwF7BROdpc7lYenSYaS5r4nLIho758zJroE0UKCr/IKEgw7nPeusgLVy9qk19koMhgEHVhEKIgI+yKbs8UEc+j30nzx3au6Ac3BY1hq3Il/U4LDTpsSv+yyaMUFGmERTeFRWNjHKPwy3IypjlvcsJJtiYLiMeN4lSAeBJIjPdd/zurL3llFAc6uhxM4CgJHJj0zBZQqP7aOHlbJzdd9t+2fXVd2nPY3CfvNVljOBXQkGYj6J7dvq/ARMImZumXCRBnyc7m/jY2JOlZ9flt0n+b8Z2KfKfy3bRxsFnMZOIn5STkQUiRJBKwn2b+bnKBnoeQdrDDGuCGQHVM7gJTyggFuAhkS/5DUXNegmfys5T2Kfw8gW61i9ys4Ek+pyh4w5u1JGSdEcFV2Lof0QIzEOf3ZUEhQa/CLxOYThvf+EIpzb/E9WeSvY/Ey0aP2q5RD06Aw2blaNNAmgPNY4jTHFpa+9Qml3SXvMIM8yIqqhJiyAlx1R2/xtf+8yqMeCFKVPJ94XJc8rb3YmWvKOtNNIRfvvoK/GjtzRijAqtuEa9/0Stw1vNejGq9hnf9/SVcXZLYSl541HF4/5nnYRF60YMIlYAYJ4pCOajIihOh6kTYEY7jyz/9Pqe80Htzy3347PnvwYn7H8YUQVS58n1fvRT3bnscvgfmcb7kr96GY1ccimfCMVz6ja/id5vXYcyLOBI7UOnFYfsfgOJ4A/4zw3jnWy7A0oVLcPWvrsG/3forZmchGRSJA9v1RLEdX77nFvgw5mEL98N5LzsDx+x7IEd4b374Hnz+m1/DmAfO2963Zxa+cMln8ORTT+LLX/9HFGcOYHDOTAz092Ggrx9zZs/G3JmzMHtgBub0DWJepR+9xQqqxFBC6Ssy2k3ReJGTLX6IC5R5rRU3NB3GoM9EqT/BgR1R3rtY/XIhGipaI2YXA3E1JRVM5lW1os3TdV+nMbJxIGJOt73aSqKrltva0BtplVu3mR95r1GOJMuYtjE4aX3hSpOxwivx9ps83Cl5zFN1HllzVn2m7E8SKO7ErplknOa80oITnT6DLcCwvS5LlnmfMb7g/FO2/3nGm+QUd7xZ38+6Vh8324Wj6Vmn+rnNfO3Ev8bBiXrOJL+eR75pANNWDrrc0wBVlm6nAXUbu5V3ztn2Kek6m3Ht5P6cnihfREIi8DAFxCQlb0jsaGI3mfIMKIuAfoTbJH5vea6qGQUSxeiaTlWeN6LUE97ZZopp4bvpdyY8aAbaRLXNBtcaIbpjquisQL0kI6AgOt+Cqi/LexnYEtLsa9L85TsbzvSk6sZUgXgehTI5jW4A8U4UStDaiAFuAvEoxIgb4saN9+MDX/486jMrCBo+Frm9+PQ7Lsbzlq7hvGOi+fvutT/G9265ljnFiZP7RUefgIte+XqUSyV88Ct/h8d2bsdE5GPfuQtxyVvfjYMGl2AQHopyzUaRUgKjdGiy4FIFwyq+8tOrcO2dt2HMCZhF5FPnvRMvWn0sCggY8P/td76E29bdi5oXYcnAbHzw9Dfi+YcczWknv1p7G77ww3/BHi9Ao+ii4BXg1HyUqwGWlAbwljNfj1OOOQk33HErLr/up9g+PsQLAaquSLnOlFtNz1NyC5zPfeCCZfjohe/FosIAegORlrF1dDf+++Yb0DNvNvr7+ple8PCVazgCPjQ2jEKZ0j5EakfR81B0iQ9cpIfQT5FlLcq9K1CsPiMZctVFWVGRDZ4cI3ouwQPaWgUTnKWKjfQZT21mJhGl0luVzWUBGbkKbhZgkdc2DYpaJDeL5IhnEaku4tWWS50BxJuOQhoQ/rKWE87FfTpRWIvv2BoKkr9Kq2urfigj4tw9xTAlf1eip5EQVSilUUupQBg3UBaPb7xEDwQkReGno031UGmgu6lDmjzy2Md4p20cvcmmGgXZwQXT5tgTFr9ZCywb+XTQvbavTFdf9Ua6BcSnqgvT0df4GGXNnU52HKaiAya8kaU7ncg6re9pNiJNdnltStq4TkV27ApUpEYe9hdBLyI6IJ9JP5QzLnaQmZWLDlCKkDRAPOLSvzP6IkdC+Ef5Y3a6RBQgKj5TTQ8O1hUoki7gPOFsDiTRmS4+v+XwWSwKzhCNMjGx8EuREVAQj325IFPgom5/jkA8a/WYptQmpTIZ4jyGNq0ttcOiqvBxRDwKMeZGWDexE+/+/CfwhD/CeeL9voN3ve5NeNVhJ2AWejgl4id33oCv/OLfmSWEorHPXXEQPvT68zGz0sd51L/83c1wB3sRVOv45LvejyOXHMgHJ4kYbzyqY2xsHLueehor9tkP/R7dM8Tl//NjXHndz7hsO0XZP/i683D6c07CAAoYjeq49IffwQ3334UJN+Dc9U+c83acesgxDGx3BeO4+AufxmNDT6FWdvkQJHGF03V9YwHe+LJX400vfh3ueuQPuOpX/4WHtmwUVSGLHhoNkTtNP4OlHhy1fDWef+QxOGr5wagQZ3TkMqge8asYI+7scglFt4QilVGXBxMJYNeJoogAt9tiim6Wu5bwk0GghOHiKglMVUS7OVEFgFXjpKK4PKn4TVrhtoNcFeFQOJn/1rdKVVlyBYblhTwvOU2pOYc1g9HSNmWDmIpQvt3E5Bq65tV7O3Rv3oRZWmS0vxt6nOXcU52O1k9hIFOeRK30VZRc/svjlgOI57URJvvAdtZQgrzbbX9KDREAACAASURBVOYB4jbjatPHtPuk9d2mXR7uKeyGxr+fR8627e4N+28DuJL6GgeOSfex6actEM8jX/UsNu2ra016bdKppLamCsRt+5ynn/H+Jo2jbWTe1G6S/uq6ZNs/XfamNpPGKUvHOhlX5R3Jfym/zOfBOGGXKA0djkoXCIjLdBDa+g9d6fWbPN4ij5zyvDnlNKRdcLGTHTE1oXCm4jc6axWhTmmeqjo1B/UEe5wnI0pUgbtEpBjNiJEI0onUGbWTrhzd5FBY0g5O2k5Q2k6K7pdM8uVrVV5K3tXoVB2ArdHqpiFOMk7q/gzuKE9OXkRAfMKJmF3kc1f+M6578C7Uiw7T6p186JF45+lnY/+BRaxjt264B1/8yZXYPLKLc4efs2Q5Pnvuu7CkMhe/uu82/PMP/xVP++OcyzyvZwAnH3UMnrvmOZzHvHHrVjx43wPY8dhGvP2N5+HUI07COOr491uuxRX//WMMFUP0FUq46CWvwdnHvxizUMQEfHzxJ/+KH9/ya66uSVHrj77hbXjZESdzasYY6nh0+Ek+tLn20Yewh/KyAAy4JayaswivPfVlOGH1ETwBto49g/vXP8Lc2RQRpzzo/v5+zJs7FwtmzMbK2YvQjyJHsImzhA5eMm2dXFHSqrToiNxh5sl2HNSJO9txBZ8202aHYkuXzzsLCXPuNlNFCoE3DzJqitHcsWJNbWFEPUrbBIIaQNTHue1UtGyrFdGVkW7FZy0RPhkF/Zrm5NWerQnE5XtNMD4p1aUdiKvnEWanvaCNzYTVjbia7GkOkOUsU8dSwWqavLMeRmNJsZ2fNqDFZBPSIjhZQLwTRxeXsY1jmyqI6aRN3dh3Kt8km2jSw2701TTW6nNb/TI9s/55HiDT7b5mzVUTAOhEl5+Nvsb7kdQvXd+7iSU66e9U506Wbk0HELexFW0+UMv/n2pfJ8tXeTKKePPRyWZ4rZVCKrdUuZy9uKIVvJIMKzJPnKLY9B/jA4qvMxe4A4/L1BOtNBVbDJlsYrhRxejIBJZR2iuAMpEk8C54yLvv4mCnANwExNleNvF3OhDP0k3dLqnrkmyEbpttbFNmiXubCTXVgTUp8XRPWN0I6AIldaki4qqSN6//Iz57xdcx5PigUuA9jocXHXkcXvviV2BWzyDu3vAQvvXLH2HDzh1A3cfB85biU2++CAfMXoqNQztw+U/+HTc/8kdOMyFmFQKjXkOcAKYtFi8AZjRcvOrkU3HBa89hNf3p7dfjWz/+AYa9EIVGiLec8kpc+PKz0c/c2RGuuPEaXPnfP4ZT9piN5YKXvQavPvE0eLS943gYiqrY41eZW/v2e9Yy88eB+6/AqoXLsHLeUqYoJDo/UlpiiRERYLo3QWxaXZIqR+ij/3OUvARaaRZc4vsUwJoOToqoLlHqi4OQRPNIqQJyp0lMAgmSmT9bj7jy7zL2nFISfVJkQoXDxePK8rgtLWpGwOnJiFJJp+SS39FTKwgOi+0qdcN20N98V39uLXda11+xcGiPkJNO0YKj9bj6akBujxnKwdtM5KwVu24UEqM/WgPN+EBaZLxl4cVvFGkwRMTTHLFNv9KuyQIt3XTsre62CySrjemyiWlRrW7L11aXkmxzt8Y0S2e7IV9bwNZtIK7LrM12GHZ1dHl0IuO0/k4XUNSfcW8C8Sz55tHrTmSc1HZWkGC6xjTp2afDJnJ/5RaqCF0xQ7cs8SOiz5RmqnZMRQ6k8r4qRUUkpIay5ganijgirs6+WQXvIgfjDp3JAzahgcfGhvH4li0Y2fYUXrDmMBw7fwEG6JwbB4mIUlhQCbuSxrAFxFvpKjqUMI13lu7sNSCeta3RDaOY5OyyDGA321Rb8U2FkgaRwBMfngTw+PjT+OS3v4qHnt6CoaAG1ytghlfBsc85EoPlHmx/5mncsfERTtUo+RFWz16Ej7/h7Th00UqObt/7xHr8w1XfwROju1AtOly10W0EqJTKqBNfdljAzLqDlx59It72+jeiUuzBr+/5Lb75wys5B72/XMEZx74A5778TAxEBa5A9fsND+GOh+9FsbfMtIAnrzkCK+ctgUfMHMRu4TgYRQO7oxq2D+3i6p4DvX2YV+jHAJeqibjUrODtLknOawEX6aCqiFGHKBHhi2TLoPQVsVIl4E2bRTKiSytRXtGKz2guEeimaCzDUpmrTVOAFh3MSKKOOgsGfg1UqxwRoRV6WkdzDqvrJchv0xWpTCJjRRbRiWVciIi6mJAqPYQxvZ6xPXnHqm2uJuFUBcRbpKVaOwqgaye1mepQ2YUEMD5pEZJhLabq7OL9aXZfsceottUHKu9d26kwOZ3mLbq88LBpNyma2Kl8s0Ci7oyzIpi2NswmSprmJEzOJetzm4WObV9tn2OqOmzbThpIzAIw09nXLH3q5iIrDxC11U8bmf9vGNdnA8PYjGsnuxxxmedZZHVzXJWHblGWCOisn3ziKhqKQawtiVMVgqMccgrotQ5hkU/kYj+guiMiNB5ELoZcFw9UR3HD4+tw38huPLl7N0oj4zjzqGNxxooDMTsKQcTDIvhN9Il0JFQCf/Y5koGgGRy035HuNhCPj0NbaorN6t8U/bI1cmmOMclZT2ebYpzU9kg7mwatyqpOyCXhf3rnTfjOz/4DT4dVhBUPjVqdo60EZAmg1guUD11AYaSGVYPz8fFzL8QRxDACF0PBOK757U34+W9vxKO7n0TdjZidxK83uDDNoFvGstIgXnfKS3HqcSehp9iD+zevx3U33whUipgzYxbWLN0fRx24Bv2OUK2hRhVVOhhRLDCs9nwfgx6VDAIagY+g4GDH6B5sHHoaG3fuwGh1An3lClYtWIrVi/bldBNHqwgZ+qIgDUdI+MiFwMYFn046i7qxREPkFj1OYaExcakaKR3uJO7PhphYxHNOM6FY8EQJd95mIuJ9cT/K5WoGwelTRYFXaE8HUXiPcsK0MxfMgMSfqQUT83SrSdbKBaNLiIZSpbeoyHhra0ryiyraPQUOY5FvjmbH2EPUPUVAXn6oAfemvqrnlDqmR/CFeZAHQVNAeJqTyzt3Mue1tkNHpk9k8LVy6eSmYisPW21EyEM1bSwxFlE93Tnp4CZPX9NA0XTaiW6BmKxIrO24xoFNFhA3RX7TgEA3gHgWQEga724AtrzyjbN+TWWnI6ltG/lOBbDlkXE3dDivfONzfKoBNttFp6mvOs7IAqd55KvuaTN3TIA4b7t5gaKtXibhsfa5qwXV2HUoKkJ1yJ9qbYv3BUhXL8IL9A5VYhZ54U0X6gANlw59UoqJi7ARICgUsct1ccuep/H9O2/Hg9VxREUPA7U6zjz0cJyz/GAsCAP0OA4KfMZL7ERLvhWJF1pAnLlZOPg+mTDBZIfj8zVPRDx1XOOsKaYtjL3l7DqdsPGO0t/qXonKJ0ESgW5i2eCXZOxgWkMXGEOIrY1h/McNv8RPbr0ee4Iac4ZTmgm9Ap+KnrgoE+91LcIh8/fBh859Ow5YsJSL49Cg76yN4qHtm3DjH+/E+ic2Imz4zCay3z77YcWipTh06XLsP28Rl7unWPRwfRzj9RpHoOk6qg3ZX6qIPG0CrwWi6gl45SgYSSjtQ6zwqIx93QnxwBOPc1rM5qGd8D0HjYkaA/ELzzkXK+YsRJ9bQkDReVZeyv8ORWoF3Vuua4mvm+mDJF83r24LMvrNQFtQC/KCRLKb8GFH4tb2iApR5IKTHHk6smyVnCktpPU9Beo4pUSRosRAcNv3ZZ45g2wVSJfpKoz3NSBOb+vXNY2mOnSog2EdnKpFmvyCMhaK1aXFpaKt6GMURmqxp4C42pzLOqyZ1+FlgRhbIM55/1o/2zcFWn/pKTht6xYL1pT4HOwEKKrv8GJQ8pYngfNOHGx8oZDkXLOAU9oiwWbRkdR2llM3PYdNm3mdTvwZp0vGe8v+60DcFIhK8n1JkdZ2oNLOUZxXn7oJ2NIWCkltpLWb5V9t5k6ecdV9d5Yud6LDahw48BRLrdPHL68djj+nabfOBIjjMrCRsQ1QNMtMt/7CyrdcZAsntegGJVUgH8LU0z98mZqqAXHJXMLsKnRTZkmTPPYyX8R3KNgXci0Rwk8TbgFPOg5uHtuN79/1ezw0Mca1X2bVazhj9Rqcf8BhWBxFqDgU3CM6alfUC5E77+LZk4C4YFHRX2bZtBME2ALxTF0Kw5DPa9LN6CfOy9tS1JhbbmIpNUjJe/lpkz9urJImmkmJbZUy7bq2CSf/YCgigTg/E4AqVaJ0IjyDKh7YvgnfufrfsH7bE6hRtnQYiohw3cfc3gGcevTxeOXJp2DVrCUoBgEXqCHJ0OFPus9Y2EAtChgs0/tUBbLkFFB2KLItCq2rKKQIHosVGwFQwastmQ4kgOSKkKoMOy0IKIrteaiGPrYN78ITE3tQ7yvit/ffjf/+xS/Q6zt49xveghcfdix6QgcesZpoeqi3Tf1vO6iozb9JzqYpv6SRbUVa5cFmObFbq+CkVA+lE01wqB2mTWxfA9N6Xvak8W8ygIgOmQzxpLSNjOfIiky0GUjZrp7DnmdOZF2bx9np91Eyazop+QvbAO1CNdPT+qpkmgRS0hyPun3WPePX2ADxbrSX9GxZAYtOwJPJIactYHQgEdfzJCeeV77KL6TNk+noa1P/OmTD6dTnmPQ1C4i3+ZL4QjxhstqMg8k26Z/rTZh0ySRfU7t55Gt6RhmHaaURTz720+xannZNdrjNFucE4lk2JavdpDlsO1aTfFhMp2zbTZ+vLQsvxCEABo8PF8OhrWgV7ZJgmyNKgcgFkSmrEjEIggauQE0VMQPm+HaI1EGex6KotThPJYI/xLgiqonQwkjuyFOKawjU6YCmC2wF8KNtj+Gahx/CVmKJADC3NoE3HnkUzl68Aos5yUVlqVNpP0lXKLewuQ8c7RP843wHuSiIzwmTL9ZthS0QT5sLLO3pBuJxA9WpEidNnCTlTFt1GB2yTBXgBZkC4jIPlqLS45EPv1DAMHzc/vDd+ONjj+DxLU9golrFzIFBLJo9Fwfusz8OXb4K+8xcwOXkiduSQDaBaAI5BKqJ75rSNFQKgOOLqo/0fJRnrbiz5VSQbCNt2ctthokqOlJlR1Isr+CJvGza2nEiPmG8A2MYgo87H30AV1xxBSo+8K6zz8UZRzwfFc7faj/QmKSA3XrP1vmkOTWTMcp6zjzg1AQustpJ6qP+XtZzqPt20r7J8WQBR1ujE78ub5vx8UsCija6ZivPNDlOp3w7ATFZep3U1/h7WfIw2T3T2Ktns5W5aW500/7bRK5MDjbNXyR9zxaI59XhJN+Wd74qveuGfDvR4TyAsr2/rYrkLZnbSDD7GpMd1sc3aVw79TWmduP236TDNvM3C/PEbWyqTWRALCkbGKWqM1+ywryAy0JsXHSlwJWiKT2VABMFGjk5lYM2YmeezpH5fgNFClQSsaGszszBPg5Ets6HiZxwVfnSYYYUejUaQFQEngHwEEL8y7134NZtWzHilVFxHCysTeCC407Eq2YvwjyiMGRAT4W3CG6Le4hEB3o/kBWzPaZL5KKdMmXWpHF5Fzp59YdzxPUouCrNrRQgKUrAmdQZEXF9sPMA47QVb9pESXLsaQJNVWgNbOu5yEx9w4cKuW43r/D8glidEX0gRcOJYYRelMdEqSEU0SYmEkpGoS0RovWjHCRaGfK6j5RUHlyU7JltBwQ5q0Iek+QJJPRHZjS07zgomajFK1eZ4sh7gMhxsX10F56aGMGWsd343QP34Ld/uAvjI6M4YP4SXPzmC7Bm3jIMOEWxKs1gLIkXSzEprMkR51XQNADQyXOkObcsQ5ymkzb9VH3NA2JMwCBNfnlBcfK8Tu6VrZPNAg9JDiCrryYHlAVQbZ4ja/xMzlEfg6x+pUVKktq2kXHSmNF7Jv3K05661nZsTP2fTvsfl5ntM+vyMM03mwV8Xl1is27gbzcBcdvvm/qq608nfc0zT+NyUm13qsNZvsQkH/UsSf034Zc8fTb1LY+NSOqvTT/T2uD3ZZA4cETOtth9p513kXbbILBaoMOSPle5JpxDbbquxwV1CBuJlEYRLFR1MWWGCdXPRMiVd0KUCrT7TnhIUBJy6XqZhCri2618bQL2tSCCVyxiiAOKwB2ju/Hlm67D0z1l1AtFlKt10Cm8C09+AV7YNxOzJBDnMGcAUJBS7bgoPhdG34TQmPFNFeqb/tQU0zhNAuL0BQaBEpylOWwTqDEBpak4uywnrLerT/TU55FAXC/pTdc2i8WQegWB2KPxaOODDgS6qCuCHUpNccWKT3FpM5+2zpKhG94mR3XEUXKKgqvouNgLErnMeh61bjTiRpzvQQcpeT0rJkQdEW646zbc+oc7OT989/goL/32XbwUz1m+ilNn5nv9XIRHFLBKTyvKAuJxI2Ma87TPs+6T5OhtwfyzAU7j42MyxFlja5JnlhE3zc+0eZ3kLLOewwYQ6zLR29XtTF6waNOurZ3I0ss0YJoFlGwWHfr3sxy7qQ+2+jUV+WbpRLyvJocT1/csoGirw2nA1sb+m563E3Ca1ccsfbLR6bS+2sxbW3to24aNHTbJV90jbTEZDwza9NP2+U36lWX38szZrIVyXiDeqb9Isvc8PwjaOIDvEimDOE7ZAuIOn+3iAB9RF1PQUdaQEAQMHHJkYgcKUNJPTYJxgtgEwglZEDqqcNoI4DR8lD2XD1RS8UCiWqYzaVzAh1ncQj6r57sF1LkmCvAUgPtHhnHNQ/fh9j07sNMhgF7CjJqP4/tn4ryjj8dR5R7M4oH3GfQ7FB4lXNSsci+oCEQOFD13QR7WnJwjnjR/s+ZO1kLHRv95DlBEnJgv6Gb04N0G4lkKawIacaOVpkxJE8+63dZIyc0XRUivpajw0kkcKqCCNuqQZhNIqOI0vEBs0fixgCcdBWg73tcmghYnp/geb+Gk5K/FB1hExkXp13E0mDv8vvUPw6uUUSyXsGj+AixbsAjL5i/iAkF06JMmhn74MY98bYywjZNNuyYLnFuPbYr80sBDEkjM01aSk7UBSlkT2XaO6HPABjxkjXV8TNJkoPQ/SZ7x7yRdIyIr8hRvjo7mBRR7U76mcZjKvEl1pik5yaaFTprI88pX71Pad3MM76RLTfN1KvbfZqGTxw/Z9tNWxqZFXSf2Kf6Mpjay+zT5dE8+cCnOpmWBVb192/4myTePzNXcsW3P1o/FZWOSlal9a6AXO2/RnLMExAloF5hXuIkJRGl6F74E4rSr77mEFyLUgwYaroOG66EKl8H3KAHmRg3bR4cx2hAEyAhC9DgFLJk5E/MrFfQDGJSgnM+yUYSdUmBoISDTdel9gtFEkEGR8KcQ4cE9e3DtA/fjgaFdeKZSQL3goOg3ML/q49xDj8KLly3Hcsfhe0ch5bIQmC/xCoMAvmA7JhCuKBNdBMQz3uJ4sZq2afOkG/6Fc8R1IK6Mmrp5kvFPMrym66x6mnJRmiGOOzWTUY3fnp85BsT5/IF2NE0cHpB51MQqQsBB2R7Fj8k5JYIvW3xfvDjrKp76oUqta5zVbQOpFaJJM1B6P3UwQ+3Wo4CVeqg61qxe2V/phRdGKLmURCNeigtcMa2kyTJtXG0BRZKhyAJ2WWOqxi8N5CWpj5KhjQGcKhBP62uWk8nqi8kI28wpE4gxjY/J0Os6qsuvW0Dc1H6WLUqST9pYmGRpAgpZix9lU5P0N6t/SbJV99DHNY9+xfs5Vflm2WZbG2Er+7gtspk73ZBvkszjY5rW1zzy1e+Z1ddOdThNzt0G4qbxbP98akA8j3ynG4hP1f6nPV+WPG36n2Qjm+9JIE6l5wkVUAEcDgFGFKWWUW9O0xVn2ShlpO5EqLsFBt+7AGytjWPDrp1Y/9ST2LRnN0aJ3piAbhCiHEZYNGMmDliwACvnzcfSvn7MBNAnf6hZAvgEkSmyTv8SsN+FAE8jxNrtW3HL+kfx6Pg4dkYBGj0Frn8yL3JwoFfBxc97MVY7LmYD6GVgU5fpxEVmgYuYklkBcZGHLiiVZcGfDnLEbbBEkj1Qi7tEnOL7fhOIK/aNpNWgrRInGah8EzM2TRPohfIC7jztN9f3ipVE8kiTcqp0EZWC0g6gRfSaKPMoyhc/XhlnmlDsJGnAMwkAp77H6F/koVNlS1K3RkS0hCJ3vcAFrRyg3mDqQTowGnkiR4qBuExPSXJsJiBuawjSxiAPgMkzjjroMYEWE5jopN2k9pPGOisiEl+ITfU5shx9p/eeChDvtM3499IWrPHrkmxYp/prA5Sy5s7e6Hunfcsj36mBOLMU0vQrzW6a75jviiz71C35qr5k+bU8wYc8PUxb7LWeJTltMU8bWfOQQVKOiHgn7abZ0bQ5/GyMazfbTJq/6r32dmQdef6QAHgrjEhwgYA4HcpkPBiK6DIRQIy7wE4qdFgdwk2PPIJNY6PYMTGGXX4Dw1EEv1CEWyAgHAnCiijEzFIRc4oeFhbLOGjhIhy2ZBkWe2XMkFFpAuGEWwiEbwlrWLtlE/64fRs2j09gR8PHSLmEugfUamOYjQirCz0467Cj8KJZC7BAgvAi556HMrha5AOhoSdQmyCRVjhJUCnyvBNv5lartKBTfA7bjqvTaDQmAXFlGEwgIcmx6+/l7l3CF7IMsW6MbTusN8FqJ+0M50pr1IHN4ZE53a0i8OILRCWoFixtOwoExrnSJK30Ra64UgCNiFO8l0IHmCb3JMdOz8Db+0qXaJsnFAVi6fYF2p6hwkHFMuBTmUwiJqfKm0A99AX/OB++lTyemoBU/3TZZq3qOh3v6TbE6rnS2kkD4t0Awuoe8cWtzWKyG+3rfU+ar53MG32cs55xb4GYuN7ZOtjpkO90yDhrXu2tuRMfc/X3X4B48uhMdRGWtdDrto9NsxHpSZT2lt5wJlVEK2Xecfw5pqOfuv8y2Ylu2Icsn9P03RaHd+0lPvnKLBynDlkKYgoJxBmEi0J6VCreDynA6KJWAPYAeJoYTEZ24/aNj+HOrZvxpF9HrVhAUCljInL4gCdRFXLwj7jAiYYwClAJAvQ1AsyMXBw4fyHWLFmK5fPmYqBY5ig1nWXbvGsnHtu1E+v27MLW8XGMUfvlIkYDH8WCgz74WBhEOGPVoXjpspVYBnA0vMyMK75IWOBUa48XEQGzqIhyQpyjwMfwxDsCguUH4Wn+Jq6vWXKfdA+iER8ZGeHJ0NPTI6K5Gqd42mG9FmuKxJTagb88zt0EOrMcm6mjpokkgLhAw3Sat40zm9+ULJfaAUsB1tvzt9sMiD6u+u8qsKCxzfCvKj1m8ugKKs+E/M82YMxbKzL+LtE3fc6HH2RKTRsDjNinkQc7201tHIzrRitpTE3yFd1rLVjiY5kGgNX3bA2xrgdxgKA/Q/y+nRritNVwUts2kzbNaSf1K80gx8fKpm+28tXl1ol8s+awycGYxjZJV0x9b5uvpgeQnyctSnX972TRkQWi43KOt6XPnSQbYTu2aTqWZcM76WuamPem/bfRpaTntNWnpHmSdD+bqFk3gHhaf+NglP5ulVZIObivzrnFOuQ3y5cnj7B6hta/rcIw0hWpGdZ2gzSbmGVP9c9sMUjSHE6bW3G7kRaUirdtaiNrrtr6ANv5qtriZ2rWKXG4YnUrmMe5KPINh9lLfM9jCsGNAK5/5CHcsuFRPBn5GCm4qBYLqBHILXoinYX4wwXIYCDOz0ZFA+ngJuWaNwKUAxEpLzl8bJIXAQT4G3SIk+qgeEXU6TCo48Cj7wZ19AY+5gYBTly2H16z5igsd10+oMkgXCSciAOnKsLKqTUi94AzwhmE0wJDpN6o+o02LiDLv+axYal2kID46OgoC6tSKTPliwJkFNkVFDBJBzLELZMmcJpjMHXY5FCyjFOS8hvb0zclkoC4uoHK/Vb53TyQcptDRdSFFTbvciTRPkrmlpglMgJxdUCTvqcfeVNAXBQDkguNNiYYNXZa+fgYS44+YZMMha2BSLtPlnHSHVon42oCMVnPpPc1DWgZ9SojDBSftHE5TmXuJM2PtMWOLfhPczYmOcW/Z7PoMsk1Pq5JjjGuO92WbxqIygKnU5k/SaAgDZTrfY+Pj61s02Ssfz8PEM9rJ+JjmtSPuC51Q75Z8rEB4nn6mTZ3kmSc1NepjG2SL9d9uKyzwo+ib+YSBR3XqJCsavw5eRfyjSlBxST72Q7MIxQKVD9Dr9rYkgJRBifJ1UbW3QbiNm1m2SeTHZ5OHU6ygQqIc0Vx2jnnyF2zB4iYzlCM8WgEjBcKeNhv4BfrHsb16x7G7koRwwTmy0WmZA4aDY46U/lCzieXCkSpsnRmzScGE1cU9KEoIXGME8AOg4ZISqEIPFfaLCByC/AjUUGcoumVoIHBRgPLikWcfviROHzOAhzgljjXvMS7/hRQbREnKgpGAlC+ZKDjiDhXyZZUixEFnO2tYhyIK1ub5ufy2mKHgPjY2DiCwEepVOIfMXCCxjC9hLSgOJwuIK4bZBsljiuy7cRpZnSIPYvWS9dL7cSxiog3LZW6TgHZ2NimbXyo8ub8nElAXC7XkoCZ/h7t/sTz0RU1fytbRV0hJp1Kw2HdjCmj7WLHVr5qXPKARF2JOwWmulFMA/0mB5unj/EpneYIbIF43razDEWSPJOAeN429bFNmqM2gK3TNm1AS9IiIg3YmEyyrXyzQFInbU8ViHci3yRQkCTvpL52Y+Ecb2ta7b8pd0Lu6mX1dSoy1m2TjU7HwZ6p7TSgoN7n8icsA702CBASQ5iMlNPHCoQ3n1E6Dk6/zHhl2m+H8IXkOXBduG77M5BDnlx5OL3uhf4Y3QLiJruQ9rlpwW5aTJrGNU9fk+wwf59Z1gRKoBRWwsMcvJOHG4MoQlDw+FDmowBu2r4JP1/3EDbWqxgihj2viLBRw2CxiEo9wAzHxYLeXgyWS3wAk86pDTeq2NOoY1etjrEIqLtF+I4HX6aHdyvTFwAAIABJREFU8AKArvUIJIfgAocRuLQ9gexi2EB/vYbD58zFkXPm4RUrD+Wc8J4I6G0etONDcE2SDQXEuYQP357Sb+NAfHIqrkmP0zBMmnyz/F+8LScIomhiYoI5HemwZrlMUXE1uVpKP3lCqc8mLys6BU9JkycNROngIslxWCtyc9kvRaMBcBFxbv5PrA8V73YsIp60vMrITOHG2BiK/JP2cWG0LI8RmFJT5OPpYFzwiYttGP2QqWhELDjSFoMmcKoe1Fq+qp+x/mSNqz623XDsUwHiSWDOxjhPFYgrGdi2bwsU00BNJ+Pa1OGUA9XTDcTVuGbpbFxPkxykSZezgGCWQ011gBq4M+nSswHETSDGZlw70adnw/6b+ppki6ZrEavrQppOq2tsF3VJ/Wu9JyLaKj2YY1ESdLei37r/E60T+OZ0SBmIy7J1mfJ1KMruC8IxBuIuM3PojKbt6SvCf9nOV9Pc0m1s2jjb2t94W1MF4rb2P4/+TsJJGhAn7vAmZzsHASNQrHrMcbENwD21UXzj+uuwrVLEU4GPQk8v0PDRRzSChSKWlHtw8PzFOGzpUszu6eFS84Q+nvJH8MSuZ7Bu2w5s2rUbO+s+xojysOAxhWCxUEI98FF3RX53idJa6g2U/Qi9IMaVfqyYMYjTVh2IgyozsRAOBiMHbkBYLEKBED+npIigokJS1B96CSCuMgYEWGdUxDhO0HWb9En3c7oM4/4nLt88dsLxG1FUrVZRq9U4DaVULqJYLMrVaXPJkZirnNYBG+VIMtTdNMTxSZZk5Pg9PRqtMk5iGSateLIY5maOuATmPAApyLaZv920oPKX1laCsH7xNiVwJfpDZQqTBjbJ2ChlJHkScb44uSkAPy986Z4y4t6Mjssb2QJxa/l2GYjH+5ukg0ngPQlMmfqaFq1K1aWEwchaSNiAYtNcMi1Us0DkJMOc4blsAG3cmeUBbGlN2/TPZhyT+mo7vtMJxNNsXtNcaHUETKBcl7/t2NrMn6w5Z9LhDJUSds1wtsg0/nE5xeemrXyzntOkX2n2IM3Jp4G0pPukAW6TXVD3StNxfl+mZpILDIjqjUC4/JfuTz8ulVVsC9vk2M+3sIeUfiLAtdAF+im4oqaJAOjiJkpNVOtZCxFb2cR9WNI4m+5lAnFKB7plh03zKenz1DlGQFyl/8gK4IxDODcbGIPDBzPvGd6Nax5fh9uf3IKnCPRWKihHDgbqPvYvlnDyylVYM38x5rtFzCsUMYP4xpkBhcC4iz3w8eT4GDYPDWHT0DA27dmDzSPD2FWroeG4aITE8Eb0yg5KQYhBr4j9587DcqI77O/Hsv4B7FPpxSwq01OvYqAkssLFS4BwzgvnCLh4n9jg+FMCOLKYkLha6jXFybWMjjS5muxPfI7H53aWfWqb7wTEJyaqHBGnraGCV0CpVOToeMtGiofXJ3eWApqUN8vgxAViEkQnhrjZD/pFC0bHq2uq6xRtodr80IG5HOfEcYydz0zOH1dpQLE7tAylBOJaBUxdvnHWl6Y8JABuVehs6S5NMvoRCjv5wCaLRQMA+t/xsTONdXzVmAYm4m3YLjrSJlDac+r3NTlYG6Bm036SvtvI2KZ90/zYGw4g7Rm6DcRJZvG2dEOYt6/TIV+bcdXtqGn+JF2bJAP9Olvjr+SZ5/q073Q6X03fM+n3VOy/7dw12Qnb+yRdlwWUk3Qp71jF22ybk8TdHBDLVtjK/5Ysb8oriNQTHXy379SK+6UlYE7ucVJgQoFxBv4MxptxIhSLAoeoH9a/BP+U5qNMY2PSL9v5mdWOqY1On93UtyS/E8dxFAWn56PgHNXm5t8dqhzuMEPKBkT44R/uwA3bNmNPbxkTpA4NH7OCCAcPzsTrjzoKK8p9mAOPC+r0B0ApovLyYqCIjpAi61R1k6pk0j131mt4qjaBoaCB3bUJVGs1TkUZrPRgsFJGr1vAzFIJ88oCfBPneDkE+l1RnTOgXRQ+t0cg3BURbwY09OytM3F0RSD7pOrBMMaT5wFFRDxbiqaxswHiaTqkf1dGxGvwfbFFRC/KEy9XqDBp6yUmi3jRw3ULiJuUySSINMNkMvDNvmhmRN/aaMulbvIMKo5D/cRx6wYio0QKMWGEm5FqrdNkeNqAtbQ0k6LwMSBOrdCI0NYLvSivSqwK1SDFUt5TFhxpEXFlHNLkaC3fvcCa0qkOmRysDVAztR3/PA5O4/PIJlqW1mZSf/KC07z9UfYgqZ1uAPGs51HjkzWOe1u+at4ouUzVPuk2N20R22kUppOxTuuXrT3I2+Z023+b5zHZCf0eSTpvo8NpdiIt8msDELPsF32fIuENP2KWi3YdUqmp8TNgyre1fEweEJ4lB4UvGJw085QJ0KnIuAToaifXZuAsrjHpl42cTc2Y2kizEab75vk8aX7yezIjgEAt1UCh9wIu1uPgSYqG18dw+c2/wSNhA8MFFyXHRXl8AkfMnY+XHrgaJ86aj4WUsy0rZjJqDESgj497asV6GK/InyoA+qkh4P+KcFGBJyp7AvDkQUyKfdM9GYDzDfm0JzEw8/cEEKdUFQHE6eAoXaGwENFOK7xKYykCl60UYxMQT5rbcTucNuezsNOkBWnDFznidEKVOkWc2ATEKz0luTWlVsB2QDxpxat3xkax05xnmkFMUuSkhUJW2yofvHV4U+YVqbQO4WFFU80KmvJvzvTQogY6II6lncTb4Yi1pg3q8zYg3sT/rWiELRBv5kwpHZbPr6e8ZDkSk5KZxjYLLKWBRN3Zd0ufsoCiCaxmOxD7aFASiDHperztLB3uBhDPAq5pckhzNLZAPGmuxud0PPKgZKm/b1oMiCksd5hSjsxPVb5ZbSS1bWMP9b5m/Z6kX/H38uhT1njHxyfL6ZhsRLwd05ywAafdXBjYAvG8Pic+lian3/q8BZxNhyVb49T6NkVBKRWFAHhIucGcGy5yZVt9FcCmNbdFzi95RZlCLI9PtQ7JiQ8cUDl08ZvETXLbuBWIkuUMI3EtfY1il/QF5p5uvqifBKSoDp0jQHlBPBODrxi9b5adzmu7TPMmrv9ZbXcKxDvRJ9OcnbRol5XFo8gXVcBdKjdf5Mj1FgA/27oBP7rvHmyjg7SlEnqrdexbKOLMQ56DFy5aisVctt7nnG0C08SGwgNJQJlSnhg/iR0O/TiePBuKOnzO2iYITnndRC2odIfvFAQMtYklkxh21NngMBQZHIRK6XMFxFWKr57CJDZ1xDuMe4hbvJkb3tRU/rwT+2/CSGmBkrb53gijaHxsAj6nphTkj4NiwUOxJMqDSq4+3r7iScCJWxoozMjzy3Kypo4nOR39O2kC6GQSNQ1Q8xClEBP3UotyC1zevj2nBJpn4jQBcgwQ5Aan2lZMy36Jw5o2L91IxOWWBHKy+hpvz6SAufua45Cb/iwmoJ31eRIATLq3jaFPkm/aezY6bHq2pLmSJXPbNtsMSEblW1sgntWuDVA1ASWToUwbOxNoN9miPHYizzPE51XaPDPNPxv7q49N1kKik77ajq30na0MiWa0JD0eG19npUa+aKdXM5ZtNpwBoojEioOM4kICAEJ2/P/m0KX5urR+iuvF91vX6EBUz6Fvi+5Ibmb5fAx+Wp8L6y/OBhH7CR+u1DZqA+KF9gP+TNTKoD5SzFFEGwWYlgVP5NZw5PgMkqLQEwfdKPhE/MwFB9V6FQ5xSLOyeMyYETUiFAm8RZT+4sMtiMqMfI1bEACNwBUx19EvntiRd8ICokCWWZGsKhwtD+lrDodKvUKBqe9YejwISQfuWjvNupxb86xFNjHd9j/bDosniuvIZF1q1wubuZNmU9T7Yn1EgxIgoorv/IaLKud1Aw8EDXz3gbtxy47NGC2VUPADLGtEeOmKVThj5Wrs5xa4MmZJLtH465KBR9y69cxxXyWAeCii5mLJ187+JvWLp5rkqm/NFlqEtc448DdbcWJ9iIXNEOtHKWdJc8iFfhSObZetuoGtfzX5Fxs77FT9IKpOVOE3Aj6xrFbBJc/j/Cw6q6HAuFJ6/QDHJAHHLJ4JiJuUJVuJ2wdav5dtu0nCTpsUUwUxU+lrkkPU39PvbTPwNtdPFYib+vvnAMRNfYwb2SxwmnWtTTtJ19guQprGOSVSnNW+qY2sOTyVdtV9pwuI28i82+A03qbJPpkW0lOVb5Kd6MYCy0a2LYcogF8zVbkDIC50pdVqU80ZYac8DTtx3ceI69o2Py1ZF9L7mxeIy+slYBYIQwP0raosokkZYSYsIxhRiKkkAvGC00E9Dqq15YELIE7f4wWQBOKhS5m+Cog78myRSCOhyxtOxAfl6HBe4Ad8WK7siVQDai+IfLgeQXdC2y6lGfOTiwTYEKFLRc6pJDoxUYuC5CLWLqAa4yhRh4UXQp5T4CirIHiLD2ASAIxf0x0gbqvH6TZSDpMRN6WDRdtniF/Hd+ThppB1KCtyO6i6HrYDuHbzRlz16AN4LKihQaA7BJ7bM4gLT3whDgIwX6aQqIORrfnaWhil2SeSB9s2eRo3bQQdeZi3NcZCN3kZ2L550jrJ0Np6aQPiQp/CFn3zpPMP+SWZhX+TghNpuNSp+mFUq9bgN3y4ks6FHoci4nxos6hW02KbiCeFBOxZTmg6HcB0t/unBMSFY+h8RadPHv1e/xsXHVl9NU2hpEWFDYCzWRXbtJ00H0x6bLuYzGrfBJLNkRhT71qOJE2e7CoNh3877WuecdWfYyq6pEtkuoF4kvTjC+20hXfeBblppJ+NvqoxE0BcC+uKAWTHKl6TbaApUhXXh6T+mxbOJpnl+VzIt9UPFYlvmfcWwmiNRfthSgY4mjgoWkggnFNRmowoAqBzDQoZERcBOJaImKuEeJtGiy6nFAKax6J0uTjkL3Jt634DTrkIKt5SD0J4JZG+EjQCCraiVCwIMggKaFN0noq1BEDRI2BPoW4Bt5nMKxBpJ4S8oyhg1gvCSyJeSqMtZOTx7r0DTxYEis/J5Ch4+2jsLfufZf862UlKsj959Ey/ljZFxA4PnRXw+fjjqOthPSJ8+/e34Nc7t2O0r5cjzvMaIc4+8BCcsd8KLAHQFwJlWhilbDdlAVGhY9pOhpra+g6TUEflYFrzXIuGixW6uFCqr6SE1gpNkS4xz7i4jlJgSAdb+VOdSq+V0qXukGRzbeywU/WjqE5AnFaxRFtD1bOoDClFxL0CisUCbwnpKSpCwPGtHyWv9rVNpw42SdlsHH3TdnQQ2UsSJtu0WCrKVCdP1rDbONlugac8Mt6bbSbJvBvjGh9f07iq1fxUddgElGwAQ6emYm8B8SxdynJEe3Nc9efQdaxT2Sb1a2/01cZG/Ln0VfVD+OkYEOeqjvqedHJAIml802x4/FrbhfhUbYToZ7Imtruy9gi6niOu64VI2BCAmyPSDMRVHUXy54q+TfAq03Ui/1blnxN6kc/D7l6UfqGUFQWK6YFpF92nQ58FoBZSBUXw36OjNTRqDYShC6/godJTRH+vg4oLhPUIFaIp5LOCDcmA4XF7BPioMqPjEgB3mNpO5IULAUUq6ZhKnxeId5yi4iJYmCSnrLm9t+x/lk3oBpaI+2Zbe6bSRxiissypwI+DXXBwH0JcdsMvsLY6jnBwEIWxKlZ6Fbz1OUfh5LnzMIdzwxXr2mTFNfk0nldC3cSPmtoEmPmsgOhFqz6KgtHi3VY0XLWtlmjibwbajFFbZ/rEHSUQpzwplbZibzYmiTZuHzoG4jU/imrVugDiFO6XuXCqylWlXETBo7xwLUMnK/fHuMViqyat60xgIu50pupk00DndEX1dInYONm9CYq7YSjSRjxLns9Gu0mG2dYRZ2n1X4D49EXEk+aO7YK9O+BJGv6EczLTpcM2NiJuE/9U+2oCMYr6Likirlx5fG4mycI0R9Pndwp6VhjWGBCanPqS1NbknPfsdgUZhsN+XaSkECuGhDYMwkXEm+VH0XGFhESir0RGWnRe7jyo3PGQDtk5lM7gwyn1YqQB1Bzg6WFg05adeGLTVjy+4Qn09gwyPd3CJfOwauUyrNx3Lub2AbPLQGO8jiJVVKS1VFhmYC7WAgEKHAl30OAwOQGvQKQUUO46PbKswklPTgc5PVWZsxnInxwQzOvXuxWIMenw1PBLO+NNbnRFdIUyb8kpUMVL4CkAd0RVfPnX12GdA0w4LmYHEQ4p9+DCI47BsTNmMJ1gH63V5GHbrDmWCk5p0RVX7CYgV7BZ/avqhSudFBBdFO4RNIVcmVMie6EG9P8Cp0s1X5x7TkCdG4+v3nKLr2tAvB5QQR+fU1NU8jrdXJxHiTgiXiy64sSqlEF8tZO2+pkqIFZS+f8jEDdu62gqMx1Odm8uOvZGX/UJY9In/fO/AHE725Ql3yxHpO7eqQ7nGdc/F3D6FyDeWvykAfHWHI7zYE/W5ySgkIWf2wFdGiBuvZ+m2yIHuwUSUg+UJuSlZ81KBt6ySmaj4YtS9So6KPNiRbsitUR4euXcFRBvgXGOgKtDeHRvps0VaSOB66AaFbBjGPj59X/ArWv/iJ17RjGyZwxz5izAMc89HrffcQeGRofgeT4WzC7ilOOeg1efciIWz3LhERbyAziNgqCu42IwFJcVOx3EaU3BTQJZhLEKkUhtkfF5Tm2honXEqEIR8taZNtGruH3JilhOVyBmOoF4+46Qna1uu4pZacQcoRz/OiLsgIP/GXka37z1FmwuV1ALQsz3A7x42T4498A1WFUsMV1hIWjhxCQdN/l1scbSKhlqkWlFJa32u+QR4qamcjCbU6REZgbpIh82ZYVWgJyuolQqRTrSrJ1IvZVrd7N9yJ5r7QeFpxYRrwXN1JTWTh/N5JABOLGnFL1WrjgJWBfynzIQTwJaeVfOUwUT+kA/G1HirGjQdEX1TOCsm+3mAd7x5/oLEDcbd5N8TWM9lQX7nzsQN9knFbVLskFp89o8oslXxMd5OsfVxiZS34l5ofUSnpyfU+5dC/lIsCl3e1U/0uy8sj0iYCYibuz4E9F5EhBX703eLWnvVzsQV5/Fnys+P5I+12XAqSjyUKZKRxFnUkVKisjuFv9XQIiBOu/WCyDTiooT8JUJAvJcK+3q0+HMBoNw4L5Hh/H9n96Km+56AOPMH+2g5JawZPFSnHfua/Cr6+/C7XfdDT+ooa/sw2uM4JgDV+Cic1+L1fuVObJaoVRxeU7UcUI+rsmsLhTRZG5rcciOgDhnUiiQragS6eBmgQoSugLMa3kP7fhEk5Qh5fRPISKerQvZM53GOgooJYV0woXvAFWHaAsj/HjLo/jhvX/E5lIFXrGMmUN78N5TT8NpfTOxDxXYgcMLJ4qIJ7PWJLPL6X5dLET1vBBJhSnPLbTPIombuV4KAW36odwmjcFPFSp01SFfwYxCpIrNjR61PHMp8Cz0q0mp0oFhjNvnjoF4tRFFtZrPOWTiVLTKxhMTkhSagXixwFtAQujtQp4KEDcpku5oklasacbLJsKWBUD1MUlrN82QJzmRtDGOP2c3gbhJtsrATxcQNwGBbvbVtGrVnZkJOOqfm4C4ScY2QClt/ph02PRsWUBpby50pgLYTPLNM676c9iA/yTgGdez6QanWfe3mb9JAD2PfcqS71TGNT4WWfYxa742AZl2yFGAAwXKWyCczz9R9Ez+y88Qa1gFmRTwppRMNc9ULnJLpk3vk/D4aRHx1vvxiHjWuGT5WB2E0z0JhJM/537KSHiL2Vtyg8u0FIomM7CVgKgJxJkPTtCUUARaRc7pXUpfqBcEaHtsh49vXnkNfnffduyuuagVqaiKi6jhY+Hc+XjJi07FXWvvxkOPbeJFk+PUUQxqGHACHHfIfvg/7zgTC/qAOSXAC4h3mmiUKZlAPFfB8bgPAePviAvX0cKA85oVkGMGDmKAAQNxsXufHK1tZ87RFm4pZ8FMNtZkn0zYYap22NR+ll8UaxUhR9abgosJB9iIAD94+D78YuPj2Fws8/bKfkGAi05+Hl7UNwvzEKBAi7Mw4t2IthoqWoPmiDgNILGfSPad5gKQrY5MKVG8g3o0mz4nbEp4VVxLX2VV5nwV0mcuZi+ZCzUgLk0DsfSIFHFZAjRpBlswInUNiFOOOKWm0MRlLlF5uEOsnwWZPk0MkaIiKIMUGBfPLoF7LFpg48TihjwOgOKOJguIZylcmvNMun9WNMK2TzbPktbXLJnY3Derr506u7ztxgG4rqy2/Z5Km/Hvpi3muqFPeQ1hkkM1AW7TmGb1Lw3I5W1T18u88o3rdJ6xTVrspi2UTAusqbSrbIXN/OzUTiQtXE36tTd0OO9i0kbOWX21cuAMnIgOr/2lKPqaQFSmVCQVvmlG3FJyQgh4t1JfpLfjNAjB2KGzmQgAL65hgC0PPcYjfvIK+dDqtJjeh7St7vZd6NY32nPM/SCUeeEChggZqXYkP3fzyzJ7NhGIE48J5Q9TykcBUUMeJiUAHgI1D9j0jI9/uvK/8Ju1j2K41o+gNIgqgSqKStMhS7+BgXIJjUady5wTJ4frFRE26ig06uhzJvCCI/fF+y84C/vPdNDD1ISU007Rb5F24Ibi+UMBTUQhFpmWwHNS7oA0x8mhXXwXnid+Wp8n705Mdf7YzM9sXY/rr75Qi5ihjr6vSrO37JBM6dAmQCc2PQiJpIPAtDh0O4wAW13gqnvX4rpNG7CtXKF4MvavN/D+l74Ux3gVzBdbEsxcQ2A8abfIJrhExXUILlPbTGEZNuBRkZ6Qlnq0qyGi1REPPOV6O+B4sTiDzOlXdAlV4SQ+etLRJiNhAWjQ+QVXFH5ymyxAcvElWVRi7OWtmaHZBJN/7YZPdwQQb4BI/gUQF8wp6jirK/NuiIJIRMVZDGyIhILlB+JpYHdvAHEbx54ENJLAhGm13GZeU+jbTBH/pElscnRZxiHuVNXEni4Qo9pLMnhpbeqgx9TXJBknjV9SW1nRiiwwYNNm2nNnRbZsDalJh5WumnQrj2x1/U/SmSz5Jn3Xtm0TYEtb5MXbzKNTafPHRoeT7IRNX5PGNKkPJtuUp5+2emwDxPO0a2P/4zrcrl8t8EnOWOVDM2DhiHfrX/FcIp0hEYynVGfkwBpvkYutd719AboF8G6WY9ffU+nWLbfOv4l7xAGhvjUvfGuSLJPXCq2ov4iEi3QO1X+FSrQ6l5MWLryUoeCb9swif1bsNQTMklJgsMOLHFccyhwBcPWv7sX3rrkFG5+uA4XZaKCMBoUoCYg7PrzQR4mKxTSqKPV6WH3IIVi/cRt2PrUL5UoFbn0YCyo1vPOcl+G1L1yDub10TjNE4Nc5naBUKMIRmAxUwZyJLgiP0Bk2TpdpLSwUEKfPaVw4TYVyxmnBFBuHuHxtfGzaNd0B4kkHLsVTMxaTBaTa/YNkuhFJCq0eamlYze8nRPuFpkVwiwXWFy8Suw6UWrQlaHA1zRs2PIZtRaqXCeznB/jAGWdiDTzMhM+7JATQBYfO5JctEKfB8onjknTFI/xJlJfEOV/knR3HLVFrYiFHrDzibLGIfMsCUV4EDLhAkdSWaecj+FEAr+zBV5VZxQwUxoIWN3JxmvTsef2rTV9NPqAJxH2ftnaIQkgBcWUUKCoe8uqSwDjzdspogA7Es5Tb9BDqu50AcZuJ0DKCyQqT1K5+ZRZgM/UtzYml9VV/1iTQbGrP9HkawMwCxaZ7Zn0+VSA+lfHV204DinkXLVORxVTnSFrbphW73m7coZjka/PdrPaz5l5eWaYB4anMz7zPELcLcb3KO3+z5rjN/Le5xjQ/TWNkC8S7LUu1yFJMXu26KHwqRcgUK4gC4qI/6mlakeSWwxTRRL6EgXhSWT55kEzeJnmetNI36d4UvSTf2B4tFzeQWEp7rnbAbQKDet/EHVspJhREEzsAMvNbpeaokvMJUEmJh/jA6dUOxPk4JoMVAj5Fz0PkAw0/hFN2MR4B654M8Mmv/gvu2DSECWcAZW8ADZ8i157kIKzDixoo1mpwGmM4cPUSvPass3HV1ddi/YbtiLwCvLCB/mAEhy4bwJc/8ddY2E8FfgJQjU4OCvqAJyOZ9HwCfInFjMsPrMEouVMvBCx28umnVPLErn5ztyJZ7vqCfqpzKs98E7socSCu8vVdhAwkJ8dtxZxo/ag53D4H2u8bt5Nc6ZT52qnEvCjs5HsO9kQR7n9mJx7aswfrRkewY8cO9A7twd+87nVYVSyjN/I5NYWyr7MONZuCWTx/5VwtcYCXCe954Gj95bsexkOgQQuECNg5DGx7ahjDI+OctkI89AvmD2LfBWXMcoBeyl3nzA6uZQ+fFuYFqkhJ4y8yPATnOS+zWweUDYbL5F+zgLiNf+XZXCPWlAmiL9SBuL7fQZYuAPWHo+KcgyUGQAx6e8J9p0oc7+zeAqpp7cYdbtzBmpxX0w1oJcDbHUnLIKSB4E5lmdchpila3vskXd8pELdtO01GuhEwTaSstnQDbftMNobYVn9s2rTpn2kBZnrmJKBgmqNJbdr0x/ZZsnSrm/JNe54kuXezXZv5b3ONSZ6mZ94bQDzZ3op3hY9pXcHRX1+U8uFDic1DmC1fpHRPlHhP3rXV20yKgqXJrXWtIDRQh9UEGBeRclGlmp++GT1XYFDJm+4jiuOp1+S8coqIti0gmpF10SdaiDQ5wvnrrerY3E4KUlJwROV+U8SZXpyDzdsHAoiHDhXjCVEkrm5KS4mAMQA33fsMPvyFb2FnYRb8Qj/coMCozimWEIQNwG3ADWqoNOroLwY45ugD8LLTX4xLv/gD7Ng1jrBQQKnoolgdwUCwG5d94h048ZB56KUzaVTthykNqQAQRUmlfBiMCyDOcVhZlEgPCTdTguROBlcHdx3eyW+lDk32vd2281k2Q59v8WeSGiO+zgC8mcatAW8BsFUalr5bonQzKUAQfyaSJZVpYr3lNKSIBI4qHFSLBQw5wBMTdTy24XGMb9uKV510IpZVyuji4RJCAAAgAElEQVQNCdASD7zI7856ZdkOnrdS7+r1BspFEQWvU+S74GAkAIYCYPsQ8PiTY3j0ie3YvP1JjIxO8O5WsRBhzowKjjt8FevOLBfoDUL0UODY9Vg+BMZZjgqIK6YgxTOeFBKPdcjkX7sHxLmypgDioSxt22JYDxiIc564R6sQF0q5RQpLK+KQOSKGD/8CxJMLB9muqLope91QTOW+wpa0Dju1G6DJBaGmq69ZEyn+THn63gkISpu0U5GzyVCocYj3zfb544A66e+0HYcmxEjJw7Xpd5qT3BtAPEtG0wnEbRcxttdlAQPTvMsDxG3lZXLeQldlDrC2+y6qRFIEmHKJeXNdQC4ZEGqfX5Mr3+mfTwImsfTBrGfUwXi7L2+RGXDcTQJzESnXFhStLJV0CnTtAfT8c8L+Iv1ELkRUOgrZWy5uI1NWEpMG2nslKpaK1A9BD6geJxB5uHSYjf71QwSRg4bnYMNOH/989fW4+oa1qA4sREQcGoHL4CykbX8up+nA8aso18cwswd433vPx51r/4hf/eY+VKMyF/6hdAQCTT3+MI47cA4+8LbXY9WCXgx4QEiVvjmFQBwUFalCIp1CnONUUtfThmTf1DjKFFqSfVFSG7ZsoIbuE4BXHj9gY8PUNUnzld6jfGmButtTfhlst6VbSVINLS3YSoESHpJVUOVKFyhFhfjbXdQaDThemVOQaiVgtBqiMT6KRTMHMeAAFRoL4g+nAWlWrEyWQprtEHNXRP6rfsi4kno2FgB1F9i0M8LaR7bivo07satawK4qMFoP0eDEcJGU5AQ19Hg+Brw6Dlo6iJefdDgOnl9AKYgwSAd2qQ3FVS5TqlU12Ob6QVbpNNmjNP8W903xgJXJtjb1ohaEUbUJxIuJQJxKzbq0yiAqQwnEKSouHkJf0ad3J80ApkXVTNE2HVzkmQhJkY+ktvR7ZgGRLMOeBEJsQYwOYuOTWH8208rXRhHSgFw3ZNwpELeRqy3I6xSIZwEQ27bjupm1ek4CBklyMOmwciJZ49rJ2Nrs3Oj6beqrTRTKVn91x5nm7NKAV1wWtsbUBMSnosO2ADurrzbytQEcNkA8T1/NbbagrYoIUkFFVSFS5UAzhtQOI+qySLKL6c8oQNnk77SCBUk+hu4ndoZb31VpLipxQoFvAcTbK0AywIxH5NIidFruLy1EBPOLAOKCGUX64rYIu9kzcsq1on2Th97Es8scccdFIyCA5qBQcjFUB25/cBsuu/JXuH/7GEacMpPZFSJCz0BAuS7EWOJ5CGuj6HcmcPDKpTjnnDNw+RU/xMbtVYw3CHQFKBDDSq2GQa+B2d4I/u6D78Dz18xGD+UrBAG8YoGjo4S9KQ+YD2rKgp/Eec3zltM6BBuOGA+ZxqEOzFI6AkfE6fBme4XwJPySZrPS7KWNfTJhCT2mHE85obz/5jjLKLh4Fm3BpQU54jqeNA/a7Bvpj5aiQsx4ge+j4HpoUMVUOe6eJ6poluiHdD6gXR8V0U6OiptsE30rIKTsFlAFMNQQOeoPPlHDzXevwx8f3YHRsBc1pxdBoReBIyLm9Lw8n+DDDarodWroL4zimIOW4OzTVmF+UVT9JK5zl6L3vHkiF+zNPSOhV6rwvWncOwXi5hkornCaQJxSUxwVEdfzr0gRiBmUwHjEYLxcKnJUXN4isy2TgVYTKA1cdBskxgFU/P5JE2uqQDwLJJj6FwcFtgOb1M80B2h6hrxtxvurAwKbBVYnIDGrv3mBeJ7+dmqIkx2/fctpYDFNn9N02L7F9OqYJvl2q69p4DRrfnaqS6bFubpvlqMz2b647E1OMw0MTlW+8bkTb2e6gXj7+LWQqDrbSFFwX1IOMlDRmBNaQLz11EqO8YVI0ngwQ0cGn3Qr8toeXVffUanJwpvGDmRS0DcIxLa47JYCi3x9JPKvdTCemKogo58tkCYPozKbhkq7aeW8NkGpypVPBPetiDBnVfPWPbFPEFuJkCXzhdPZNjo6Rjm3cDAB4Ae/vAtfvup6DLszMcFsFkWUorKgQC6KQj8RUR7641i+qBeveOkpqPvAd//1alSjARQrAwyi/MYE53AH47vQjxFc/OZX460vPwwDIdEWBly1M/JKLNgip0MIhg1ikKaIOgMyglIUgW+SRgimFLVNIsaXsJ4q+iNAnALvrltIWIC161LWPM5r/+N2Q+lX+9jKtF+ZLtIsxqTt/Ij7iHMSYv5Ptg5Z+dv8fRou+b3AEywjApoS800BTsEFpYzQwtcteMyeQ9cXJU87LzKVIseaTwO27e+HCMI6wkIFuyPg0Z3A/9y9ATesXY+wdx6GacHmlGjJxgeGHU434UxvBta0K8bVWMMqitEYZrhjWEyHf88+BQfPAwZoiRjWhTJQpScUWHfkVM3cL8rjX236avKzjqisWeXUFEERI+lixD6JPEhAxiRgpacVkwLiNo7GdM2zBcSV85oKEDcJN+tzG0Ca5QC70ba6x/82IG7SmTx9j+uX7nS7AU7jz2IyzEmTtpP+Jq3Q40Y+aVx1vc8jR3VtnkVVt/oaf+b43JkOIJ5kH+LyypKvGotOZKx/x1afkkB8J20nOaC9B8Tbn5jARb0eiDSMZmawpOTT0kh4+15GcImujBCaYDSRtWl4MDSkohJTBWlaKwuTL2lFTUM+GyV4hgkANIuXyJQ7lkv8nGesarYg+RDlueOyVZ8pHmadDlGk27Ty20V3tci3BGKtrogy9boeqGj9ZD1QeTEyB1ljH+GAtgRXdG9foF1+j2DaWAR84wf/g+/98g8YdQdRC6nNIgpRBUSd6JRDLtxDtHb9ZeD5xx+M15xxEi79+6uw7elxVNEH349QKhUQNMbhuQHKxC3eGMG5r3w+PvjmE9DTAMou3SeAT4c/CYhTkgzLWqQwMK+4wynNnFIhUpNklJgXa4KbWshDRNKJSYVpDQm9sXxVVcn0mRJfzOW19+3Xx5OYRJoV5+JLph/WlWbkWymTHhiVkdxmkn8ns1x8h8a6wCwjoFOyzDDCTIGugwadzoWgKAzpIDBd63oIanWUih5KZbE1wdkpMs+8LVc/tgpIsk+0K0IzcCgoYNOYi2/9+Dbct72GWmUehuoO3MoA41FeCCj+eEm1GVHQmAeRSxHBc2oo+sOY5YzjiGUDeOeZh2FpGegJG7Rs49UkHUlVCx+WqJJhightfF1cPzq1w04jiKIJPqxJYFsBce18hCpJRHsRVGnTdVDyKCJe5AOc6tS5vuJXyqQ7I5sUliSnkwUSs5xdXoHYRLby3lNM9nZeWDXm8b5OF5gwGY5O280ji7gDissgKdJpC06zDGXedpNAel4zl3dc03Q4j3yVnunP2um4JulL2lh0q69TkXEW2M+S4VTlq8bNxm7k7Z9+fac63K02k+7Tpg8cypOoMC2tQt4kyb6rw14CL4nDjvQi8gQiEBC8wSk3Zq5pkedKKRHMAiGgtOCgJufNhzWFx+ZkCwaagnRNAE1KkaDoGqV7ELAQjj9CHeWKh1qtiiIXNSFAIpgXqJQ6uUWuvcEOPvuVJZb0TJQmIm7dPLEh/U3qU1qMUtxGEP6J74jS9ULu6iXISGhx8v/Yew8oy7KrSnA/901EZERkpHdVlZVVKm+kMikJSQghJKZRI1tCEjCoWwwwA9PQQzdtZjQOmsUwTA80AzQ0iwaaXjLVMAwg5E1JKq9SuSzvK70N+92zs8459773/ovn/o/IrJIUoZWqMO+/e++5bt9z99lHUVN8AwZ5E6MIviEBdP/h05/H1588gW37r8VTzx7G8y8eh2FMMJ88gAvb9NC2PFx52R78w3e+FZbp4Ld//0+x0DfRN9qIrAZzG+xogCsv3o4rL9mFky+/gFtesxu/+JE3Y4YANulbmyZcSfeZ+DK1HrRKZa5bImMk8XZKPydAXKutiL64pDyn8cjnthStJb031dmDsvM/UeCRuuhg2xj/KCoTjTUa86REo73Zq7zaMZitmFjjTnYGsfKl+eL6+xQFf/jtqQMwMSRaTZKqHKZn6TmcvDl9m5pQmWmueohwOjTwlcdW8KkvPYwTgzb61iTLFTqtCbh00KMgYEpTz+CZDgvJfKehSrRpYAAn8mH2OrhoMsCH33I53nHDZmzlsdRHSGNYJYei95j6EiVzxikyZRk2XRePuM9A3IPvkWyMpDrVKuIsE6SucZgURNmr6HRq27BtW3Q6KbpD+ytUxs3VlR5ubd2NvWizK9qc6mxgVYZe68aefr8+ROS1d71ATN4A0XbLa+uo5Y7aV1Vl1rFvUf3X0tY65ZZ5y4vGTdY+de3LC15JcFhRW3U9ysodpa1FcyY7jqv6Nd1nqzenBCxU2StbTtXcWe+21rFvWVvH6deyDb9ojBTZeL3tW9VWnZkvcUFn9+1ymCpZ9RQ8VKCbObFBBJ+I4eJvy51+hMWYRkHqDwzEdS49SgQjQNw2FaCnTVrxtCVbpHh66V/f7cOyaD+z4ZPzjK7erQie32OPOB0IbKPFTijiz9rE9VZecQpgTOHY0SBRDtbWL6j7Tp3gJgFQaai9ujrplD7aK8gp7NV5isRPIhZj1pk1be4L8iYTOFrygD/4xN9jsbkNr3vLLfjCl57C33/+a4jMplBFjBDTkxYu37cFP/KOt2L/RVP4+p3P4j/d/nfM9XWNBgcCRkR19bp455teh/f+8M148uFnYfdO4xc+9AbMkgeeuCwsP+cwuhCwpcYCeWeVrIpwfzP4Qg05vtNXqjax7CHxxS2L26OpFTSXGJQrfn3+2lsMhofpRPIuAd5JDAH1RKJ3r+IdtPRmLq3kPIHv0UYoP521hz64EABv2ClFGgXI+TYqrr5mVchcTjtkaZSRAs8JF7j9myfx2W+9jIVoE3yHDnU+K54YdhshgfDI4vlssqxmEB+86fd0w+GFHRiBh0mnhXb/DG7c5uMXbzuIA5NAm7TJKSBWjROe9uTwVxMgb65VraNFTrtRsWm834wKxPk0QdIxCojbDg/3WLcze40pBeUdO9KZyeSpslNH3oYwCmCrOt3W8WyNC5zWA0yM0tYiMJFn4yLPqX62qu51gFMROBkFsBWNjyK7ZJ//bgBsaVuX9ct6t7XsMJae73UObUXeg6L9oWr8rXdb686dqnmTNy7LDldVtivaGMrqUTZn6rYzb90ts3m2H6sOlOLw1N5DLcVHmtgEVggQS0a9vK8YiCuOMytA8HZEwDIj/WaELL/HNiGPN3m3mTpKINMSCUDizDo2fPLGB32mMRA4Y/pAaDEApy922kteEARMO1nbV7Z1iZe3+L0xMyEF5nU9FItF2qpeUQTrGJ4oezFkMskTnjBpA5/Sxlt8YBkAWHCB3/uLz+NzD7yA2T1X4sjxeZxdXEHH7WDbjjlceeAi3Hz9Vdg1swkvv/QiTp1bxMNPPIdnDp8BnEkB1mTo0Idthdi6ycb+nZvRPXMMP/C61+CfffT7McmiK9I/fkgeeeXdHqLQKOoJq14Mt06zkASIJ47CNBgnRyIFIOpn0l7x3JubIafJaCBZlE9kPNO7yUsuiZdE5SbhideT2lzbaBv90/qgkgWfZHk66FLQpiRP0tT8RDkooTevBuJMdQLwxKkIf/z3j+LREwFWnM0YmE12WXOSevJi8/hUQJwcwjRC6eANCiQmZzBhyT6i0EXTbqDRP4dd0Rn88kd+EAf3SuAmzVw9EliLhzuDoCnxzVfbpO6+o8eNfkMVEC90JgoQdxVHXE5xShk1BtgSXioecT45GiQHJB7xRlOueYZPQKvg2arloKqh6Y1iFMA2zmY3KlCscxqqC5qyG/YobS3aaOt42LIbcdFBpOpkWLahp20wykEnD8SUbfBVIKbMxlUTZ9RlKzv+qgBbnbpXjaW8cVBUbtlhMq+/yvpCL0JVY6fIxtlFrK6ty96Xrm/Z+wsXxCLd5cy9cVW/Vtktr61Va+K4h466ds3bTLL2rFqvisZQUR3SwWqihy0ghRyZxA81SZ2rBIhraTutLy3liOOHWTPKB0SMBj+glNcUCEjX6YYChCRCQCDCQhBKCm32iBPIJik13xe5XuJI+xEch/i8AsZZo5zB/bhQXCOA0YBdukTN6V4FwhVSHwLi2WpyscpPqCgfEXue6Xea/05AxcAg8GA0HQ7W/JO/vB+/96mvoO9shhs6iGwbbtTHjTdcg/f/6Bvx8H1P4qlHHsHZs+ew4kbw7Ra6IQlBkM54E9HApShWGBFxe11M2h4agwX8o/f+IH7+tjdghnA/g3WJW5NxLw3SeueMVFLBqvH4SnnDZV0Ua+l7AlGfj5ieojOFa6CZHdvZOZ63DnMVVfelJSb1s75HOvfyL6agqLgCTvJIsoF5kZbqBWV7+ajzepzns6pAQ44X1uQO+KaIDzaOlCCJpfQNg3RIskck1BQKo1yOgDseW8KffvExHPM2oePMoktUFIMoYxZLZmogTma2+IZDuOwExEMitxMpynQRRT6vH+2wi53mIn7szVfi3a/djC2UA0d562lpUOGecjqKb1TUyjHG+l/kXKqDw/QzRgLEiZpCPBrStEydpE2RB5IrMHWFQzGsLAdkMRAXrdQkElk85DI6k8Gsh0Gx7vh6eMTHAeJ5G3vZ74qAeHrA5U3ask2qCjhlF4mid1VN3DygWKeturxRAUzWJnXARFlb8+pRF8zm2XiUttdZyOraV9ulCnxly1xLW4cXxPLNv84Bpe6h43wC8eE1RvkSUyoY58u+utw6B8y8uZq3yY9a17K2l42vqnFctoZm52bRwa7q92rbY3gl3m8NwjUlQjL9cQxSIUdcv0VDb9mnUlutbNgczEmgnDjdImfGes0hUU4M0chmz6sT8109FxgMgMXFBU5us3//FvT6pB4hnGXyppJYB6dcXwMQL2xbVSepv0uKehWrNfSZeuBee78pZTnv7wzEhVtPFB6mftChBAE800IvAj7xmUfw+5/+Kk6Q1lyLZOUEKG+encFl+y/Bk4cOIfQ8eJ4Pjzj3lOSHpFdIk5xeFhlomw5CfwA/7KNp9tDqnsSv/PQH8ZP/1bWsVY0g4kBMTnOuE9tkgHiV2cXbHe8Yqm+Vx5945+RIdBJHYhaQ1wFYDMRViISMVe35lv/GeveKhjIUKxeP72I2QM1hcN4eSwPxrD3kLkIONmRLOtiwV5ynhMoImklomF4/+IYFwP939zz++t4XcMxto2tvQmg3Efh9oUVTsCjNVVJNYWqKzHE5eFNSIYtVc4zIFU1z24E5WMJcNI933XQRfvz79mCHE6HNFGtRAqI6C7WJ6irOZ/1Vd39Nr/91xkm2g7LrowLiA+bB8URRC5csEHLFwJOVgbha+PhaTqKPiZoi1xJy0ok5WXqhSOma6sjvcRqbt+kUbQp5o7LO6SRbhvao1QHJZTOhzgabPmmuta1Zu6TrVhcolgGMtbR1VCBeBQrW2tYqIF5VfrZvi+xbNZZk7tT3rFWVm14o8sZTHhAs6te687XOPBml3KK+HeUAULRIVu1c49o33Y+jtLWujbP1Llo36o6nOmtTXpn6d/UAt9o3Ugck9ZuczJDc63yZTKAlK0oytJbFflLhiutNmrda9VkG+Uq9TK7OI5A2M21snAtDBURRiQS+ScGtswLcfddD+Mzffgb33HsnLn/Nxfitf/uruOjirXzHracpv0/rx1UNqNy/K8a25pnUekeyRihnv+y7qz5bF4grhrW+n9dAnANTyY4kXBzBcCShitGycfehRfybP/gveP7sAAOnia7ro+GIfGHg0fcOc+kbzSbzfDnVOLlLCXgOiGluwaT300nGCdEyOrh0JsT/+HMfwfdfsxWOF2GiRXx8JelBgbdKBzrtEa8C4unlVJQ9xEiiYENefwo2dFTsgFK3SVFQsnNrdffEL+Q/8VBSevdCPVGHSsGl8U1NvC5wXRJqUxlGqTU0ztND2Tke/xxrGYlEpMQNJpRjraZStCcODAPzAP7qm+fwd996AcfdNgaNaQRmgw9pbH81Bul2TCyY3G7o8R94REkhSlnAmV3toIMp9wTefesl+PE378N2O0CbblYo9kQlhSKuOR899ZVZxnajrP9lQLzunl4IxHW95EQkyyFf5ynCExVORrcsuuYh7zjpoYpXPB28MBwAkSwddTeA9GTI29jqbHZVA3wtHvE6Y79OW6tATJ2Bka5L3Y296gBQx77JWMlf/Ms8ojy5Vm3Q+b8rsvUr0daiNtcF4rwhDMmT1QfhaZvpeuRN+LK5s979mtePVf2abv8ofTsOEK+7II7Sr7oPs/2R3rjKytX9U7Y+VdX7lQbiGofG1/OZA2Wi0z28Nki7DOZjazoKK10owKX5jmVnU3pDOjW7yeBKtmv+TjMaBH3FB92Igi5JGlHhJNcDzp7u4fiR0zjy0gkcevhJ3HPng3j6qWfg+x1cefVF+Pd/9Ju49LIdLEdM3nDa9AmE2yyvt95fZWtB2gOfhuJDq395hYb4KmKbuHeUGzmWMbQMDHzKtEjBmiYi28QLp4Hf/tO/wRe/9RTOhRNAcxPIo866zgyIfOaVEyinm3PygHPcLd2cm5Sa3EI4GDC/GIYP2zuHdx28DD/7gXfitfvbiHrSg+ToY9URdjXLTTrJFjIWkbxBgsXrnTniG32NaWhskgIOcf8tW5ItJXO3woT65kVlImcaVCw9mEgQSqRC+l/yXu5J+qBSClrvUbRe78uu09pGrJZC/aNuhThxkmXFiZOoadqmeV3kGgZ7xL/00BI+ecchHO03MWhsxiAkPnjEFDI5v9CBUNSR+OiaGr9MIfN8NO0WAj+CF4SYNPuYi07iw2+7Cv/wdVsxZ7hoosFiQPwefqVaKwoGUBXeSu9t6wrESUZH5Asz1zkmyTlpsUkZUqQrSaBcKCk+i/KTnKGAbm2lvEjk4YWjqrF6gys6kRWBuKElqYDzk35mvYB4EeCuAuJ5HVkEzNObfx4gq5p8RUAxD4DUAYpVh5wsUKzT1qJ+HcW+WTtlx1JeGWXAscqu2Xam7Vl2EMkCqWw5o9o3O/YLvRklh5/s3Cg76OSBfW37ukC8bhvLbJzu7+wiWQWGx+nbOvOz6LAzSnvXA4iPUl7RvMmzL/0ucQinKAQxek4DymQrTgALAXHyUMuew7KCytmjZfjK+obezqnSmTtKWsPJDh1zz4l+wrs1UV+I021xkppjpzt46dgpBuMvvXwcTz3+Ah667xEceuhxdBcHaJhTCDwSV+vhLW+9Ef/2d/4nXLx/VvKCKIomgTh2eo52hk6apExSpHNSj7ZSE4VKtVd9xZ/W9BZ1fmFbamlI8kJapCNuwgsN9A3ggWeX8Uv/++/gHLaig0mmtfJYYEkK0oX0BA9wokBTlGcaDQRRgMh3meLjkDqL38HuKeA3/tlH8forpjHhKz5vHKmmoCxRCBjTK6cgeTKVtGGV+TUEEA+1ps2qzFAExk2Ls3jS2NOZUGW8p7oqZeYYdBNVhoN8yfutpRK1E0kODsyXVocIUQ2Rd8Z88ZzuK9ov6q5T5+s5TVNJ9jYNxMVZy15xOthwkHNSC9YyyukkksOkYM3HTgL/4TP34OlzEVaszeiFTTTsBgJS8mMWmSgiiVNcXx8xkQohqSHR2HOBBstihpiMlrC3dQ6/+OE347qtwAxJasKGwdxzGTaCbZJA8To2K8KJZUC8bD0d2quDMIq6PRceyxdKWLkeJOkAzKFKiHWUkDsFs1hoNBoq+YHilMfpf7OLcfXCUQTQq4BS1QAeZ0POA6OjbLCjlJkFTdlOrGp/3mAq8h6mn60CivrZ9bTvqIefZPLnedaKp1EdEFIFVssmaV7/Fk1Mek/2b2WH0aoDXLZeZc8XAceq8VEHCI6yiJUB2DrjNzsOqubnhbZves7WWSeq7Fs17rMHuarxlbVxUfnZw0xeu+h3aY+4OFMTR0wy3ocTzdAjvu/D9Yj0IBqCae5sPQCq+LhqYyXgKIBWwVr1M1EqbQrGJA+4RzQJC8fP9PCpv/4cvnrn/di65yKcOrWI00fP4tiLR7FyZgk2BSD6FhySO7T6+KF33oJ/9/sfx8xm4YRTqnRyRtHBoa7MYNEciUIfzabN+y97lC1bktGo5DQcT6YDzXL2ZvobB4+aCTdZf095PspuFGK3mOqyJNU9p/VjOipBVwoo9AKf+4o82sTtXQyBf/Ebf4avPDKPfnMbBhTZStm2mePjcZAtS0syQBX+ve/57Fkn1yRx9Z2oj6lwBQev2IXf+lcfwfYWQCT0hkrWQ4llNL2DlV24whRcS95weSh9P5Bv4zT+kO/j9T6mOcgnxaMrNFsGaSm7a1xEnxXVExGukPGf7Ekyb/TPOnZO3q/nlIBzLb9TZ/V89T0jNhR7aoc+OWxp7FHCH2JL8NqsADkHVWecojS2eiFw0gX+/MuP4wuPHEGnuRM9TMEPTFhWUySzaRwjlEMcm5f6nrzlol9Kv7IpaNP10ICHzcYSbtoN/Oz7Xot9lNSHj5BKslSpKcUC6hnTjoLX9FgaBYgX4RGhpvQ1EBfiejrAQT6YnPakoqI7KlmVAjgNDcTFI647iQZ0InCvB2w1EM8DLOnfVYG4omfHHc7jgpj0pC8qu2qzrtPWUdtVF5zkgZwsMKgLJMrqWHbAWOv76xxeyoD4WsrPgqS8cV3VF+OUn7cw1B3D446luoe0ovE+arnp58vadqHtO7TRpzaeogPPOP2bbXvZQXotdk3P9aIyNBDXm/FqIE57QOoumZP1SGAmexIZTA0D8VHqzN4t7XFTgZ1cGtNUKCiLJNYMeAMfMFpYHgD/+fbP4zd/548xvXUvLr3yepw7s4jjLxzBqZePwV/qwApNtKw2wqAP0+rhgx/5Yfz6//mLmJoWEEcqEbT/ifxc4mFL1zu7puS1iXdCFXtFzwsAVEFlimvMmUJXgYVEqYPqQICbcLAG3gwiFTCPh2Ce21glvWGfs0qGFGrqh7oFjzW62bsrENyAmXMAACAASURBVNMlrm0T+H+/8ih+68++jBN9SsLSgE+OPMthw5i+K1kviSNOBwu7rXTaXZikiGF6sL0l7J+x8DO3vQMfePtVaAeUfCVibeqBz8x0bqj8TxM8SF+cjwcS+Mn2KcMUww0fnm/xvUlsYQ3AiwATfV7/43KHgHc8Y9Q3Uq8YM2WAaBbojzLuXw3PapyXUHokQRIdZjjplRqHcrWyupcYyhNPPALufKGDv/j8fXh+0UTfmgGsSUSU3j6MEEQhe8TpEEgFyBnAkosXfyDyiQDaVgRnsIwDcyZ+/G1X47X7GtjqAA1S/FPeb1MPcN6MZe0Y9avM2VFnLc7FJATEuz0K1tQJfTQQFwCeBuLZBVWLHTo2yRhSps0inpU0VovcpzerKiOkwcyogC0PCFWVl7tgZq7xzweYyJY7alvHaZf0SeKt0j/rd5UB8bzPrqUO2TFxvm1cF6yuFSgV9atu7/kAiq+GMVzUrvPRrxcaiJfZNz2Oizwl486TonLrLP7rXWayRsh3yZV7ZmPTVBPlESMw53meSP8RBzQG4vUcNOl2iHSh8nKqTZ0zQzL4ESDuGCF73x2nBTc08cxLS/jffuP38JW7HsW1N74Rm+d249yps3j6oYexcOQoGkGACaJjcuKeEIGxgn/yyx/D//Avfwp0881X4TDhsJNJcU7z7t1rGFwgJHnXxaOtvdvai6gTwMT4TfFb069mijGBbpV0hw44HISq4rpWVyPlvaXy1XOkSpH2iItMHD1gMX2I9wkC+0QHigIETRNHFwb495/6Ev7qyw+gZ88haG5Gpysng7YVIgoHaG9qo+d66JNWHfHpwxANw4PlL2Nb08cP33olfvJHfwCX75pEC75kQiWERLQf7W0mMK6AHKUzZ6WOiOrLmjG5qjqZe1M1JlaDLp6jQ9cGiadX7395ewDbQ4252MZcRyl5eO7n9ELMGKgxUF6ljyT4QFgQ8iWqRCxnmArc1IT+dL9IICawFAALJvDFbx3DZ+8+hNNdA4E1hR5ll3Im4Bs2+7QDuoMiPj8d+EjlKPDgmD4suDCiAWy/g23tCG+59mLc9uZLsdPhWGC5mbGEliRAPKmFzuy7FhMXrfOjrP8qxf0AHqe41x5xzcMZXmDTQJyvzlI6kqS1Sjwr4Y3rxTCJVE4GZ/6CWwR4zgcQH8VA6UlV5Dkt68S8k3UdcLdeQLyqrecDiFeVmbXXWtq6VvvKpq0PimkPxupDSl4/j9tWXe5agXjdw2YZWK2zCJXVs8ouZTauKrvKvtqTWFTGhbZvXj3Sv6tqb/rvdfq2av5WlTdqvxaBjFIgzgYQvENcYQLGrGRikrY0v3HVtXUtjzLzwlXcEnlfY3AkGnLsETdCSZXuA73Axt984R58/Nd+F7M7LsPV19yK3rKLF594Ck/e+VVsarfQCgYw3B4mGg4sJ4Jn9vCrv/m/4MP/6J1Y7nmwHRMNCkR0JWjTI+oFeesy3k5tp7K1XoIQRW6D1P10EiPybLNd9D6aPujEe6v0LAcs6ttp9hCK7rnnuQyGVpefB8QpOyhrzmjaNSjwVTjiJGes9nRKeKQ85/3QRd+0sRyZ+F9/6z/h7kPHsOhNwLem4EcGHNPD3JZNeM/73o0vfe0OPPvyce57M/TRivqYtfp443X78a9//oPYPgE4QQAzcDk/CbeHMpoS/YcT3ijFDM6oSSGj1Nd01yFAPHf9Ub/McrKr5kOWSF9200d9zhrg2qSa9pAqROP89PAoowtV1+/V94QAcpnkBMjpn2NT0KbF3up4oKrxqltAQJwUdQLTwIIPDGzgZBe468HDuOfBJzHfDbHiW/DMJnyrwcl9LNMStRM/RETz1AphRj20GxG2zzZx81UX4e237Me+BtAOAVvNo9BUQFzHFqhOqwLiddfguE2pzq3au4bWeo854gNOcT8MxJX9Ut5gfcUiCydxbsiUdE6hU7gY3mkk/CDiUWnVlLyFKm9IZReOcYH4uOXlTuqaHvG6ZVZtzFUnrLLFoc40zX6+zKOWB5Kzm3FZmet96FgPGxeBjzywmr4VqGPbUfu2DlCs2+bSTf88jOGitpYdjsoOXePYdz2A+HraN22Tqnlcp71V86cOEK/bvrzNpGw95L9pR5jacLP11ZkzBYRHMQgXX7ZOeV3snCmrO+0/7O2SkKUYiMsviONMXlnJWR9aDk7M9/GP/7t/iYefOIr33PYxBK6Npx54GC8cegSDM4dx8dZJvOmGq/C27zuIfXt3YevOLfjyPXfg+oOvw2u/7yZYLQM+q0SYUPu6UnOo05N6P02e1Y70NDBj7zZRP7SnO4U0mQajPq4/o+PX6GcC8KI8Q1QVX4IP1bxPJ43RNmWPvDoIae+kxv/6gOOHxMsVdz1TACivH9FT4CN0KJEP0Afw5buP4ff/41/i+KLHeuNBOMDevbvxUx/9CXz+i1/Dnfd9mw8GZtDDvrk2fu5DP4K33XoAm2ygCWDCAQKXuOU21536z7YdpiaIWjV5xUNYEeENIDRtNX7KbR/HuxUg9rQ8Zs5Zaujl44DpuJ9SSQ/1HEmvXfVH0KvryfSFgtzo+AzEKRiXueLkmGXAIDcdzLNQRmH0SP1LsQAGMFBjdwVANwCeOzLA0XNdHD69gMMnz2K522dlFJLHnNs0jW2zmzDTdrB3x2bs2tHE1llgwgQ2EU0lDHhcMX2J6kX5cEiNXAFxOmDKWM8/RNfBpvqZqnW+Dl4z3JAya9YD4ukgBIlxp4bSzJS0o3QSJ4oKAXJeo5m8r06zVaM81fIioFi1iddp8DigMQ+g5YGQUTa8Mu/6enRs3XZWbeRVdalaFqqABM/RDEgs+l3691Xl5vVP3sRJP1fUz3XKyj5TdsOjn80D+WsZw3mfLfP2r3UMF9l4FCA+ypwpsnHZ/Kw66IzSt3XsWzaeisbfKHM1a/NR5u+4bc1+bsimVUBczW+hpATi5VTZ7NiZqHkYo1ROPZumpmhvOK8RvPnIJktAwA1DuIaJp186jX/+8f8DZnMbLtp/A06+fAqP3HEHwvmTePNrL8Mbrr0U3/+6q7F/zzYiYMA1Qrxw5jQuufZqbL/0EgwIDtpC5Yu8EM2GzYA5jfFYmEPXL8t6SP1eP8MScAS8Fdebfk8sUZ0unDz5scKG+lBcHnuIgVZTOOJMb+EMoCEaDZNBC91Qx+tNjo1jZ64KveODE71XOXpVTCTcwBdvNTvsgNCWRD8h/c+0cHIR+Ordj+PeR57Gs4ePYaXXhdNo4sYbX4enn3kW84vLmJ5q4+Jdc7j56v14xxuuw94tFhoaQnAeE+k86jNSwSE7c4LNmGwcwWZ1DhNeDKQqGOLKWIXsodThRubWcP8VDUvtCK/jcefqq5sLGZwJz5wcmN/JX1kgTiCcwDgBceKJk2c8C8SH1jC+VZAAXDr0kf5/YNggRLnoAr4FLHSApZ7MEQ5epjHvAFMt+dc0KVhTKCgTNkUPBGjR7UR8CqMxRLcndHAXQhiDcKUQVNf+Ret/FUaqs6cbgyCK+v0EiDNvL72aDNVSM/KUR5wbJl4H1uTkTJsExElTXM2r+L/1OIAX2iOebl4VeCoDz7yGjHHYGOdwUVXPqoF1IT3iQ5MuUzENIkYB4nXtXPegk65fkUe8bpmjjCVd7vkAinkLQ93DZLatZTcC6b9VLTbrOXeydr7QQLzMvnnjKW8O1F0rysC/7qsi21f1Sdk6UXeNiD3isr+tokKwlgkBzSBkEC45TjRPs96eULmeKY/4kDdX4rOYcmm1LAwM4KEnjuOzX7kXXjSJBx9+Ho/c8wAGh1/E2157BT7+Sz+Fizc3YHbOYqpBFI0AA9NAr9HG3CUH0Ny2HV2V2IYdTIpQHaSDvzKqJqvoxymKSdwmQwA0gQz6r+dJ/CH9fOToIk6dOoswJM63UDSEpiHGNuCj5QTYsX0zdu+ZVhKQAiZZo5uVQOTn2JNeYMwhzzB9XpVCIZN0vx8alEbcROiRc81GaIk2eEBZSenZpglOWd4HXnh5Ho8/+SKOHj+D/sBDq9XE3t3bceXlF2H/nhnMtMULTtKGRHUhrz39z2kC/QGB1gAt8pIGgeRAJNCtPKsWB/mSF57gllBlhkB2ZkjxlpwTKKjNwJkWU58po43EuC71fPytBtqr9jgV0Kt0xlkjKM2drhrcr/K/63GlSJ0xPcUwJXCTvNcST5t4xHWTCDPS7UfsuGWVHsnmSt5xngfqgEjjk2VO1Tqj7U7gm9LX84FOzSFebynwl884PhfH7yXnsaIPiSZ5wumvY+bsHpa3h9dZr/PKSoA4ccR1NrORgXjAQJzTnLKmuB1riieAvHrRzQOYaY/POICtyiNbdJpJG2sUEJNr5ByAXheYVHVs3fKSwT98R1fXo1bVN0UDOfv+rF2rwFxV/2WBY7adeWMm+5kyr3FRu/MmYZGN88ZS0efXAzytFYjXGVN1x2/d/iiab1WANW/8pPv8Qh90dL8WjbGqBb+svkX9UgeIj2rfsnUn1yOeC8TF5USUFALEAgglyJFvVLUCQpVRSv4uAXMJ0CQZQ6ZVqKhNkj7rBYDLQPwo/vrvvobHn3gZjz3yLM6+dBi7myF+5ac/hHf/wI2YDJcxaXpomD76/Q6MdhvLRgtbLr8K5tadWCaqJe36vLObOHd6CWfPdmGaDUq2rRwxxGsmEEHxUuKijsGKRoX8AkGIUUSShaTBLXKI5M12Gm2cm1/GV77yTRw/cRZBRFQPygIqYIJvFKidBDKiDq68Yj/e/oM/IBRRk67uLbiDPksKU+Kh9BzUcovEs+WxqvS6+eJeIU3OEULBcEaIRsvA5EwL7SmCOiFCn/Z58lgSrUAnNyJzhEIxoN9HwHIH6A0IWAcctDfRMDE3A5jkuWcOMQXdibyhxV5RgBSUKZ6TgLXDHHU6ANA7RSaSglojP2LZy14YMk2IsJam1+QPExX/E/9ROoRvYljVJRzi+CdAPJWJU9N3OMBYwTcOtuSMNurNyp7xC6TcJMGh/GxbpDDnSEZyZvxU46I1TI/z/tFhIC4jSgc+kNu22XQE8KoDz+rWChinOcCmMyx4ClDTJYm+MeKRpaRKhZdPI1i0xJlu4gUso+1RrIHywsuNmwBxCkbmWRcDcaVHX6RjmGO5cYF4ek8o6hBjEITiEaeEPuq0LQWKyeRUrwazukZMToYiYioZN6lhIWeoIiAuYDxxESSbo7yPF4Ia8jFlQHzUTatqVFaBtirwUfX+Uf4+6qEj791l3kzp23LFFP1MeiEfpQ15z9ZtV1FfrKX8qgNVmUd8XPtmJ2Fdb2pe/4za9jpzp85Bp265RfZN2yD7TNUYLVy4NPeVObtar1evU8ObYtFhu+yQWKfNefYta2udd476TNUcHte+ZfXIH8PyiWQ8JVfArkcBmqIZntbH5jE+aoMzz+ttn/Zi2m6IQyxud3EJcwCiRVQG4O77XsA//xf/BkdePIkrL7ocE6GLsy8/il//lf8Wb7hiN6bMPmfSROQi9HpoTEyha7TQ2nMJGvsvw6DRhEept2HD79v43GfvwMsvncPWrfuIq6Guul2QN9AyHUnmoqkPcbK7YUeISLB5fI1PXyLpaGKl6+ErX7sTkdFkGbcQFNgq8Fmu1AmoUuZKArUR3vn2t8IyAhihB4d0zumaXwmMxxKEqet4ubYXnWfRxSZONgV5DuA4Daa1hJGHZivEdTdcjgOX7VRUUzXXQgHP/HlRdFYHIs39H6bsqHNaHFzLZbPXU42ABHJIvbQiDoF7xSMgIL6yHGGl02UPPUvPsU20kbOjSXjBMdZVpxB9EOTxZxL9hWLZLEQhHQ6p3wIYJlFwyC7s76eRJeWohEL6hEXJiobex1XQ1BM6lOm8KnQrFKBhN1lDfXLKweRE49WeVHPM2ak1/YW+FSf3UWMuybYutsqOlLSoZNKjmmOUjpNQScSGgmS1IKHCr8xR06NvmHu0Xut/2f6S3f8L97MEiNMZl8+XGZ6UBtkJn28YiKtTooqWJQ+EJPghOcOEJJcG4jwBlF1HiVqts9GPOXJKP1YF4C5EmRqY1e3YcepUBhLXE7Bl61YXnOd9rqpeo4DRUYF4HRtXAaV0v2b7dq0LRbp+44zhOuXXsW+6XVUHrDplpm2WDggvu9nQtiijXNTpz8KFNOXZutAH9lE84nXtW2aLYiCuvap641OeTlZKIeAkOtn0L04EtBajpz4b01LoMlv4L7zFB8Q1NhxOjf70M2fxEx/+OZx48SR+6R//DG68/CL87m/9a3z8n34Mr798L6ygA6dtw3O7OHn4RTTbk5jauQ/NvZfAvPgAesSdYD5rE4vzAW7/9Odw5PAy9u6+HGFAQI0AXQ+GETCQpXTvDBeVvrlUN+NBDQPeKwmQd7tdWLYDw2zg3EIXDz78OCKzxfUnlRDhxyoAzUBcvICUqfJNb7iJpdyM0IWlNleDgib5FkJRSg1NbElShdP8IeDtuhLPJcF2ERrNKb7WD6Ml3Hzr1bjmmr2KUSQHX/ZHEnWAJBxjqcOs93915yqcGv9hNRAfPqiIveQmwHWBzgrQ7fURwVPl2gLGC2MNkmC8xMGox6fYUtYQmz3uluUoz6yHKPIk+RBHyQo2yvafNIQ6WMXCqehZKYuvZmKvON8mmA1OSjS5ycLUZIMPTWs9jK7TFFq31+g09HSQofGp5L+TbJZxTBjvDHG5eWtTnhc6bz8Zdb3Se0gVfqhjlFGBeF47Ux7x8YA483KURzzikyQFbQoQdxy6TpOJO9xw0QVlg1ZosI660eeBjyzAqWPcvPdUbbDpDsnb+PPKLdoYxwWn47St6MpF91mR/YoG4Dh1yJZR1v70+6smUp3xUwbgqt5f1da1AvG646hOPfIWsCIQV7fcOvatKjc9zsbp26pDRtVCudb1IVv/UdaJCzG+xrVv0ZgaBYgTfYFoKZReXgNxDSe5XlUDt+TvWls6HqsMesVTStQU+h/RX0h+jy6ou8vAj3/gY3jqwSfxr37hF/Hut78Ff/IHv4a3Hrwar7/ucridRdh0m2sBj337flAK7otveB2m9l8Oa99+dC1Kkx3BsdtYXIrwyU9+FkcOd7F75wHYVgNh2EcYzqPVkmt28UhrIKzAn/Ko0hU5M1Q5UY6Ac4K3zWYbAzfEmXMdPHLoKVJCR2RYYK42G4t9/Cr4T2k2WyHeePBGtBrkt/X5IBL6Ym/SRaStljzIBApJ9I8v9FlVhuglJkzDgWVT/enwYMAd+Oh1fTRbNiJjBQffcC2uu2GnJC9ih1uEKBSAJc5G8p4Peyzz9sI0CBfPfqr3Y4/4MBAn6o7BUoUG+n1gecnHwPUYiAszhChBGiTnDRZNEUmRKFiOUeg99FGhMFii585lkaecbhRcuXngkUSsefo2fZBKe3PT4F76PHleGACUYRSRjTD0GIjPzDSYx7yWObCG6XPePpoG4pLuXmg4cjuXFmfglVfMlOPIqLMu542zbMPO9/o/yvuL6rvuQJwGKgdtKq64yMMMm4Yro8bz+QLiRQ0u2vjKQGXVRq9bNy4QzxtwowDxccpND/5xgPio9k3bKNsHdds6TjvrAMUqID5OuXn2rQJs2XEwbrl5tq4zhscpr4590+3K6+sioFi2EKffU9W2OgtlDObKorUyK3xe26vaWrZxVIHydHlF82mUttbZ6HTfVHndY4YBe0cTjzglg/F8oT5kgfgQZXoMWKCBeNqp4zMVIOLsmPx7QVccuUXa33/423+GP/y//wAf+gc/io99+L049twD2NwOsG/7LNqOhdAPELoDnD52GEfPnMbua2/A1quuRfvS16BPWSM5tb2NxSXg07d/AYdf7mLnjv0qGc8K9u6dwJ49c2i32ykgTo3TQZYKdGswqIE41dmSVPeN5iQWF/v487/4FPqeZJgkyns6SU8s2xiFuPSSvfiht38fpqcarNMtoI/+32J+NSsom3QUEW11DeSpTkR3se0WiD5EQ7/f7+PE8TM4eWJJPORYwS0Hr8I11+/kVOMme3gJAEvyPkFRo+cnjD3h8cTTp7KsR1wQugbiS4seA3HD9NFuNYX+oyP4csaQ5mhznRkIivecD0p8W6I+RCnT2cgWU4UcOtRY5ERUkJo94vSVAeKG4uCzR1wiRyVAWWmMa0jOBVnwPZLwdDE5ZWJ2cxsNhe/HGP6v2o/IgYtsTTcNOtNmbOhavHi93tTBa1WGGGVNrFqD02Xp9bjq/VXOLp5Ca6WmaI8486JIcxR0xWXEPHGSItJJfvIAT50TTRlQKtpAq95bdOWR976qjT69KVYNiqK/ryc4HacOVTYuql9Ve+oAj7pAXIOCUdtXt21F/Txqednnq0FMigmXAoKj2K5uP4zira3b7ir7yrqcz99e69yRzVXsN0o9qsZS1fqQXSfyFuOycV1m2zoLd7p+VeOrqq3j9vNqmycBfxqMe6QdrtRSJNBQQLqi/Q7TQ+tWRD2X9ogTMKU02B4DcUqVbrIEH6mHUIpslwGoDX85wv/1a7+J+752Bz74D96O9/7QQVjuImyidAQBbPJL081u6KEThlhqTmDuNdegsXc/XLshwXmRicUFsEf8+HEXe/ccgB/00GgM8CPvuhW791Bgo0o5v4oBO6ziQTiS8P1gIIGP9DVwObEkXj6yhBdfPiwBrprewgCbRdOVuEKInTvmcNWVcxz8GHpgj75ODqTp0yynrJ20ihpKdqKye30w8JRJRF5n4O/+5kGcOb0A0/aEmnLdXv6ewJXkECFLaRW1PLUceZ2eA1R0HsiJ502BR1yUeKTiRE1ZmBcgbtkh5jZPoaHqXehVVkGCmikidRL7kEykR2OTlybhmQce2aOHyakG2u1UQhpNp03wpLRPqdJo/XYJAKVbIClDl8vAPwD6PVLG6aPZijA31/6u5IjLwZiJYTEQp+DceIBlb0MK5v0ooDjvFXWBct5nR1n/XzVAnCoi11008iRAgRRUOMGPLdk2JUJeXYmlgquqAPPqxX71hpt+Rhu1znvL1v28ze18gQldj7Iy04tanY16xD2tEsSMCsTrlp8HpIramv593ffXmWR1ANxayssbw1W/u9BtXa95U9WuIo/4uO09X0C8bn/nLdhl68Ra16V0vXTb6wDxce2bLS/7ntVtTXsMDfa0sv6vSsyiKQGEhtbsEVf7vWJHMM3Rs8ghZMAODc5qTexijygGbUf0tUMby2dW8Osf/5/x8J1fxX/87V9FO+hhptWE1+miaZhMq+x1lxBNTGC5MYnZA1fC2LoLA9PiTI8E6FeWgNs/9WW89NIydu+5BCSot3nOwAc/fBCtNsn6iUOKns9+xfVVAY5kG/I2MwNZ6WTTT72Bzypk2kcckys0C0RL5pHKCDnrPY+pJ6btMFCP9xWlNhHTKgjMK6aLT5kqOYkQIXUKWAQoB9JXvvQCnn/uKDy/h1sPXotrb9gFmEQJERUKI6QgPCd3mvA+r/6SBuKl+3QRNUVKk6ysHjA/78HzfFh2gB07p/igFdNHMlfvMjYTpZPYHkqrnYOI2XkoHmwjMjHo++h0ljE7O4HpmVaS8CUlgahTwchc0IGZiUIOAXDXE8lOfSAl8RqybXclgOv10WoBs5sn4Xy3ecS1/jyrAAlHnqjK4wDxvLUnbx0rAuxrAeKjrP+vCiCu73b4CkgHknDKX7mSoOxKmiekgbgYM976ZaqVyPjUAUrrDRS/U4B4le1GGVDpd53vQ0ceYKs6iFzotuZN5Lr2zD5XB7BlN6r1AG1Vc2e9501ev1b19YXq1wth36q2rkefZsuoA8TXo9z8MSwjfZiaQr8RADpwA9H/5Uwxwsvl+qs1fy38WM05VvchDMR95UHVQJz3JDOEb9NdLRAOSHPYwjOPHsIX/+qTeM9bbsJmK0SDQDr5mEm7mnjQjoHlMEK/PY3tr7kGztadcCmhDYNVE51F4NOf/CqOHOlhx869gNHFjp0O3v2+m9BoShAlfZEKSh4LWLeb6BH6xpiUZUilg9RLxLMqVArhX+vbBH2fQJ5pC5SEUgfDMYGD3bD0WQMmJd1RxQsFNP4hjtFi1ZDIY260z4otBmzTwle/dBSPH3oRQeji1oPX4dobt8K0CXRSACOdAMhbbCfqfakFr8qTmTsWC4C4tgG93nOB+XOk8EYHFx+7dk2xXKOoTWs6VNraWrFE/iaeb/me6FKu5ysevYmQok5BQDxAt7OMmdk2pqfbHLAqByctT0mxdEmfsndde9RVGXQD5Pvk+ZbM4vQvBuKdCIHvodGMMDPbjG9Bxt1XXnWfi4G45EOlWccxgw7Zr96t5ThtKhtzVUB5nPL0Z9KOoKL9pY7jdM3UFAow4WCTmEulIrIpQts0hCtuW6ygQs/pimeBuG5Y3iStAhNZA6zHxj4qEF/PjS5d/1cbOC3rp1EGdFW7xr3Wr1OHqvGU/nt2otV5f94z3wlAfD3GcB4QrQKn6zFfy8o43wtxtv4X+hD7PQvEYy+leGAJbAqXGswRlzTtpJTtM7Dm9PShRflpYHse+qeP4uRj92POitDwIjQpci8ISY8DfRsYEF9jeit2HLgC9swcOhRwSkLXcNBdAD79iTvw0uEVXHLJZXC9c9ixy8H7P3gznIbKChmQnK/yaKepzyoJDUv/qd8TbYG8oxLkSUlfiDrhsTOL+5eANUdHiloKgU/JUOowVYa8/SZMSeSjNLdN9b60zjqPVY3J1QGKqfSkBkNJesIAvufg2/efwSMPPQ/Pc3Hzrdfg6us2U9wnYHhKno9uwS2QfF/6i9fLgkUy6yUf/mA+R5wPKmQD8jIPgIVzg1jVZPuOKbaZwUA8laWV26e94fJ71iFnPjnZTLTt+wzEqTOs+G+eG6DbXcHsbBsTEw4DfQk+1BkiJbOoBNumxSboHUzQBcdFsEdcvPHUb0SDEY94xLrZTiPAzGxLPOIFBhPgOu6O8wp9bgiIszVygbheM+uA1Oz4ytsvL9FRFwAAIABJREFUXs1AvGhPTLeLgXivR/qpJMsko2J158toSCSCUiNHD0gKC+GRQ6NTJHtoxmsFlYajdF11hHjKI14FAKqAk25QHtgZZzgWAbHzvcGWgbUicL5eICZvsJ/vMtMgt8gzez48tumJUQSihiZJyW3NOOOryNZ576qaG1XlVy1059u+ZQfr82Hjqjmatdc49s0bt1mwn31vVT9U9WP271Vr4vno1/z1KV591TcaOYg3ljyPBEx0Rk2dcn095AtZh5qdkwLAiSMuoXIE3CiLHuFWUgIB/EhAF/3N9AO0fRfRwikcP3QvpkIfNqXy84FGq4kOcTNmN8FrT6AxtxPTO/bCaE9gEIboB7SntdBZAD7xF9/AkSMUoLkPMFawfaeN97yfgLjww4mewNhPmUQ7ZLO4ix3MKsU9AXKyVWtCMglSpSjWlLzfHIQpGij8e75kIK94aMB3KaW9ZAIhcEccZQLz7OhNJRVitkAK3LG3l26vbYAo8H4wAOW9vO+uE3jwgWeY33/LwetwzfVzMCzSHRcgylQO1tZOvnheZIDjqnmwCnTG8DwzfuTH2IkdGRj0gcWFPnwvgO1E2LptCk0nwbF5eFb44OpGQfG5qV/o4EIJYyRbqXzR56kM8ogTLWVm2onpU5wdMn5Oe8QF7DMEUgCfbkB4zHviYZd3C/ahPl5ZDvlwQxxxCtbUcQGjzv9Xz/OZ/stQeMgjTk5YccYOj5VR1uKq9Sy7vtLPep3Oc8Ssx7pfRn0ZlYIZe8SJdzUWEFdTUUd0x0R9Xn1C2ErKUANxMVhaSSW5cisaXFWbDg/yzOlhHEPHW0oqsKxs013PMtNtqDNw1ntjT9s+793r3Vbd3qq2nu921gGKaxlLdRbMotP8epRbZb+qv9epf9m8rWNf3gRfgcPOKGUWrQNlh2e9UOfZZ5Sy8z4/6pq41vKK16d41VTfXHggTkAoIBDOt7ICkljVgyAQA2HhawdRgCiIMElZHf0ecPYYjj90DzZFIWzXgAMbbhiia0bYct3VwOatQHMantVigoLVaiEwDASBgaWzwF9++ps4engFu3ftgWF1sWNXA+99/2sZd7mDCI89/gyee+4Igohc05ZicbKGiVBNCAYq73XDmWRwSLSFZsvAtu1tvOX7b5Tk3LGWtfLCst6eyDQSnWRhvotv3PEA+l3iObeEEsFZroluwjnjFQ+aviU0yonWxVYUmGp42LFzBjfdcjVmt7Q4cPTb9x3HQw8+B9f3cMutBMS3KiCuMhwyENf5OaXr00Bc49YYkOjRof6Q4ID4ycz4Ue+MgyMFiC8tDuC5PgPxbdum0KgA4lIveZckL5IDEoFlVjZJHyUi8boTR3xmuoWZGeHAJ23R36dPG/I9AXrC+5QciN5NOvJa/1zTYQSI+wLE2wTEJ1Ua9rWssq/kZ7PuepW1VFVJjo0JEI/lLkfAa0V7o2510c15Gojr/WVUDJO3xqbLGweIF63D6wDEk0kYV1yNfD7JU8rdhoOGbfMJXT2diiVPgHhRw0fddKo29vSmGtcoR32hqLOznXE+p0JeXfPqfD7rkC6vyrbrXY+y9q93Wen35QGs81neK/XuV8q+r9QYHsfOZetPFRAXIDC8YZWB4jrjruygPC4Np2zDy252RWUka7vAFwI65A2nfxy4pqTjBLjI15o44voanIga7HRUYn3MkZaMi5RBkpS7CCApPUM0gh6c7jlE547j1BOPYtLz0fAsWJEJL/LRMYGtN1wP7LkYoTUFrzGFAbVB/J9wrAZW5oHbP/lVHD/Sx64dewCzg23bG3jfbTexR3xlBfjc5+7C0aPnEEUNRKxDza7TVMvpXURj8GCZbQTkoqXsmEYfk9MBPvrRdzPNxYCrOPj0+STpnshBAs89cw6f+duvIwonYUSTlEhdbgno+EA55ZUWtpSvefoqsyV54s0AdsvFm95yI66+fgerttx/91EcevQFDLwBbuFgzR0wKPqVU40T4Nec7NU9qL3iMYbWu376In0okDI9EjSwzQwQ5RHXQNwhIL59ioNUY+2WlDc2PRaFJy9eaVLxYaDM1w2SKEhiF2R4DAYROp0lpqZMT5Mki6amkN66jDHdh8lcpfeYHA/gB77IdfKBR7KHywlMbmlWVlzOXkoBvTOzBMRXB/OOs0a9Mp+pD8SpneQZT2JJ5LNVDoIqIJ7X7rrrVZ11WNcxvS5nv69yJtbpG8MNI6amjO8RV0NeXQXwxk7DjrhRfEBSuuK2zXw3AePiFddLcZ7hihqe3tiqOjHPAHmbYtFGqz9f1LGvNIip08Ebz2xYYMMCa7NA0WaQ9nivx2JctekUeX/K1sSqNaqqzLKNLl1uGvjodZ3ADdEmKKGP8GeH5QvT8GvsHmIEJTrb7JekBDDMeRaydBSIagPVga7GzWgAx1+G3T0J7/iLmH/hWbQGAVp+A5Ebwmqa6JghGnt3o33xZcDMXoTNGfRCEyEnx6GG2OgsRLj9k1/EkZf62LuXVFNWsHmLgffd9gZMTAK9LvD1rx/C888fQ4QGIpWZUeC8yJiwxzB0hfsdEQ3CgO2Y8PwVzG628P73/yCalIjRVAGS3DLSJkzoFGTXZ54+gy9+7h5EBMLDNmfmZF8kvZvBs7olGNp2Q1FOCSI0HOKm9HDzwatw/ev2MWa9985jeOSRZ+GRR/zgtbjm+h2cml0Dk6p8kFmKSqzXPdTRKSCnQavCBUlCHPVMRImGiJoyYGqK44RMTSEgLvroatRlsKEe/xHdZHByKZXllTOfS/KetMd6MAiVakoL09PN+N2J918SI/FXpJL0KCAv7/eYzkP9HSsExcl8DKwsu/B8AuIGZmYnvieAOA1vHSc46sXnWtanqrWvaM2pwoh1gLieJ3XXtRiIE0c8L8V9eoHN5YjriaME86mSBMKZQUaeiMBX6inEETI5c5d0RjEQT1c+b7Or4zVaq5Gzdcjb7Mbt6Lqds/HchgU2LPDKW+BCAPFxNpz0Yl+0JtZZK0ctO98jrtdzzZ8Vj2naI77emTVlTWZEFfvWOXCPXaDKI6mpk6RpTOog/graxjKCk49j5diziJaXYVIWya4DeCGMZoQOeaA3b4IxsxUzl9wITO5AYE/Ct1vw2MHUwvK8j09/4vM4fMTFvn0HEGEZc1sNvO8Db0SjJVJ7x48v4MSJc4gIPFP2ac3v5qRHIiEo/G8BieSlNUjy0AgwvamFyy/bK0CcEXNC+eHYQbWDUjnLSz184+sPwnVJyWQS/QHJ+xHIpLivtJyk2s0VbZSpMeyp9bB5bhLXXHcAW3e2+SbjgXuP4dvffppVXBiIX0cecWHZp780wM7lZ6sHs35TvftLmh5piHimE1xQBMSX5kk1hTjiAsRJqVHTkYYzrSrPurrppvfRWHQpyyurLEt2TQXfBVcTbaUfodMl1RQC4uIRj2PfRHslhV2IjiJ4hrj9FJDpB+r9ZFnK6qrNr2IFVpYD8YhPGOx1T/OmX/mVbtQa1POIf7cBcY0Fy6gpFxiIJ4uv3L7KdJRlUTziQZASdXfkeoIA+Xp5xOtuIkV8zTKgr4dlHY94Xj3yOmrUob7x/IYFNizwylpgXCC+1lrnrVnZ35VxJOuUn/f5qs8VA/E07UJ2gfOZ4j6Bo5oqQU5KpcylvM7iDCIFL8D0O2hFXWDxRbz87c9gEsuYnmjBWxwgOmvCQQOeOUA36qK9dQpHTy9gavOl2HrRtWjuuQyY3gaPvM3mJFYWQ3zyE1/AkeM+du6+GEG0iJ27mnjvBw5KRkYVqMepNdKAVONNhecIiFFgJf2Xf0XOaaor+b7p/+JzhobeknhG4zveSSPgzJkuPI90y5tsc8Miby3xyzWGT3Ox9buEtuO5A7TbLcxuNpk+TlJ79955FI88/ByCkDjiyiM+IhAvG0eagMJQWGEHAfX6L6q+SdpU9ogLECeOOAHxTQzEY8yhDJ0cClSCKeWxZslC9lbTjYTOdJrUMgbixBHf3ML0pgbfDgz5DTm+TXeqUFvk5ocCQAWICxVGy/XJ+1WKFaysULCmeMRnN7e+J4A4Yb4iakrRGBlnXSrCaxoUl3m6y8ZqEUasA8TzaIQayKfLXKNHfGiJSUFwmU+S5EcmPVFSJMEPgfFUetwUT6iMh5M+YeQ9V7V5lHX4Wqgpdcsdh0ZT990bz21YYMMC588CRetNFTVlLTWqQ0PJWxNHLXOcDa8IiCc6wQl/mAEK6ypTcCGt+/K3NGQftc4p6BSnaze1agUF5BFVgfXqiActkNg2gIbfAZaOo/PcvXj5ob/Dnq0mprfPIlwJMThpwwybGFguQtvF7LYWXnjmOXTPhdiy6wrMHLge7QPXA5t3w3fmsLJk4/a/ugMvHOlj2669iLCkgPitrIRBIPr0KRe9HnnoiY+ZzixI3nBJniPKJh5aEyHmtjVZvURycpDqi7SBucmUSl3ntVdseGob/c93PdiNBntfvSCC7Rhx6vbYS5znlla4lw4ppEeuKOQMJO+64zgOHXoRvt/HLQevxjXEETf9lBdZAUzldotBUEVnDleDRsSoQJwU3iRYk4A42SubMVQDc7IjY2LS8eYgTZ+94sKzV7zwVH0FiAs1ZWazcMRZqpBd9vpgICcoAedyp0BBmjS+if5EWVyJ8jIM9Cl4WA5M2iPeblNCn4lU3Nz4s+CV+2Q9j3gaiCfH0upaFzlPqz45zpp2PoB4VT0LgLic4hOtI44y4Gd1nqwyako8ESkgh0+AqbRfSiWFgTh7xeXaRr+/yuNcBJTH7aghA6TSYxd1YF79qE6jUFM2gPgow3Lj2Q0LvHosUGf9yQen47ehbL3I87LUvRnM1qjOplXkhee9IQ5EFc3k5GcB3AlIIVCk6QDrA8SZ2qBAq0G8abqBZXyk1mZmdARo0D/K/d49h8WHvomF5+9HNP84Wq0udl5zCeDb8E5Z6Cz58MwADoGkbU3Mv3wY3eMdmMYsOvZm2Lsuw8zVN2HzFbfCC7bgTz/xJbxw1MO23RfBtHvYut3Ce953C8sABi5w150P4fBLp5lTTuBP6BdUN0kRT19h5MOwPLSnfLzh+27Avn1bRSOcnuX4UrpZNjgpkfqFIkjQO4hWQt5+C77nwnaEw04Bg6y9rW6mhQajDkdDXBKqiyBwyhZKgJxSvge+iW/dcxoPP/Qs/KCHW19/TQqIa3+zpiCpgMeagbdp6MY1UuMnS01JDmvJkY094gt9eHTw4GDNaQbiDLz1TQO/U1GW5C/M/yEvv+sRbYQGhQS8Ep0k/TmqyqAfJgl9Yo94GoiLZjnXj+OPJUhTuOfyfuoPovnqXE5SH3leVFPoBoI84t/pQFzQobaHAova6upvoprCmdatBPNl16E6FLq6q2ndW8K6+DHrcKnLEa+qbxo/Gj0/igYDF4EnCQJowsa6p3y6U4sHD3YdJJJw8qSwYRF/fZXDZlcecTqd0jWY6Irb/L3Oszu8iaQuljjrWJKNrQiwVzU4/fe864n0hlLHE5V+ZgNgj2L9jWc3LPCdaYG660beWlK3xWVgOm+dSS/k425kdQB82bqbPRTkreWiUkHBgyKjJw6dPFZxXUuprZ/2B6XiQR5IFkZhzjUwIB6xTXDIRSvoAgsngCPP4Pi9X4Z/9gU40VmEThe7b7oCaE8gODPAwpkOPDfC5GQLm/bNYuHpp9F96RwmzRm4/gS8iW1Y3DSHy9/yLhjbb8Cf3H4nXjpmYcfeA7CaA0xvDvCe225lRYzlhQBf+OwdOHOiC0RNkiwABwwSdYa3PgKDpMvtwzQHsJwBfviH34JLLt7KCXuYXxyIB9pkInHEP5uWzVxy07TjZEBkDUlepPnLSts6trOydSoBUkzrMVVCPuXZJlhFeuT3330aDz30NIKwj5tvuQbXXL+TM2uKfYnakQQspvsyPyhzdb+uCuZUtBwFndWNuqBqYa4kOuKBR0lixCNOSYYSj7gcwFgkQvghooZimPC8CAPXF4UUPjDqdgjrne/tSb6wH6DT6UiK+02C8rWGuKRJocyr4lUnO/BYcwNWYyHeuS5TK9rE3H7FS+dgTc/jFPfEy6fDzzpMhdEmzvl6OuMgp9gGkg4lFoRkVx+9qXXWp2xzyjBcnabXcXQUYcAiKkpVuUY/iKJ+30sB8VQCgkognvJqxyejhFOVAHEhSdGgJSBO/+h0pNcJ0SBX/HIVQFFEU1nLRqeNUWboDSBeNWQ2/r5hge89C1wIIJ5n1TKAvR5APG9NrNrY8rz/xTcCwtFmeorOLpMJkht3NJE3lf2xBHBVRkpbgSOPRAIIhKMPc/kUcPhpPP+1z2LOX4TZOw3fm4dn97Hlyj2wd8wBho3euWUMlj1MTkzAmW3CPX4KK0+dQHvgwI4mseib6M1uweKmPdh184/i8986hWeONTC3+3KEVhdzO0x84EMH0aDEOC7wzJNH8djDzwNKvjBkdZdAJYAhREs26aHRiDC1qYE3HHwttm1ts+Obtc85TSbRHnxOe6/7mxLUEBYkL6O+eJbAx0xWSw4QjaGt+i59U00oUygafO/N6JS86yRfeCoFxIkjvpNpFMyZpq1aZ2QqCN4s69O0o05KpmRMw5+Qg4WqFz1jphP6+GgQEN+6CRZxxNUL9fOxz57RtTgPXVf0vQWIK81zakzqhoBgiKS472B2ZgLT03bsMZd30iEqUk0nY0idSbfd9ajTlKc97SRW1BZhCJhYWSIg7qLVMr67gHgOS0WoycNAXHt546DfGufxUcH4ejhsNc6sw5IoWvtGcdLGQFxUU5RAvzIqc9XiaG+Z0PLyxCOeCa1Ipn2c6lQGK19BGXSSV2C8ISoqOhGQeipXV7LsanjcRTz7uaIyuO4p+kr251GMvV513XjPhgU2LHBhLfBqA+Lnc01cj7amKSq09BMIkiQqhIXEm5iRVx+jQ5MEPunELOQltyIPDb8LszePwXOP4fBdX8bMYAGNzhmY7iL69P2sA2trG1P7twMzTY62i3oBDJI9IQx8ahG9J06gsRzB9AxEjTZOBiEWWzsQ7LwJz6zM4fEz05i56Cr0wg627W7hxz50ELYVwVIeXLqNT6eUjz3GomDIAJS9ohEkPT3xxlUGSPbAGpHiRDuc8p4cWhJjJYBa6KT0HoHhDHBYjUWcZMKS1nBXp2ZP0A/fThDNUtNQ6VDjG7jvrlN4+CHKrNnDzbcIEKecIKbSguZ+zPRYEQ0927HDQFxpyWR07YqBOMkXEhCXYE2mpsSJnNJ1UuNLadl7TEthwviYQFxi3Zj2pMj0fIAgXr5H2uHUH0qyMG3x72EgLrcmYeIR1x0fU6bGuw3IW5+KnKvrhc/K1sR1A+KDAfGW5BpMzW+ZutojnuEBkeSR5nDRwBSIPvwVXz3Fs1Py+JpmxNcUjabD/02AuPaIrz4inc9NR9d6A4iPsQ9ufGTDAt8jFlgPcDqOqYo84mtZE6uuT9errZoeQO0mabeB6zFwIXrF+gBx8c6SUgWBew58JKen38eE4cHuzqP/7CHMP/4AGmeOwFo4AWuwCDsacKKbftRDOG1j7sBOYBuB7xD+cp8l/cypKeBsB4MnTsFadGERq8FuoAMD/YntOI5deKa3Bc95+zB94LXoGAHmdrTxwQ/cwhrXHGxpKgqEwsExDlHInPZOzvbJILwRS6HQz0zltEmDnfjQDu/ArEDGHnIPzaaDKKR8n0LbCA0m6aiMmRToKTQSClwdUpdhoC70jBiw5wBxpqY8+HQpEK8/nldD9CTpD4HbTIbLmGojhuPjlinp57WOOAPxrVPiEWd6UhaDiO2Jmy0ea6XfzvRakZIUio3CG4ptk+sRJ6Cvbw0yQJyCNMmJ6QdiV8ZQEmMrX7rT+Rbje8cjrnotBuJET0nLVmuPeBJ/WMM1rg84qRN8FYPhOxaIc4BwyiOuT9Z6VMmATDQ4w1VAPBmBGtTrd0g0OCX4MTnbptNI+N9FkzpLlJcDggL/mVN0FlSvOokXPJ/3zrr0laKrC132eg2E+ovexpMbFtiwwHpbYL3AaXqtqbM+rRWIV13rFnHP03UbhSO+eg0WHq0AcR9EqyD6g8T+rL2XRFhE+YIlvpFlCqeCFQxefAorj90PHH0OEytnYPfmEfSXYHKAYoTIMdAxPWy+eDvMS7YBvSWcPXKCVUh27NsDhDbcJ0/CWglZtISBnWViJWqj29qLx5cm8IJ1AM7Fr8WyPYHZnZtw23tvZP4vA2fa7yzdSEvAcST5OSUWk/jMQo/QwXzM9A5JB1xoIJRi3rEbDCQdu4mV5RWcOX0Wu3ftRKtJKNRj732ggLjcahvgYglgMyc9tScrAgtzmLWWS20gLt565UTnzsthJGQ6tbiTRY1EHSQyrrxhj7iowAxSCX3qAHHS+KaATBp3RI9i778C4nFxGusoZZQsEKfGkPMwD4jTUNZjOuTUrqIKxPheNU3QktB+YiDuu2gSNWXz5He4fGGqq9PdzO0nrEc2j9gjTv/So4XtOcS2yF8LsutT1TrM9i5gMKRLKFoXi/DaenrE88pOqCkqWFM2Cqmy6JAmPHAG4BkgLlc1CZ9LzSz+vA78lHfQl5zOTeocx4bTIM+InNyLvtYTiKc7KVveWjziZZvdBhBf+2a78YYNC7zSFqjaAKp40+NuAt+pQFz2D+Eyk2dY5OMCBkTrGbAZ0H5C0XScEIeoExFaUR+NpeM4fPeXYb/8JLYMFmBQsGZvAVFAHm/AthroewP4TRP2bButKy5GNH8Gp188wtlZprZOY8KZQHCyh6hDHlcblmGyOolnNNG3N+OkuQPPGXuxvPkKzDe3Y3rnVtz2/hs4oQ8D7chHaIpajE7gY/MhgKorwC0MSFXCHkqUQ4SSMArhBR6ajRYrmZAkntv38Pihx9HvD3DLTTej4VAgJ0l/hAjoYKOoKay0EmNv7XNMdmb2CHOaehWIyIcjeY7+FgYG7r0zxREnHfHrdrLYCANxBTTHB+LZW/QaHvEsELcpWHOSPeJM08nw42ncERAnWUYCy3TQITWTxFOtbuA1MlHBnXGwpuKIFwFxAtU0pumWh0F3KJKIMZaJQZGitLCDU3nEvxuBeGowpEYSK6aQhjjHBMZBtIqutY5AXK83eUA8D/eNitnOOxB3fQnWZI64UkUZAuKKwJa+ZmT9Uq2gMsRBGbqPiSWTUnHJOjRD5GwocDPOtJlsVXpTK+Nml4HqvE2vChCvBYjr8nJPOmWnjFcaXWyUv2GBDQvUssB6AvFR1qdXEohT2eLhU2FwOTeRVbeT5AGXOCNJFCPp7tcPjCvHGusWkqqIbQETUR848wKe+txfYkfvDNpLJ9D0luF35uH5PbRbbfhdyaLj2xFcM8T0ru3wOh1455ZhGRFc24NlmnB8B14vRKM5hcAP+f1hZKLnW+hO7MIRezdOTR7AcediNHfswId+7FaWL4TpI6RKsaeaQDJJ2pHWhsf7YqDkC4lDTnYhIElUFLInAe2VTp9pPLOzs8IhB/Dssy/j5ZdewEV79uKqqw+QuIpS4gvjYEcV5SWUCw0GU95K5UfjP2k1EEanMVeEDhvAvXcNA/GrFRCnoaA57XlAXI/tYd9anlc8HViaAuJ8jU4qMGnyQo5H3I6wbdukqKaQxzrlm5cxSWowBlxWNJGDDGEWDcSpDXpsJiCOAkJFNWVmuo2ZGUcFxcr9AeuSK2pKGJrqlmfA745COVgJLhGYI2PzewiIq87ndUNCcNFw6PaLwHhmmY1vbPKX33E80/HYW4NHvAhXricQz13/XS+KBgVAnPhldIWorxQ0QB+Wn5KBJl/DQJwWA5lOmv9NJ0e5FqRbIjot0fWaeMXTASTJ4l920qkC17V22NTgSXfCqNSUUcraeHbDAhsW+M6ywHcqEC+ychmA1n9bTyDOHmLOPkiay0qLOSuvN8aQEAUPxfYIA9hmhMZgETj7Ip793H/Bjv4ZTPXn4a+cgdtdhEMJc0gGMLThOE148OFFAaxWEwYBtq7L1+ie6YpX243QbG1Cr0fSgRYn66E/+J6Bjj2D062dODlxKY40X4Noy0586CfeCqtB+6CrgDjph1uIDJHCs8gjTpQJSugjYmIM3DizJntW6RbBwOnTi1ha6mF6Zg7btjVwbt7D/ffdjd07t+J1N14db7XEnY5FaLJ7cBr/KmEyDcQTvq4iNJ9HIK539mE4rsCaOkkJkUEFXuYBcRPoK444SS03FBAXCk+CQbTDkLzhJCdI0oKalkI0IF8dDLNAXHCGqKasrCxjdnYSM9MExCPuGwHiiupDGWMDk8fywHNZSpICNdNUK31rwFk4CbyH9HkTIl/4XUhNGUKXkr2IcB1JVZOtOUts9ospUclXXTxXhs2KgPTqotWtTE1H6fkC4rpeRuBH0fJyT65tQtJ6JfAtx5eACFZDiXdUkoCUDqxMnwIgzoEhAsalIbTIaO4QlRCi2aQFkRRUaCDL3wn8a0pKMTVFrjr0V9lVQ7oTqjhHeXtBlWe+bP+oO7jG2IM2PrJhgQ0LXCALVK0vRdSUqs9lqz/q+pReH7ObUJ2y63DEy+oomspapSOd4Gdo1Y13iKxXPK3ANepaqakVdJtLyeIY1fou2ugDLz6Cl+74DHa4C2iRckrnHIL+Mky4zNU2I5LQdeAFrng5DfodYAfq/pa41SyPSO8VcXKKhwqILE6/DRvom5M468zg1MQleLF1Jcy9l+FdH/xBOC3yzveYgkkuawJgPntMDT4IkPuaYGinA3T7JF/ooN0WoN5wgOPHlnH4yEmEoYVOp4cbbrgaTz/zNM6eOYG3v+1NaDYoKR4dbAIYtqRSZw8sIXmlyMe7rAiViRqL8o4LA0Nk5aTfBMkHvid65aS5PQDuv+cUHn74GXh+Fzffei2uvX4Xe5/lKwEx8c6vvkm2ZPVMxhme1hnnvJTqtoSUBZnEQ4cS0k6PYYVIDlJtXVeCNSmhT6thYNvWScWll89pKpSknZckPoPJw0pUAAAgAElEQVSBlyRTGuKhJxWjcce2NEy4gzAG4lOTTgwi+bwXJh5xSnpEVCuVu3MVEI8BFo0jeopl1210Vjy47oA54gT25WCnrFoShJgXi1Y1X9IUovO1TKZdrzE3nm0p4LvZFCzJ7th1wGs8+iqCS9aC17JraF7flK2HVYeEon4w/IA84gFc1xO6SRhyBDqJzjsNh8F4OrOmHGATFfrkSigNyLXFdVRyAsQ1cBdvC11dSOAmAXEN1KuBuDQne5jJO7VUXZ1WdWq6Y7LvGuWz52sibLx3wwIbFrgwFiib72Uc8aLP5TkZsi2pWmNGBeJlz9fZdLIblZbH05SIojVYExFY7o0T/NC+osMFixWzynqWcC7tGsSnhkUeUB9WGKLlrwDPPICj93wJc/15tAdLGHQW4feXYIXEEaekLJSx0mLSiFYVoTZwWnntNk6jDJZ7CeFbBNBN2EEDHlpYcaZwqrUbh6euRm/bRXjXT76f8vfAokyYvtBfGHibNnOKQ8+DbTvwPGB+oYOVbodVX2ZnZzAzPcGc5kcffRKO08LFF12CJ554Ett3bMNLLz2PK684gB3b59CwSXmG6iOZS9lrq9zi1B8UJBoZJifNY0VEcsKHEWzH4LIogJM1yKlNoWTupEycArENeG6iI07yhbccJI74LknHnsrEoylHAo7Unhw/kgK6GmgqRDZ0b650EEn1hTPDE7ebEhaxD5CcbRxkAFIHdD1gcV6AeLsBbCPVlIxHnINdGYTTGCPFFDk40ZFq+CsNxOVQQ55tdxBgeVk84gzE2Rsu7HuyDrEE6P2+Tx5x+kln3VT2i0GiPG9QjIDKk0LZS1eWPQwG1UBczzN9K5WuexWmuTCroZSSBeIcjM3OVAHijYYG4sOsh7x1repgUWd9Gmcd1u+tKr9sHc+rW1ldZM6kxmCfMmv2PR7cxIFzbAqg1INKLbN8sheKiQbisfzR0OWCXtSGgXhSng7MFG8DRYcTR7zZcNCgLAjaY04LgybGpSqcnHSqgXiVUfMGa5Whq4D4OGVeyEmzUdaGBTYsML4Fyrwdoyy6WTBbVqP1AuKjrk1la136XcVAXHtN9V6iAhgJn1KCH+KK8yMpp07Na+J442QKg7zCZw+2DxL6a/cW4D5xP84+9E3MdM5gwusg6K3A7SzAoiybREchkBQZaJo2rNSGKICNFF0kmJF3POYtE6AL4FvklrLg+A2EUQM9q4FzzW04PHEpvD2vwfd/+MeATZSUR+2FRKno9tGamBDWbAgsLLo4ceIkTp48hcsuvwwLCws4duw4Lrv0MjQaTTz7zNO49rprMbWpiaWlFSwuLnBCn317dzII990QdoMCPT1O+sMgko8kAkL1oYdApO8FHCxHkJE9v/Rf04JPCYMMkxLbM/AlYE6Jg5jTHpi4766TKqEPAfHrhoC4HOZU1m0NsnX8QIzOhoMh078eAm8EcElVR+FZBq1RBDuSg4Twsg1QlpNyIB6PCvaEExAnbW+ydyzXODTR9PgUUQqC2HxD4kVYXFjEzMwENk01uO/1CGX7RSHTWzxPApAVEhkScE7mLI0duXmgz5oGAXEfvV4PjaaBubkpxf9XcRQ5nt5R5+34q9t4nxw6VCmsptVSKEDTcfQRfXi88MxSMSjjlbz6U9n3VeG1UdbhojoWlZl9d9XhyeiEUdTvuYgoNRmdRn3RNW3YjkxwHdnKjgLl/9Z5WZWofzpQIo8nzlHFSteUEgLQwKfTOC0kdKOogThHv6euvYqvGMYD4kWnsDqbXfoEk3dNlO6oV/vkWa+Bv/GeDQt8L1lgXCBexyM+rh1H8YiPSntJbyZ5bae/ayCuo4HkubS3UUvUCpWQ8ClRxAmIU8r79QLiHmWsRECJ5DHZW0D/0D2Yf+hOzFKwZtBH1OkoIN4hoXEMqOZRhAnTIUd3ClBp76kGCgTYCRwSoCKPOIdVwglsRKENz7SwaM/iWHMXov3X4cbbPgJs3kLaheyl588R8PWBvivp0MnLffToEVx33bU4cOke3m9PnDiHlaUOJiYmMDuziSmb7QkTK90uA/WZmVk0G03YJtFSFC2T+ObscKSNm6I+6Z/ipmjUTzqGTA8gWk0EPyQ1lgADTorTgB0BbdIkj4SKSjfTxEi9+xsn8eijz8L1Osojvjv2iOtb7TyqgVZVW51ZZPVFQ6zCRp59RfXXlAbCryFLDhJtSFRmEiDuokUe8W2bGD9ojjyPL6WeQ7cu5LFmA9HhZNUhT8Yp0ynUWGg46qZifgHTm9qY3tSUdxNdl+gyJBMZRnB9CgCVw1rM+UnRXtJAPILExJEyjmVaWF4K0O12BYhvmVIBs4m3OO9Gady14UJ8rgiIc+JGSm0fB2mK1nv64FIHiI/iOV8PID6q/dcNiM9HUdTt9BD4AZoU7h2EsE0bBi2SfJxUOpiyKvOEkWOc5n/r83eGDKZtzhqpCXCWSRPJ1SRdJdL1hW1zgh86lacXce0VX32yWQ3ExwXZdQbrWjhHG6C8joU3ntmwwKvfAnmLdJ6nI/27qkP+Wls9ChAfp6zs++OtVO2qaSDOfxMybAxQmO6opOH0b4WeQkF09Gnx5Mr2UqJjm1N58VhL0pqQhbNDGL6PTX4H7qPfxLlvfwNz/XNoeF1EnS68zgLsqIsQLvqcqjzCpOmAWB5yIEhSnnOuSS5ApY4XbxJ8JRNI4N3gxDg2Vow2FprbsTi3D9f/+M8A2/cBTlP2S3bZSwrNM2eW8e2HDqHRbGHz3Awuv+xSOBb4X78X8h7sDlxMTLT4St9qkEfbhx/6HLdFFE4CyWIrqrQcDgxOxWkAngEsuhicnEcjIGWWCPaWTcCWTaCDimtGuP9bD+Ce+++XQ1AU4S2vP4g3vfGguumWd5Nqyj3fPIFDh54bBuI2HUq0woq+3VbpcdT5K/GDp9niSnVHeb/TSEGwgaimxBxx02BuO53aKBBTelYB8YU+vIGLVhPYumUaDskXxoNSHfQoIFhJZZKiSR0gTmOPFD6Ih37u3LwC4q0hIE7YhbzhxA0nagrfnOg8KjHOUZ52rhM5HIl7b8CyG+zUXFoUVRaHgfgm5u/rYV8GOovWmVHnzDhrQNlnVgNxiQGkwyIBcWE8JYceNXoFVVZwvevWtWgNrOMRr1tG3nO63Lzb0PR6VrZvxEP3iDeIOisdTLYn4fYGmGq2ERFFhYI3PU94WspgdKqUeaMzc6kEu7zWDHtC4oqngXisQSreCALiFNBCp3zSFKeAG/GKy9dagfhajJz+7FqA+DgbzHrVe+M9GxbYsMD6WKBq0yiiplR9bq21O99AvKh+ur0crMnsArVuMxDPbs+JchbvEuR9ZeqA8K21K2ccUEHbDjN1Kf061cP3MOmtwH34Dpx78OvYMjgHZ7CCoNNF0F+Bgx78cACC4xSc2ILFNAgWqFN0FIEOEQdnEveFgwrJ40z1pj1QJSxhMBGaCOxJLBpTONXciit+7L9B8/LrgYlJdoqH5O0lDfXOAI888hjOzi/j6quvxsWX7OQzC1FNAl/k8dij6wcw2c0LDHpdNNst9AcDtCbasdwe3SYbvE8KEI9T8/SB6LmTeOIbD6DtUtkmrD1bcMkPvB7YBPQi4E/+7D/jd/+f32OHGnn6f+FnPoaf/ZmPiZdd1ZWc+Hd/8wQeefhpBGE/9ohbcmJReSklII891izAoPs/RUtNe4ljED58f05Amc8E9F7FESc+O7WJzEA3J5L4ZRiIN5vAti3THOyoIQMD9khiEHyPxpYad3xgyo5kfXIQTy1hDYpXI2UWDcRnplsytlMUCtJ0Fz18iw9Ase5HHFuQBeIuyzQTEKcqLMx76Pb67BHfPDfFQJXqr9eJLHgsOgjHAG7Ew+ta15s8K8qYULOGApwNAeJkT/37BIzrtWD9gHi2TmvFa6PaaFQgnvd+46nuUvTcs8/hoj37MNmcYM5cb7mDmYkpGDThORuYDC5JBCD/1QGbtHjJV3JSThckDhL5nL4KEi44pw7gSBLLMERT3LHZK64bpqUTtUclMbCUUBWFmzeI1+N6toqakm7/OJvLqANh4/kNC2xY4PxaoApQFwFxXvUKPD9lIFq3pk656WeKNoUi6+StT3XK1O9jdkk6vfgQEJe1X9qptmuVDIYk5YgrTnzetQBxvQ+QCgjD6SBEqz+PzgNfQvfJezG1fBxOdwF+fwAzdNEwXXhBH13af0wbLdji2abARlJNUecIBvciliIZAhUQZ31qZoAEYDJMaMJuzqDjOZif2Ik97/6v0bruVuJbwjNthCYFhBow3BDHDh/F7OY5tCcm2ZMbx4kyg8Xl/ZC00PVea7UmZO8kz7BF/GTyxlJ6+wZc32caCddPqaMYnQB4+AV88xN/i019C4Flo3nlxbjmR96GztwEzgYDfOr22/FHf/xHcD0XDdvAT//UR/DL//S/55hS4jwz/SKgYM0zePCBJxiI33zrNbj2OqKmEOCmL5WYj7zVKkup2pFV7hDV1ynpYoa9ypEX36Fz6BnJOBrMEecMqay2YcSMG1Z3YY64yQGui+QRdxU1RQFxhnaK9kSqb6QdThriOsxyNU1GOw0Fg1g2JUYSacpel4D4OUxvmkAaiIsHF0zr8TwK2KQoUWV87jAVzhlz5cWPTzQoxjW2zbcZC/MuA/Fmy8TsZgHi+uCa5zktwjAxYFcT8ZXCGcNHbrllibNpOjrwOWVvFWtY5hEvakvVuqTXpLUA8TI7lq3jeet1EU5M/15/bxxamY8++elPYfuOnXjH29+BFkeEAw79o8FFi4CeejwLJRhEXkDe8hQQZzCeDKy0sZPrKM1TkSAI0nSlkzktKkRPISlDerectoWDVQeIZze8cQZmlaHrXHWMU+75hRAbb9+wwIYF1sMCZRtBGRDPA+N114mqzaeuR7xueXUOAOl36QQpsVMkpqYoaBb/QYFxtV1IQB1pinOid3541DoyJIwohTZlUAxgRiFzxBudM1i477MInn8QjdMvwunOwx8M4JDGuB3ADQboktfVaqAFBwSViV5NVaN9T3zNBLPF009OJ97niCquhMCIb00BhIADWJOI7Gmca2/D3g98FLj0SqDVZo80UVfI483+UN5IhTse+XQQUMYghOa7CFeW8OjDD2Ju+zbsu+xyoD2BkLzljgPfJR1zE4ZNUoik8EHJaaSGlCrIoDjLTsRA/Ft//lfY4jYwgIXTM5NY3jmLYy2g07bw7Ue/jXvuuwuDQReW4eNnP/YT+KV/8vPsfdZ7tDsAvnXPCTz68DPwAwLi1+La63aBPOIGfILEsDCAqXj5cVwXg9EEmglyYKICQjgIjQZ80lSPaQmSZIe432cXBlhYXoHdsLF1ywzIGU0YnwJOiRJCvn/PJ9UUoaa0FTWFNb7VgUm84Qoo86HCVgHBaXd4+uZegDgBZdM2+DDS7UTsEZ+ZJh3xJnu8OU6Og4zp/T4fILnfuXmKihWJ95fjenWchEE3FwGrz5GDkc5Y8+cGGAxcNFomp7jXWi58t6FuBtiC1G7y1FPbCM/zu5W3XR0A2JmpD7hjzp+1rotpIE49LdnYJXM6HWwYwcVxIwTSdYvHC9Ysou/kUXf0ulvHcTrK2sN2V+ta+vsyDFpUv/jwcGj5bPTv/vAP0G8Y+MAHbsPlO/ai5QGtfoRmSHqpAr6JEkXXclQBkRVSro1Vdz4CxhPgLcA897T3/7P3HnB6XdW59//0t07XqEu2XCVZxV3GFGNMINiUAKYlNxCHkHtvCgFS7k3CTfuSSwgkgVAS0pOPL5B8yaUlTkIzGFlywUW2bHVZXdPb28572v2tvc+ZeWc0TZbAkIz8m5/GmjPnPWefffZ+1rOe9Sz5dwnDVQU2Sp4iBvC2Mj7V1czyWa2RTgbKp/5Nfzfb+c9nki1mk50PiJ/Pgzyf61o6dmkElkbg+R2BxTDa58OIn89aMXPRbwWs2c/mY8TP57PmAuFzMUx63Z3NRnbqec2WOU/l1mmLcNWkftoafz5PW+0zYt+ngIrAvBi3Psjgri9iPPsE7plDuOKWovYrsehtEpIg5LFpOpRMT5FNsWJrM/tCQT4aiEu7dwHsGALx5T9F4UPiYBoulukRWQUadgcDuXYu/aG7Ma64GmUmLscJGhEP8TRzoJFTTJRYKcgKtM3hRJXRg4fY/9ReVl9+KWtuuR4RQifI78t+q+UqcRKJCUjakl507nLNNrYQ6RXg0UM89nefp6shwUWOobYuhro6OFWyGc0lPLr3YXY99A3iqIFthbzzHW/jvT/33ye9yAX4CWB8aOdJ9jx+iCiJuO5GAeLLsYwA12zgMEHi90NUUc5nKhhUAYyG3BJoKPmMZalnbLvtxEYnsd1J6JRpSOMk5VTicvToKLsf3Mvnvvhl8m2d5DvaWbWilxs3XsE1V62nWE4olB28vEldGvoM1bBNC8cM6Oos4cijSUvL5LOCIFTBnRoX057KxKSTSsMWDZ4zfCFe16pDp4FyNRkV15S2kirWlOel3FtEXhTIV6jOLToa+dzECDX2SCSzYii8lFW6STBn2DG5vARSEY5t0d/fUEA8X7DpbCvI01XB3cBEwpnBMWrVQOEss2jR2VWkq+RSlqnUjHFtCQjlGpqYtgSgjgpWMsb/ubzr5/OuzX+sti2UDIZqaW9LbxjBipOrSsuvTzHl6rU4T3nNYsiJVky4EEmymDGYLwCY7fyt63R2LfPdp/HExEDyoY9/lMdPHuauV7+au150Oz1mnnw9oWx4WCozZBJYhpog6gNUo4M0fGtJP7XeUCZFmS3t0npBsggmaQWKrTzFdYOf7IVpBeLTByy9lvRBP99AfObAL+bhLh2zNAJLI/D9MQLnw8QslDmbuXDPt0BfKBBvHd3FbnhzraWzsTqthfhTQP5cID5TnaNcsxLpfCigd2b/6/OYEzppqqUMkcgcBYj3M7TriyRHHiV35jC5+hiWaJHFUNsKiCyDijDSiUnRsLBExiB1T2ovy/y0lcGhYnKbsYmTLykLwmp1jFjsA2MPCxfPKxIaOZpuF4O5MvkbbmDZzTeDVxBmKaU05eqkQCplUAXsJiamZJv9KoyNER47w7E9e6lXKlxz2wth3XJCM8HKFTFsTzWDUVppAYXqZmPVfE8FCJGhstjmBPD4Eb796X+kpyEWhR5jXasY7OziRMlhJBfz6NO72PXQfUTBBJYZ8M57fpiff+9PT+7ime/4gykQb4ZNbt6xjS3blmNEVfLmGLXhg9QG99Go9CuwK8Ddsjylbyf2cVxLSWeEZRZGOyJHz8qt5LuvYDxqwy50EwVw+nSF97//D7j33x8gpEC5ZwWrr7ycOGpy4OFdvHjHVpYtd3nFK1/MbS99Efm8wcRIgl+rkfNilveWJxlz7Zai6w4k0yJza3oH8Cm8kAFx5WYi2nDXUFNQMEe1EjEyMjoJxFW/I5layukH5ZgyeW6FuEMtu1VAXEubROIkUyo2Yww7IpdzVDZFYM7QcJ1a3Vf66e6ONnHS5Gx/hU//0z/z71/bxbFjfXSvXkn7umV0r2jn5S+8ge1XX8aGld0UtGk+uZzod9DuK1Yuzdq0sv7n8f5ctEOzWgHtIS5Bh2QBzgXiKQifrDtsXSsWdw/nA8RnrnkzSYuZjPZcwzEX6bEYRnwuomTa2vxYfTD50Cf/iF37n2Tr9u288Y5XsX39lXQmLm4jwZZoXFJ3li7QVCcVOx9d3nJO6mfajUshR8qNz3Uxyp1FRVKSKhQDeGHFdUcr9W/nRFTTH9Z8aYf50rZTm8Z07n62BzEXI7TQhFgC5xftLV860dIIPK8jcDGBeOu6sFDK8mIC8fkGcKF1NGN1Zq5piw06Wo+T7+UrisUbWiX/n/Ozld9W8FnppGOsJMKtDzCy6wskhx/BO3uIXKOCZTiK3U0s7QVeCaWaMabNdNQep324Re6RmvOJt7VkggVgOgXyHd04pTZGB/uxIxM3MIkaIfn2DkTK4SdlqoV2gkvWsfalL4XlK1RLy9iW+ihp6iNt0FNfacVsG1gCVmtVhp54kuTIGUaOnyRXcFl7683gGvRXxrG6u+letx6KbaosU3sIatAoDHDDD6jXAszYob2eYB84zrf/7vP0Ni2CJMdg+woGuwSIu4zmYh5/ejcPPvx14qCCZfr8+I+9jZ9/jwbi8kfOLq4pD+08xZ4nDhNEPjfdtJltW1eRs4aJxo8wfPwRwvH90JwgjnLUagnFUhd18Uv3BAALIA6xHCmIrRJbDlZhFSsuu4W4eBU46zh0aJzPfvbf+cQf/78Mj4dEiUuudwWXbd+imuAc+PbDRLVhcl7AJeuX8dY3/xBv/9Efol4RuBBgmj7Ll5d0p9LUtlCcUsSyUIo0p9y/Z5ta2Z4vrLLUpqWxoALiISPDU4y4DLfqOB6KLEXqGrSUSsmVMlFAykmqGgOdotEGPGaMm5fjtJOIWFeOjUuxZkDey9PRluPEsxU++Sd/w799ZTfHTg6TGDl61q+n46q1kIOVPWXWdZe4/brNvGzHNXRI/ajcb3rfhlg8PgdW+Tm/cPP8og5wYqV7F0ZcJGNT0pQZzHeqaTu3iHb6B8wHpOe6lLlkI61rWLaOLYThWjHkbDjwfIH4XJ9r7Kr3JR/51Cd55Nl9WLbDi7bewFte8Rou716JXYtwQp2uE72bmnwZI57qZFRWZvI1njE0LUB8GvpvlZukGnRlqp/EKprW8pSsdW9aqT0Nf0+Xq8wc4Is9yS4EiC+B8Yv9NJbOtzQC390RmGuxnm2RXgiwzlwHF9oI5gPtc7E02Wcs5tyLGcn5pSktutV5ClOzz8nGTANxne6/ECAuRZWCe2zhBeMYO4lwagOMP/glggMPUhg4ilObwDRyys4vskICM6ASiUY6od3KYYsOWzS+Kk+ubekiw6Jp2DTtAuXeNZgdPeo669UqBbH5HZ+g2j+M4+YxzCJxUqbhlRhrK9CzZTOFa68Xg26Q1vVKnqJt9DRIS5GjeOWdOsmef/0KpYEKXjPAKXmUlndTc00ODg9SuvQSLr/xRvIrVhGJGjztM5/aW1OpRQwPjxM1Ezr8hI4Tgzz+D1+i17dpRi5DXasY6OriZNlj1It4QjHiXyMOJ7CMJj9xzw/z3vf8tA6FVIdOg6gJDz4grikHiZIm1193BVuvWUbJG+HM/m/g9z9JKTmFGTU4cGiIL3/1Ia66+lqGhoaZmBji5Xfczre+dT8bLl3ODTduwPQs6rRRWLaFjvW3E1qX8/GP/zMf+9hn6eufIEg8QsODYpG2Nb2sXb+GsTNnOHPsEFFzHJpjtHcV+PNPfYxrNl1OGPrk8jE93XmpiVV/hAX3/VD9rSwzVVOm2WUPWTMicWgTsGhL4WwaCwoQHx4aVV7u5bKni1illiGQJlSSxdHzdUrrrOOrTHlkZ8XKwqSLNaUn1yGNC03CyGBwpMHEuE/OKdGoJ/zWb36Yz33uy5hGO37TxHCKGB1tbHjR9QRKGdMkH9eJ+57lzluv5f3ve7t2WZEkiSRynm8gPq1aU8uuJOgQebHcs1q/pvUVmJQwqJ/pAt3FMeGLWatmrpdzyUbO51yzseitgHohacpi1mHjgXAw+ciffpJHju1nolZlfedyfuTO13PzlVtYVerCqkdKniKTT/5ThSGqK9nMooxZbm0OID5tM1KdevUCpV4QU4T+2jNVNEatvrT6eWUPLUs16b8Xc7OLHfyZxy0B8ec6cku/tzQC3/8j8HwD8dZFf77vWzehxa+J030PFvO0pm88GVEy1zo8+yYr0hQpegvCjL3Un3y+m7JSmEtRm2IjE8Uy2/UBJh78Z2p7d1IaOYldrWJaBcVMh2ZA06gzEY8gnf9KFJTnti1s+qTZgIX06GwYeUKvk47LN0OxnXojIC8UbNyE00eZODuA53ZgGWWSuIhvuow7YC9fzrLt14m/HnSXtEehFPcpeYrWektxprLoOHKYA9/aRVnAmcQUrkGFiFreZTznsPLabazeuhWzo5vQsCd1z2KbLixtPYD+gdEUiMd0nRxizz/+C8tqJkHsMdixnMHubk6VXEZyEY/t3cWuh79GHAkQ9/mJe36E9/7czyg0KfBVgHgcGjz4QB9PPHEIP6iyY8dGtl3TTcHs48y+rxEPP0U5OUXc9PnyNw/w0T/ex0072hkcGqPvLLzrnS/jn/7+q1x5mc1b33Y7bV1lmmYHdsdGVm66i/6JFbznPZ/kC5/fTVPAp5FX5Z8ipSdvsH7zRtrzRQbOnGZosA8jaRA2hvnR//JG3nnP22hvd8nlI7q6PNXYR2IxYcPFVlDYa/FcnwLiWbZligXPMu0inXAcLZ/Rjm4GFQHiw6O0iUa8PafYXQHgQVMkL6lzXFrAm4FvBc5Tdx0rkTyK1scre0xP21fKeaTYtH9QNOI2DjbffuQw9/z4zxIGLkZcwI/Asj2ico71L7qOpD2vOnma9QkmDu0lGjjKVz/312zeuAxf1Q7H2FKvl7605/vuLOZdX/CYOYC4GlvRtKuLm6Jqp4q69S/OSeIu+MFzHzAXI36xMWJGKpwvEJ+p1FDr3jeDvuR3P/4RHj11CNNzYMLn5qu3ctett/PCLdeT9w3sQE92qS63lNdqaj+YVY6eByN+jlwkBeKZJlzAuGUbqVZclTKkEVUWOU2vvM0ex0Kp4wt4rtMqZFs3i5mf+by8CBdyY0u/uzQCSyOw4AhcKBCfa21aLFiejwiYT343nzZx6met0rzFMVPnAHHV9CYD4ufQGC3rp/6ZfLYAcVVcF57LiJ/POiphgG7ILGx4jBkGuLUh5Zoy8eQDFEdO4dYbOE67oBwiK6LBOBNhv3IAKZsl3MjCleY3aTGmFFI24xx18lDqpefKrVDqoBFG5KT74vAZJo7txazVKXm9JEEOMymQ2C4NMyLI5Rg3XYJiHrurRK6jjfb2bvLlTnA9JTiOK2NE4yOMHnuWcHCYoi/NiGLIOYwZCbX2IlIaI1UAACAASURBVBtesAN7/Vro6QHLU7ryxBJNuDiaaVw/VkUBYHFhaW/ElE/0s+ef7qW7JpaAohFfyXBnB6dLLmNuxKNP72bXw18nVEC8ybt+/Ed577t/KjU7Sxlxaeiz8yx79hyiHlS55ZaNXLd9BW50ikbfEwwdfQC3/iyeZXB62GLXI/tZufbSVCZTYfs1mzi072mWdTpcdlkJy7Wpx510rLmZ8qW3sfcw/OS7PswjDx3DxE1FrjaJa9JIqhiey4re1XR29BAnJuPjw+TcJst7i7zvPT/Btm2XEMZVViwv4kqiQWVWwrST5pQlombEp4C4fld05l204cLaKh9y5V8uhhFmCxAv09buqbklBaAi1xFArYCjOqfmeWXqZc75YttnJtqG0rQkq2+rYC9zdREg3zcYUK0YHDvUx0d+/1N8/esP4VhtRJEU/uYIkojQTei49kraL1mlZT2Bz8TRfQw98whve91t/Mb/+jk6l5dVzygxq3++gbga55YeMTJBNRCXvjCzAfF0zWlRU8z2zj9X4HwxpSnnrGaZPDslDc5XmjITtGf/b9wXnEk+8LE/5JHTh3HLRfzRCbrcIq+48YW89ZWvZaXbgetLEYKhGh9IJJ6IfY8svmmluR7q2f5k3uKpqG3GISoyTf03s8gpjiP1UDUrbqc2hmmdSzrjZmPGFwuK59tU5wL1i2XEz2cDWXD3XzpgaQSWRuB7ZgTm0mrPpvFerG565s3NtobNXOhbf+d8pClzrU1a15lBitazzw3KW8+lpCHa0DYFJzPONUMEOumYImBUtLfxFCP+XNZP7bogYCzCNiIFxL36KCPf/hojTzxA2/gghTDCdTowxGXCjvAZY7h2jMAfp2wWcGNLmRgqUCVMc2ITGSVCq0y+ayWlNZdCoUwohZ1AdfAkE8efxK436MyvRGkIIs14RwQYnsdEaGAUCkzEDdnMsJ08lp3DEFmLNAtqVqFZw6rVyJsWRigFhiZN22bMszEuX8+G218CHZ2oFpsSJhjiDa4dy8SdQ+59vBYzNCTSlIi2IME73s+TX/oybVV5Mh6VjmWMtrVxNmdR8WIee/ohVawpQNYg4J3v+FF+/r0/qzo8pthegU6Rpjz+xEGacZ3rb7yKa7etxIn7MGvH6T/8MNHYYQpWTBi7hIktd61mQeAHtJcK1CvDdLZJ9mCQSi2k0LGN0srrsXu3sO9ozNve+n4O7h9UoNUzHeK4KQp97ByESYIfOnR0r6Gjdx1hElOp9NHeZvJrv/Zurr32MpJkglUrdWfKUHXSDNV8ykBy5vstNo86eZ8SeRkQV2y4bsEueEOY51Yg3t7eRrnNVYMSimWh1DIo2lsX9epmQencS4szdUDoYxgRtu3gOo4YyKhzyHsWRCYDw038hsVju/fyy7/wGwwP1IjjHKZkVQyHeuyrLrHFy1ey4qoNeJ1dTIyN4tQqHHn4G2xYXeQv/uSDbLtuHVEYqsaLz6tGXFuHTwJxwW8SGYnsx1V9YfSakslTMpynA/LWQOm5LfULkRwz15T5yInZ1uNWomM2HHghQHzaavvN4Gzyh3/xJ3zz6F58C8pennC8ytpSN2+/627u2LZDseJiZeiJ5ZLW4+tUjJrk50LwqX+ZH4irB5TacE56gcZSDCETWaqZtTxF2WZOpi2z1rr68WZSlcUC8cU+7tke2HPdYBf7mUvHLY3A0gh874/AXKB8ZiA/c+HOfv5cAOd8ozLX5rKYTWfKQWLmJ5wPENd+23q7bQHi6SadbbrZ33JdURQpaYqymJsro7qIqSAspWY0Q2wjxowjPH+CoUd3MrTnQbob45SiBC/XoQ+0I6JknP7RQ1TG+8nFFp4IBQzJvgoUtDDsIqbbieG10758NUZbF4FtYzgulmha/XHGjjxOpa+PotVNzmrHjh11F5YZqVbtATZNGQpXmGkBbjZxbGJY2n9abBSNqKmYeKm8EvOY0HHxHY+wt4dVL7kF+5L1yn1FALqIQhUATIFjw68zUakxNtFkcGCU0A9pSyzcvhH2fu1bFBoRieFSLbRRK5UZzVn4OZOnDz7Bw4/tIom1D/jrX/cafunn36dIL203Z6jGOQ89cEYx4gFNrr/xarZsW41rjOKEwyTV09QGjuBPDKpnLh7Y4qgWxQmuJTKLEDOp06j2YzFBsdxLe88NGL3biMxO9h4Y4yd//Dc5+PRJHCMhZ0F3ucT6tSu5ecd2lq9aw5/9zf/hyYNnqcUlOpYtJ6JOqZzw67/+bnbsuJpCPqSjw0uBuAbLU/Vq6VwUOb64zEwCcZ05kTkvNWjiXKKAoiq6FHs4K2XExxAg3tYmAcIUENcPLgPiGkiKZ7b+XFOxv/JcxSdGrJg9xyGOtAWzeMY3Q+gbatBsmDy+ew8f+LXfZfjsOCt6L+V0f5VKIyZMRE8fQdlh5cbL6Vy3hkjmddBk7MxRagOH+cBvvpe3vOkFBI0IV2r3noOkaxGv1uIOOQeIxyoozhhxyThMIrVUpqL/JVsnFpeFm+tiFgLiOlia+ozZiJPF3ejsR100IL4z6Et+708/zq5TB6hJbwIpyGwElGObGy/dyJte8oPcePkW7aASJNiRgSVRmG0RRpHWd4tUZeYNp4M9mRmacR+T0iLdL3hSgqIGypAGP2Kwn4FxmWw6nalM7lMrldaI6mIC8bnONR8Qv9ib64VMjqXfXRqBpRH47ozAQoz4YjJw53ulMwH2QkB8MWtTdo5zzz11dbOmj3V1j17t0zabrdyMWMppAK433im7Q82gzlvsv9DAZB7myg4wwBRWJ4ooiU3h0GlG9zxCdPIIOb+BZ+YUSxkTEBs1+gcPU60M4hkmedvDERs408V283ilLuxCD7hlyBUIDYOm6r5o4opjYHWU+qn9jJ4+QxKW6WpbgRPbNGtV8jmTKA5pSqZXuimqjIGJmbgYiaW8pmMjJjTFADrWbi+2rdrPNzyPZnsHl77oVrjsEii3gekobbL8nnbwiDAdk4n6BHue2svOnQ9i4KhiUydIKIjftB9gByL9MQi8AnXbpmab+EZESJMo9pXtnrDRxZzHbbe9mK1br1FNWNQzjk0e/JYG4n5UZ/v1V7P1unXYZgOXBk5SJ2mMYIlXnwBYYaXlLi2HJJCSUvn3GmP9RxnsP0xPz1raV95EEncQeGWqNZvP/NWX+Mo/f402z2HThku45brtrF25TGmqa0148sgwv/QbH+XkMNRjCYJiOno8PvCBX2THjquwzAqrVnUpIN5sSiGlhANTLm6txZSKyFP1sZqtVT1LHGGsM0ioLfcETE9MhIyNVSiXS5RKtjqvstpUNs6WKi7U09xQenpDnHhEHmI6glBIEl8Vf6omPtKtVeEVCz8I1XMWwN2oBJTtAif3H+GvPvFn3PGyu/j9j/0NzxwZIDHbacQioTLwlnVw+Q2bMQs2zdAnqI2Qp8KPvfVOfuRNt6iqA8mMKNb9+fozS4lJ1thH/s7lUlXDNFHE+cvhFnN7s+GzufTbMwH6Ys4/2zEXDYg/4J9Nfu/PPsHus4eoODLJxCPVINdMWFfq5uZLNvEjP/h6ep023MBAuadaNs20u5ditFs7PrXIVJS11BzOVFPPT/tKZg9Pn0s0VlNAfLLBj/rMrGWyPkP2wj3fQPxiPdjnOiGWfm9pBJZG4Ls/AgsB8SkQOv3aFgOO57qb8wXiM9em1mtuBeCTesWs9mdGsjOTlWS/I6BEvs8OmwLbU6t7Bryzn+mDs87Muu35hfwRZY0CqNLxUSQGUUxeZCqNGpw4wvDTjxKPDJI3bMUeypG2E1P3hwmDmmos49ourpPXft3CWFt51S1TdBKByC+lc6cphXHSeTMmGjxL9eRBqqMVGkkHxWIvTmRiRRGuJQ1uxI6vNWFrkSj7QvFVln4cCaGdEClJhElkWjRMk9zKlbhr19C1bSssW0YspJip0aIAQWFvxas7sWJlXzc8Nkp1ooYpnjECxOVLgJkULKaAMRKfb9MiMOUeZKtNAwANWwlCn57uLoqlIqZyRRN5Cez+xnGefvpZwqTJdTdtYtO2VRhWhBkH2EaIJWA+bmI5ElhAIIWylq0y3JKVsAXwN8cZGniWeiNk9drrwemgJs/HK3Hm4GmeeeQJ2iyD7mKernIBIwpIxLLFaePUuM1P/9IHefLIOIFZwE98upeX+OCHfoWbbr4S26mxfFm7crpRLeezIFCjgjToy7Ln+m+lAxe4LW4pjq2tD9Vz0pl7DcQjBcRLpeI0IJ6opkqqe4py35F3Rf0nDY3E4Dl1s0lo4ri6oY2w7LqeThCzTZQYDAzVlO1lKTFotx32PLCLQr6Dv/77e/nG7gM8/ewomF0EkvooeKy55hLcjjx40pmzhhWO86bXvJSffPttyldcpMKKo7/A9+hC3sGZv6uwnHLDExc8KTDWxaqZ3aOWCaVBULpUXIzr/74G4rv8vuSDn/o4u/oOUcsZBEprZ2A3Y9Vdc43Txn+9++3cctU2yuItHhm4hkR4TWzTVhF9thJPiz4y/dRkJfocj3pSQzjlJ66iVlO/MK7rppG6fpEkypTPkShVBt6yZMKfK4+50Ac7G8s0HyO+BMQv5qu8dK6lEfj+GIHvNyA+c61UbdKz2psWgKwDiKmvLKAQwKPAd7rmZm3W9dNK+0xMProp6WBrQDK5Ns/F0pzHo9dZ0cyf21DssR3GFIWVrYwwtmc3E8ePUJQ+jgqIoSQJyttZ2qMrE2lBCfpLdpJQQJeZw7QdAiUzEGvDJoY4nVQrNE6doHb2BGHi0h+147WtwsMlL4ijOY6dNBUTKhldGR+BaoG0ulfpXCGcDQLbIBDgmisSOx5uexvrr9mMuXY1FEvie6dcvUUXLpcmOmhNQgkQjDDFo1xEnAL2BAjGwrpraUmrsVjaK0+BZfUMUnZYDZn6Pu0XKo1pYnAsh8g3eOj+0zz95BGCuMENO7Zw5ZblGJbunOiYhuBCotBXkiDDkqb3ulLAljGMIgUQBeiGYYXRsXHau1arwMYPm5hRTDg8zNCRI5TCEC/S7LwU9wVBQGAWGQ7b+flf+yMeePQ49cTFp8m27Zv4H7/6s2zeuo5cIaBUcrENl0g12Zlp4pC1UFd3nWqUhQ03Jq31BBxOylYkyEmMFIhXKRYLFIu28kNXAF7sLdP5IeM+GUymr496J0SSY8Tkcq6aM8otJQ0LZNylMHlgoI7hB7QlIW1EnD16EMdyOTsasnvPSf73H/0D/WMWknuQZlLkInouX03vulXEiU9QHeLVL9/BL/zMnRSlq2hKYj5f+GMWQlxXz6bXJThOyVSkuU+qF5+NCLhQvDbb+jIfW32xxuuiMeK7/YHkdz/1R9x/ch9Bm6sWHuXLGiVY9ZBcJeL2bTt488tfzaZVGyhI5C+V7vKyGdIdTNIz6TI8MypLNUHzm7ZnjIh+WVR6Ux6kKgbVxvBaK64bx2YNfgSIyx8pxjgnIrsI0eESED+P3XDp0KUR+E86At/vQFwT1BlKm2KpNAgXLfdMacmUBlyD8GnmZLOsxVPr81wSmguZOlnxl4AgQaxxYpGEMXlhuoMatcNPMbD/SYpxk5wQOamNtxA4ggxE0CDt7YWyE0CpZI/SbMe0FIunRBdRnaQ+TlKbIBodoTowQFitEHldHIt7MdvXYRg5XDOh5AbE/gSmAFaRekgjPMchyeexczm8vIeT8zC9HInrEXk53LY23FIJq6sDyiUiw8RSmnVpEa+BjPbHFhmzll8IONSAXEs79T4szYM0Q52kw+6ozjJTKnyVxdAwUmW/Y9HWS8WiaL3FKEEAZ2jz6K4BHn90P0FY44ZbtrBx60rVoEbGRNh2qegU4BwJiJa/LYtAYQJtdCyPQ4FyAiVhjWUcRETj2JjNBn7fSeqnT1Co13AlWlDt4oXdTki8doaCMr/6O5/g/gcP0L5sDYZr89q7X8urX/9Kyp0uTj6gq1s6UyYqCyLnnirM1LpgbWWonVJEQqMec2qrN9l+PZvOElhI7FaJGRutUijkVRt6kRmpGa6AuC451EA8m/faf16U8gLCHdWUUNcByMfKyMpwKev5MfAbEfWhIcK+k4yfPMIlyzsxlWd9gePDCe/4uQ9yYlCeYyeN2CB0mpC3KHV30NFVpr1o86IdG/mf73kD5QKq2DQDYBcDzJ7vuzgbEFfgNJUbqwY/CohLp820lnZSqjb1aRfj2uciSr+TtToXDYjvbPQlH/6LT/KNZ/fSLDuq74C8kGJVqPxVKyHLnBKvufUO3vTyu1gmhSy1QBnJ27JgZY0QZisYSNNBLe0xz3nOrTcyldJIU0WycFomnudONvhR6+QM+8SLDcTnkrksMeLn+5ouHb80Av+xR2AhID5btu5C2ZiZgHYugDvftWVPRfmdpDg8axOus43qKlXmMaVZ0sxnS+GT+ra1XcdMH/ALk50sbuZociYRFCXAT4CXsOJJQj7y8U8e4ewzj+NVxygZ2ndZkKzIKAS0ShM7YaiVbMPQ9n1SPmomAsB91T2yOXKWYLQfahWSeo04TEgMj1GjhyOso9lxGQ1p/NNZ4obtl+BYumDPkqYmrkdsm0Seg+nY2EITi4zBcLXWRJQnnjT9cQiikEQ1shOCS37saHAs/68KScXGQI+xwPRI7A5VMZxcr8ZjKqhIv1Q+QtCg7kIzaT0mgFeDeRkHVX01aT8paDhumjy8s489jx0gSBpcf9Nmrtm+isQIcS2TsF6jMjxMe7kdt1CiKWcQBpgoZczFYlH8yBMcuVfx0E4CnUWJhOQNiQZOUT1xBHNskPrYCD2rVhLIc7E9QqtIf8Pm/b/9URqhyz0/8VPk2spcvnkTSHOgqI7hRfQsKyvJjnr2qUy1FU9k32dAXEC53K+4pcj3qbOeBs2GdvARacr4WE0B8Vze1kWcGuanQFxGS78fusxW282I17lji8xJAKcU1mpttKB7wTDChssfcUmx63Ue+/IXCYfO8MIbtpHzPPzIZdDP89af/m32nfZJEN94l8BsqmBJnHcczyGfN7hu21o+/IGf4fINXWoqybVf6JqyuHft3KMyYdqUm/lUTxeN57SKQb5EYmylxZtq1rYoGS4UiM9HnGZjMxeue673nt3DXDr02QKAue7TuK92OvnoX/8Z9x97mnoOIluVHKiX2cUmF5o4tYgretbwU29+O9esuJRybGE0I9zEUr7ikhKbGRnomaEjd50Om31RngnEJ6N3VY2sCyskwpTiimyNyZr8zHbOC32gMydI6wSfD4hfjM+9kAmx9LtLI7A0At/9EVgIiM+2nmRXuZg1Y7Z19eIB8bSde8raCesqbiYZENfXl63bmime+adV4z1rMed3QDbYeg1yrQKe5Uswp4JNwnyS4EUBxnA/g/v3Ep45TpGQnPLp0w1XdM2doWQeiak1rbZoW0Qk3aiAP0FtrA9/bACrMYETBaqLjmHliex2TsfdHLWvoNZ5BeNWkbbeDl73ulvBDVI7MAkOBIiKTiPt3igXJ6hfIX+hSmOacaAK+cSFTHTaSsntN3E9L7W9i7DFIMG0CMWwQFThKeMapfaTWlSTPiIls9GSUVXIp2z9pgdQsserjzctVcSY7vpYUpAYaiD+xGMHCfG59oaNbLl2FYlkFSyDxtgYA8ePUy6307vmEvwkIbAT5eiiiknF48WQzETKJFuiiw+0bloIXnHM6TtB9fhhxp89SP+p42y/ZQeNMMa2POqRxWAD/vfvf5zN11zL6+5+C2Yux/qrLqNvLGCi6RM7CZ095dT/XFsPtr5rir2enHv62UryXHuHC6iWa0vdflRzHGkulVCpREyM1ykWi3ieULjanlM/F2U8OcWIJwaO6JuUJKWK60QKiMszF+tI8RIXIKob/pg0GqKWqhONjjJ2YA/xyGmu3rBaTY+6b3Om4vKu93+cp45VqYcFdY7EjFRjIKklCMIGGE02bVrOxz7yPm688TJFuWdA/LsPxlMYrsZyugwtfRhpNiZVN1gy9lkDpf88QHzmvJxtlzK+3jibfOQv/4QHju+jkYPAiPQ6ITGd+KYGkAsM8g149S23c+f1L2TzqkvxIhRjboklk2R+Zm1VqvVn6k+mKZlxFVO/pyUpSu+mUkDaZkimvqSzJMrUX3pBkQmuCiZa9obFbGzZxy/EIrVe5szIpvX/z+czv/swYekTl0ZgaQS+kyOwGCC+2M9fiMGei2FZaC2bydhkxyt4Iixq2mAnjlIrtkkAo9P9rcVvrUHEYmwHZ8sIXMw1U4Fp0Tan5luhuFgohjDGk+LJhk/z+FFGDz5DPmrgWXKPTQxBsnKcsg8U8NhUkgnGx2mODNEYHSTwK9oZJPbJiVZcjo8iIiNP3erkrLGcA6yl1nM1Y1Y7pZ423vamW6SiU1fR6cvQnyPtqZUeW5xT7Ckgrrrz6G6bqsBNFfZpMJ4BrEACAJGrWNp1RbGPclnCmrcyjLJnTu6HqTF4Csgn7Wpa4aQUViISHBkLKXiUHh4iK7FSH/FDBIkG4luvXYWZBEpGEo6PMXT8uLqGFZdcjlMq0bQSYgH1Ig2KEyWZkL8VgJXiVMNX57dFSy8Fr32nqB47yr6d38SvTPCCl90uKhOMSCwaXU6PV/mbz3yWO++8k/WXXYZTaqNzzaWcHW3iGw6J5+AVJVMuN9QKxPUM1YWBmszTQFqz/9LtUbHheoh1waXERnFMM4iZqERUq74C4q4rwY+AyCk5lozTpBxDlAMi0TEamOY4th0o72ykMU9cILFy6rzykPzYpNk0GB+uY1frLE/qNPuPQ3NYRY+G0cHxEZt7fuWPePpkAz/KI9YYCb7GRLhKlhQZDXp6Df7gwz/DXXftUM+7FYjPXGsu5rt27jo2BcT1tErnZnpg5laojTi00YZtyTyWGoxJJLbY5XHRx82F11qx30LjMttaPNsFzMS9863F832m8Y1gMPngH3+UB08fIChYBElILGkaVV1sYkaQx8GY8FlXXsYP3/EaXn7dC+gQqyc/xktsDJlIk4PfmqrMpmza/KcFNJ+rLdIFQMpzUy9DOrpW6SS9WEhEraNZWYTSRTQF+AsNbOsgzpUunutJLwHxRb8DSwcujcB/qhH4TgBxDSRSwmEGozyd6dPHLQTEs/NNdzDRCXfx8g4FGEUiK9AFb1NraeZQpc5wTlZzygVh7ke+mGMuZMKIukNqKBWuFkAlQMkQ3XCEHYaqmU/Yd4b+vXvIRxU8q0ES1VSxpoAzceqIGhWi2hhUJjDGJkgqE8oVRMCknE+OtcQdQ5hjacwiQNzoZNhdwz7WU+2+ilGng9Kydt56941YrgBvwYfCUGmnFkxdzqj+X3q5R4JUgUBcQqTxTSJVpGmbRoksRGaSAkn5FXFbiRLVeEhqsybRYNbZMZWbtPJdap+cCYpSTBnLpo2hJKi6tk5LCGQQlWvKzpPs3XuURljj+hs3sv3adVj4uJIRqNUZO32KidExCl099KxdS+S6+Mpi0VW3klktCmEmG7rpGvhNH8ewyctEHOxn9Mgh6idPUhsdZu3llymZUOgHuF6egcoET+/fzxVXXE6po4P2FSux2pYxXDOZCE1Cx6HcXU6Bh24go7BgpsJRGRI9p7WFoOipRYqkdeIqu65QrB4g0eI3g4SJSki12lCuKY4nMiHtAz6FcNJGKiJzSpo4/gRWNI5fP0OzOab82N1CG3a+B7vQTWwWlR1hM7Go1SMaExFmpUq5PoY50YfhD2l5Lx2crRS4+92/y+H+kCDKq06qlny+PKNU9B9aTdo6Q373gz/FG9/4Eh2zqQBPo6bJxjlZkUCqv0nFKxfg2D/7WzrlmZQGQDM+QcU7qi5Bv2+CKWX85XlkwdC0ybyoxaA1Mze3UcdiwfTMjzwfycxigfhCt2Xc5/cnH/6zT/DAqX0KiMtCI0UcysxHzOIlfSVaKD+Cis/1l2zk9be9ghdvvp428UatheQtlySUQg/NoIhvplQbq0IV6bKk/Db1pUwmdlL3E1kp0ldo0n5lZgJUncM0yHkiUUlDKdVWWbM58jLplyXbmKbB7hljMP3BqUroFvvF+RicmcfNngWY/nHnEyAs9LCWfr40Aksj8PyMwFzrwkIs9kJXOxNIZ8fPBcRnnm/quHQjnFw8NVExed2SQk9VCkJiaPcTXaC2MLP93dB6LzRSs/8821cUCFOqj7SIX9UwSSOUupKoDO/bSzh8nLh2DJojhPUGZuBTGx3EaFSwG3XycUwhNJQNoRTficZbZQ1SJzEBErIziluKn7QxaK7mgHEllZ6rGbQLtK3q5I1vuAEvp1K2KeVqETQbWDlhiiOsyICJOoxXGesbIAlCnFyOfO9yzM6utPouAU/2NrFCjElMk0Cx6yaeFPbVYtycqTpgyr+r4sz0EWVa8Uki3JL27+Dp+kFVROd42kJR9mLttKKbwgg5r4oLQ9i18yRP7jlAEFS49QXb2HzNGoy4iiOTplYjHh+n/8xpZYvYvnIV5d7VJF6BhmSqHUtZ/MVKsqFBonJ/UZrpgJww2OOjDB0+iFutKDcbff1a666/04WnytrGdtW5AzuvtPixV8QslbELRSX5UFkBNVZyuDidSENAiyhI+5xIpsEAL2dhSpNSAR0yP9KulKIzFw23jFO1HlKrNSiWCrie2EfKBckgZ0WZQqNLUNXAjSo49UHGzhxmfOg41cqACriKHW30rLmUjuVXQeEyJpo5mtgEzYRGpUk8MUFbWCMaOYMXjuFiEjTznK3k+ZGf/wP2naoj9GeQFt+K/CinRi0idAKcYoNf/62f5J33vFL5iIvxj9hlqvtWAWCCJQSpsoTXmZVJIJ52Mp8Cvxfj3Z6tZHPqfVUdA1oyFLJmaVI1hXypBLlV4XDuetsikTtnKZiJ6WYnMZ7LCjMfIaLm6QwlyPmSvJPr/X2N/uTDf/4JdiogLn6kU5IQFcma4l8Z4Ro2VjNWXTZvuXob7/yht7ChfQWl2MXyI1W8GQchKClvxQAAIABJREFUtmUrbVQYZ5ZCWmqS2ewooK+qulOGRRukTFb+zjZYihlXWnEbT3wp1Z6i7QszGK+XkvMB4vp3nysQV1eQymPme8BLQPy5TP+l31kage+tEfhOAfGF1o6FFvb5gbjSRaTARrf6FuZPnFCU7bKSpsyi7fzeGvp5r6YViMu+EgnwUNJrsfSLsMwQJ6xjjQ9T7zvA/ke/QGPoKFajhuHXcOKIXBxRSqCAST62FbjJgIqQSorIFss9kWUIonBKBEYn/ckq9sWXUV92NcO2R3llO3fffSOel5awyl4nYNB1lNWf2rYGxxk9eJSz+w9x+Kmnif0m+bYO2lav4Zodt1C4VBr5uCANfzzJdoSq5btp5ZCeNUOnhxgdHGPduvWMjE4wNFJRRYOZPaEC4rqFkAazpkEYB4o5taV1esFm1ZpenLwurhRgruWgyoxd78UB7N51nAPPHMGhyaar1nLlFT3EzQliv47RaGDW61Qr48SORezl6Vh9GfnuXhrqGZg0gkA5xAhAlqxLJN1LU4cXV6RA1SpjJ44RDfZr15QMKqYOL/q5yrXHyt89tBzqiUnD8rBKbeQ6u8m1dZDYtgKisbShF5mIl1NzWxGB4tJi2IolVo9NxlO80MVST2UmhDg0CENlAqPAeK0RUa3VKZbyOEqaIkGZKHckd5AGC4Y49FRxoxEap55iou84zzy1l33PPElCnVtffBPLVy9jzeXXYndfTy3uxMej4Sf41YCkWqUYN4hGz2LVhnEUFClzasTkx37h9zlwskZCnthw8aUGQop2owDXcvCp4pUDfubdb+GXfumHlRpB1gipBXUcQ6mcomYoo63eg1gkQypLpKM1CbymiM9JGPgde+M1UM1wWYbZJCthqaBBBQ6TROjUe6dCsclsX+salQLyFrXQTEZ9sSTGYm76QoD4XCTLbJ9rfNMfSD70Zx/nWyefUUBcpxIkVhYvb62dUhFzrNvcWzXtovK2V76WV918G2Xfwm0mFN0chmrnqjtuysIgRQYqNSQvemo8r9h2FamlQDwNOCcp81muUhWTJOIzKp02baXdyoB4VqSRAfG5Bnf6gE5FUBcCxBfaJLPAYDEPfOmYpRFYGoHv3RGY+a7Pp0NczLpwse50OhBvbewx1V9eM97azk1YM/lScE3JUDKn44t1Rd/t80wV3cmqHqb7tAAU2XMsO1HOJ3krxD/2KPff+8cY40coJxXFlEtBVN5wKBoWbmjgRBZOIqAr3bMkeBEwLeypm6NpOVSTPJW4nQFzNfujtcTLNzJuOXSsKHP3GzUQ18WT8iXe4oFmyPsG2fOlr3B2zzM0B4Yx6r5i5g3bpdDVS+8VV9C96QpW3/4CaLOI82KpmNoVijCkEfPVf7uP6kSdqzdu4vSJAYb7K5BIJeikKCGFi3ogtNwkotGsqEK/js48r3jFSym3azcT+ZnIeExNFessStPgkYee5fD+Z1m/vIueskVbzseMqyR+HSsKKMgeLkWXhkk1MSmuWEfbqrWEuTyhNPwLE2xXmHGRupr4AnxVAyMU8MxJ6/jhYUYOHcBTxaIaeGvCbupulONILP1QDQLpUGlaJE6eUncPbd29NNNMuCVNhlILQt1jMGswlFCr1jh+4hibt1yN6cS4glZDccgRfKIbAgkIjyKThh9RqdYoFHO4njMFxGVOTHqvN0mSCrl4kLN7v8qpwwf50B9+moGBMUp5g3e+43XcfP1a2pcth85NxMVLoLCcRujRrKrKTAr4mI0x6gMnVV+WiALDFZuf+eUPsWdfH1HSRkM9IEex/CIfkwjJshtsuKKH//HL7+K1UhhsqFuhESS4nszZEDNOyFsOzWaM6elOrgLEVX3B8wzEW22nZW66jg4Mpmr9MpMOrd2fIlu//xjx8wLi9/v9qsX9t8RHvGinvpcSK2utnbAAOS9PKC1amzFlw1N68W2XXMlPv+UdbOxeh9eIMfxQTSjP8ZQpv255q4G4qmpX0bYuyBSQHivbpLRqeQFGXAUGEhCYuhmD69lqgdGFGLq7pm5QMJVmmY+J1g83ffWfozRFr1nfWx2tvttb4NLnLY3Af5YReC5AfD799sxxWwx4n42daf23NCeYnjr1/87ayIv1s9KCx4ooyUC4JjIuRnr6+ZgJeh3XkgvFe6raJrWrSKwh34lTYFglH9cYPPptvvUvn6Lgn6IjGSUvnSETG89w8MQJUGQpgYEtbmAKiItNoNQnOUSJRTW0qNtFgtwyBv0yR6tFznrryK/dSMOy6Fxe5A1vvAHXFaMDYVGlojLVAw2NMvLYXv79z/8Wb6xOIYixxVVEFRI6WG4Jp6uLiZLHy+55C8ZWYcblcyMsxyFsimzD4F++8FXGRips3bKNsycG6D82hBU7KY8loEv7iGfPNJLGe9J9x4tpxFWKXXle+aqX0VZ0MCRIkY1Z9e1w9JYokhXf4JGHj3Jk37Os7+2kt2xjB0PkbRFYhBDUKYjlo6BXAd2WR5Av0bVuA1ZnN03TJTYsAgHbcRMz59I35jNa9UUMo+pYZbytWo2ho4ew41A/RaVrTjtWqr1VMgHCVAdKniNa+oYA58TEK5YptXfS1buM9nZHZeMtJRwSaayAfsEHOpMxPDzMl7/yb/zgna+gd0Wnai5jSIMk5a0DDT9UjikkNn5TCjanA3Ele037pWgpug/U8KJ+zjz5rzz+4MN88KOfo1BcRm9HjrvuuJbbdqxWFcTWsmtweq7G6riEZlTCr0HcaFK0YkpOxPjZY0rWK51co6TI+37x/+HEyQkOPtuPY7ZRj30MQ56VqxxsOrpc3vojr+FdP/kWupcXaCbQPzxB/9AQK1csY9XyIokv+nVTlRw0JbBSBaY6vJE5lEZc6d/f2Xd/CiNpvKX04pOdSXVQpDX8U8YbmVve9PVzLiDeypyn7/w89TWLWaVm04jPt/63Ys2ZvzvbuWa7BuN+vy/5vT/9BDsFiIs0RanDk8miF50hkoIOXSjiJRZ2I6IU29z1gtt504teqYo4jXpTFYu70lI3zOQnOpkji5q871Zaxay0fIsE4llqQz/ASFXcep6tijanFaacA8TPbfTTOgCt2s7Zvm89dqlYczHTd+mYpRH4jzsCzxWIn++ItK5F2caVnWNOIK7waJrlmyQjEl0/kzLhIklR2vC09XnGO/7HAuKSaY11I5VYYJkQPmJvGGA1q4ydPsB9X/hLrIkTdMYj5MOKApReHCuW1hXgnZjqS+0esUESWpi29OksUqPImNFGf7PEM6cjnjxVZ/X2W+nZcAWRY9C9Is/r7r4O0xa/cgHiiba3G6sQHHiWez/1lwRHT9ERC/seK6/wRJj2xKK7rYem6VDLu8Rre7j5HT+EtbYb2grKqUUh0gYkEwmNiQb5Ql5Ll0/XMaXwM6vKnIyrUpW4adCMfJoF8HMxUdGgc3lZt3dXjKOAYMGtUjCqgXgUGuzefYT9ew9j+TW2XbGG3lIM/giW0RQrb1yRjEhdmGQhLJuJGNrWrCe3fDWRK02JPEQOL/hewPNXdj/Bw088Q0MaAhoujjDmUYRHoB3SxW0lkTyCZCO0pYlYDopOXnC1TOtQmhhJrkHG1HKU/ryYN3nzG19DOSegQqRIpsriZ7JRmd/VWoXPf/ELbL92C9fdsEWofFwB4ZEugm34gbhSKsDrS8HmREWNryfe75Y4uWkbRlWLpl5G8YkXID7Aycfu5VtfvY/f/8QXeenL7qS3w+OJ3ffyq+99Mxuuuhx35Tai8iXEhVXUwzzViVBJR4quybL2nHJcUWboePi1iD/84B/RUejhL/740/SNDVCwijSiAK/czpXbNvPf3/ff2HbjZpxcglswOHamyue+dC9jlQqvec0Pcs1VywnrIXlTrBOlc6yWpky+7/N3Vzzf5WrB46eTlVNgXIeK2s1GuamoIs6WrrDTpClzf8xC5MTMtXPBC87ClJa6wZnrsLr2FrA/HxBf7OfNCsSVMEUE/mm3K1nE5bpyjqdY8YLormoBvXaJt7/y9bxky42sLHbgNGOielP7ips6OSd+rcJWy0Kn6x60/Y9YJMrbpRITCzDiWQSn7JWMRGm3JJJS1c9pCjCt9UgHKKvwn8PffMboPFcgvthBXjpuaQSWRuD7ewS+W0B85igtxM6oTWAmEJ8sjNLuUpkuvIU/ntyYv3/ZcLU9TjLiWgwioEPaPoMZa6QZidaaEDuOqI8O8n8+/RcEw6dZ5UWUohpeWCOXhDixsIhCNumOkIphT6TAMEeY5GgmefoqsO9slQP9IQNBJw2nk8u2XsvayzcQWyE9K11eq4B4pBoHiUTAEsA9Vufxv/l7jn59J6Waj1P3FTFlW66SFRS8Em1eG5ZboGLCQA6ufP3trH3FC6EkAuhUEFtNeOxruxg40cfN191E/9GTPPvE03giqUkBlm5MlJoYpGAmcBLCzhy3vekuvLVlQsGxaqLFKlBRDYMEBAsxrhzJ4Fs7n+WpJ/ZjhT4vvH4zV6/vYKjvMNX6kLKAFFmNEyXkRMdrQFOsC/MlBcTLy9fRiD0S26Qh2WzX5F/uf5wHHnuGxCphmTnVnVtcaCRI0hGAaJrlqqakUgLE5Weq4FOZSAi7K3u7eJ8bGLFP0Q34r/e8AVfmfCDdPnWRooBxcQKybVtlFb7y9a/i5Wxe/gO34Qg2aUQ4tgDvkKYQhypqEEY80ox4CsQNUwNxbc2nSUVDXXMdNxJpytcZH+jnp979WwwNNRTbf8eLNvCLP/d2ulasprD+JhpWNw2jHT/yqFRCwmZI3rXo6cpjJnXljCLyIic2OXvwCEee2Eu9f4yzx08wNNxHW3cnG67Zws13vAy7p5PIMwlM6But8i9f3c2Js0MqE3TDdVt4wY2bVImBxCUSaKhCzRaN+PSs2Xd+TZ5PNaBMqlUdh0ioTGVtKPFmi7BhmiPUbFe7GCB+Mer0nisjvtgRNrQ0RVxT9tPMyzTT+nCpqlb1DBKjiq2Q6L9lYfNDsarHS0wKgcmLN13Py7bfws1XbqEtsbHqAZ7pqBdGaRGVVZBeKFRr3LTFrkqfiZ9nZiHUWnUzy9VrRly/mLZj4jiWarGrjPmzuv8WVvxcg//ZGfLZBngmMJ9PD7rYgV46bmkElkbg+3cEvneB+CSFk36jLejSpXZSjiLARHfRlPVYF25+f4NwfbuTblypc0hsBkoCaUZiPIAqzlNeJ7GhJB1//RefoTE0TpdpkmtWaaNJ2YrIi01uFGKJ00oKueLEphGajNcj+sZqnBqpcroWMZYU8Z1lqgPk5s2b2HD5OjDrdC03ecObbsByxHPcUtIUsf9Njp7iK7/3CYKDz1IOIzzJSqg4QhriuZSLHZRyZRpBpNrej+QMnO2XcO09b4KunO7KIxvmmM/n//zvGDs9xO23voRjT+9n8OBRcsIuC/uZtbdPJQDKbjyJadgwnIt56/v+G7lLl6MF3lq+ruweFcBUzUNUXZhss/fvPMmeJw4Q+nVuvXkrN2xdS63ex8DYSYLGBIXYoiiM8ugIlhBktkVVrDvaulixYROx20kgRZtxROBa3LvzKXY/foDQKCr211YuJFKHFiiwqBhn1Z1G5uaUfEJY0lg6jirnNL2HK+tiVYgpjm01fvy/vI6SiwLjAnLVbyt2VXTiIj9JeOjbj3Dy9HHe+MbXkHMcBcRt06beFFmKgHx5N2wlU6lU65NA3JSgQ3WI1G/LFBBv4MQjjJ96lNrgSb7+5fvY++QTOFbELbfczA033cSytZuwOjdSidtIrAJh4jBRCbQNpWXQ1enhuDFJ0FByqJy8lKPDnN7zGMGp45j1ceK4hu05+JbLsqs2U75qC36+jbhQZt/xAT7/bw8y3pBMV8wVl6/lFbfdQFfJwA4kGE0mO2+mIt60m2haT/CdVaUsuNhnnTcVfhMwrjzGtbVhphtfSLJ3oUB8sfLixa7/MzOaCw5Ctmp/U9kXfnJSmiJhVAbEZTJrI0Md9SZRoip3xetT9G25yKTTLChf8be+/NWsLXbh1gIlX1HAWWn2NI0vca62VtJWOrpY//yAuGbEtf+ksOJSvKnM4VuAuFqcp1kZpprBKQf5aWOzEBBvPXi2QV7sRFnsA1k6bmkElkbge28EFlqIW9ed+RbjudaLuVibhRlxhehSaYpeCbW2UhOpQRApdlC7vGognqWpv/dG+fyuKO3Ho25H1R0pmbGU9QkTLUBc9q8Ay7EJIjjTV+Ov/vZfGR8MiUbqhMOjBEN9LCvkaM+5OCJ8iENVxCftzhshTDRCRip1RhpVGmIj6HlEXpnAaRdKiO3XbOKKy1aTGGP0LDN405tvVOBKGxzIA4jx9x7iC7/yAXprAU6zLtyv2heVHSEF2kud2I7Y05kklsOQHdG8rIdb3/MT0JMXvaemCcebPPHVBxh89gzbNm9j9HQf/QeP4AkQV4WOsjmmWeDJFvYmNStivGjywje8Cm9dD6Fn4qg9UhhxPS+Un3gKxOMQdj5wij17Dqkrvfbaq9iyZTVO0efY8CH6zp5gQ/cqekyP0UPPYjcaOKr2y6Bh5+hcs4F893oC0yV0DMZjuPeBp/j208fw4zxJ4mIbIp2Q5kuhYmwnGxWlIHzyHVLNd3QXUlXoJ1KGtKZBvN6Ljs+73v5qCjJE0k5eZO+WiR80sBxLyUtkyj+1bz8P7NrJj7/zR9VxZdelVokIVMZIvytyZj8t1tSdNe3UGnEKiAuZaBoS3PnYjFG2Rjhx4FEaQ30QNjCsBNMrkmtfRe/67dSMXvy4gG17RLHJ6ERDfZ5gl65OF9MUGZNkZEzc0IeJQcLDTzG4Zzf55jhxWFWuN5GTZ8It0bH5RpZdcxPN0nK+faifz335UVS7qSRiZW87r37FDlZ0iPQHcqk9/ZR9YRa4tvimfJfA+GxrolYxyNjqZle6Z4wG4wrnTV5bKrubZXm4ECA+15o+2yq00Pq/WLJ2zvX/vmZf8mFhxE/sTzXi0xlx/V60NI1ILXCktb0t6aV6xNpyNz/31nu46ZKNdMaOclFRxRPCpCuPSOkMpVufZT6hmrXR1kmZNGW2zShzNZGIOPtSVkST8hRdGa5EKtnLKqBfPNBntb+ZXtSZDfrMyGi+DXAxm2Z23ouRFjm/7Wnp6KURWBqBiz0Ci12I9d6SFYKfu8vNF7jPtlbMda7Jf5fFU3Vl1BIDARNZUxMFwqVRT2bTmhZs/UdgwtWulO7P8tcUEA8VqLMz3bQUH6ovk5P9Tf780/czMuTQHE6YOD1Kc3CcXJwoL2tpTC5AXENUi9iU0kSTWtSgEowT2SGh6L8LeWLLU+N9zcaruOrKNSTJMCt6Dd78xhtxvNReQ9BdFFF7Yh9f/o0/pG1onKLURErxochBYosCedrLYm8nuNzCdjz6Yp/K6nZe/ss/CyvbiBzdaMkMEmpnhhkfHKW3dxVBtUF9aAw70lKaKR2wZkM14xhiFByquZiOS1dgdnn4iXS4FDX2pGWB6t2o2TYtWd79wEkeEwY7ibnupk1svnYVvjPGZ7/+GSq1EW7bvoMtyy/FP9JH1D9MPtD2jIFtE7olutddjSn3ZZnUbJt/3bWfbz16gCApYFh5xd7L3JROnlEUKmAaBb6yJw6CpjJ6UIWbqr27rm+QByPHSvdKsSqU8kXTH+O9/+0tYruOiJGUZaVlKvBqSj1ZTgpe4exAP5/9h8/yrnfdQymfx5amQM2YRijgXhOHwoqL00ilUqNYEiCuqdk0vFXAUHe8DzGtENdu4BljhONnaQ6dxq+MEouzW7kHu30t5HqpRWUSI6ekShJHjFV8pRSQ++zszOFYCZFfJ2dK/Z0PY6fg8B4GHv0mbm0I1whUMBQaNlWnSK1jJWtuuAPvkut54MAQn7t/L9XEU3inXDC46+U3cuW6DtxQj4eiPVt85qeEB88/K57NWHHfUQWaqsmPtpTUXdSnwPhMPNZq1NG65s4kROZbU+fbI2b+3mx4MPvc89WIz7YHGPcFfcmHPqWBeKiKNVuBeMqupJUg2qRED59E+6q9fZDQFju85OpredNtr+CaZetUIWfOlErvUDHqivlW4rO0dndaVWum554j6skiZNUmVYNx+XUp1pTmPuJN2grE9c+nusDpQZqr4nbqUVwoED9fputiA4Wl8y2NwNIIfOdG4GIB8ZmbRusVXwgQT02gFBDPanrCUNjwVF/8H4gJnxyz1OouA+K63bf2j7Ymgbg24xAJ8PG+iD/99G6GBnPU+03GTlWJxkLc0NTAVLoYSvGigDIJagQkIm4jNWrBEIndEGsVnJyjiiwFMGzeeCVXX7UGGGJFL7zlDdJZM91yVFoiorbnAF/6nx9gpR9DUFMEdxjG5Oy8cmkRVxZp2d4IIyWhqRUchpYVeePv/AqsaIeCTSB9OYKIxnCFoBEo15AkgLAiNVnaMzzbm5Vto8gS0px0ri2P0e0hsnnfCJSsU0pZM+2zAuAt7jlxAA/tOsWjj+1X2uPtN23i6utWMmSc4UOf+TCFdpdXveAOrm5fS/eEw/BTB+kMAvDrJI5N03bJda+lvHo9kedRMV2+uPNpdj95lIACsVjyiUuG0GfCjAubHjbIudKkqK5Aqmzy1ZpYO0onIlsFLvI7WZMgoe+NsMHIySP89q++m6KtgacIUQTDiG2il3MVEJXmR32DY/zdZ/6O17z2TtavWStOjkRBQlNQeuqcpoF4RKUi0pQCObGPnKp51YGfIg+l2VOM40R4lo8VVsAXG8lA6HiwCjQo4yd5GqFUHVhioKIkKeIcE0SRutfuziKWMOIS9oUhTmMMTj5N32P3Y505Rltcx04CRKceJAlVLKqFNpy1W1h+y+v52tND3Pv4CWpmUV1nwYu5847r2LShWzHi8pmTRGNaRDf5zDO7y+8SIz7XyqyzWrrWQ+Uk0uRPxo5nMhX9+60YMSM7Unf3lg7EcxVStl7DcyVEZhKsi8GNrWTvnONwX7M/+ZBixLVriry8ojeSxggqSE6rW/UGooG4uomUGTcjg2LisMopcecNL+RtL7uLdlxsX+vjFGjPgLFM4lTHnc5vpSVv/YxzLlQVzaQPQZHqumOZRL3Ssla6Xyn7G7UQZQ9n6ixTm9v8YHwxAzof0/WdgwBLZ14agaUReL5H4GIC8dk2hIWybHMyNIpJ0ql7ARSahNUMYuYXPl2S8nyP5EX+/IwVn6zWl0I6kWk4urllik+FMddA/EGGBgqMn0gYPVHHrEuRnDhwyIEifRS2OnX9UkVuIX44Tj0YwLB9TFs6U2pwKL+yadNlXL1xtQLiyzNGfBKIy+draco//eLvsKIRk9THydvSpt5W/uSWeGM3m1iutIYXJtBlRIxWVrbz1g//NnSXlDRFMf5xwtnTfTSbIaWOLirjNfC1vlpkIVmHVCXNEU11EuO6JsW2PLn2PJandnflRCLSlCSUuSNAUZxIdFZBjUIAjzxwiscf3U+j6fOC22/g0q3d9Fun+MA//B5WyeAHb7mD3DDcsX4HI48dpDQ2TiEJacY+sZsTTxG61l6K27OMmtfG57/1FA88dZTAEK20SD60Hly0Mdrm0cdzEspFj1WrVjA2Nk7/4Ah+KFcsBZfiqZ46pSURSRQwMdzH0ImDfPIP/pfEKioLINprAevisJbLuwqrCKAenWjy6c/8f1x73Vau3bodI9CMeOqJojCP3L0UawojXsgXyRd0N9BJKi8lEqV41HYS1SDJVs2BRNKk5RWRaRDEJkEoXxISaEcbwSgiSREgHsYhnmvQ3VlSDiyekaimRmZliPpTOxne8wje6Dj5ZoCt9EKRVBBDzsR3Yka9Zay5/R3cd6zJvXvPUrXkPAk5J+SVL93G9qtXaCCu1b9ZoiNl9rMXRptpfC84l07FApLBESJVy1SUm4o9XaYytQ5fGBCfjRCZT70w3/p/voz4bCugMTsQlwmlizUnXUlSGaJiHXRXeWUzlHcLhGM1Co2Y9cVu3vnaN3Prxu204WqteBjpQpD0T2bYr6QkMjmztgdzRGZTLHw6qZTVkWa95V1WOi5lGzqTWZ8tPdzKjk8fjucCxGf+zkXeYpZOtzQCSyPwPTIC3ykgvtDtLSRNEbQpQFzhcEn3i3dzKF2NpWNgKvqd1IYv9Gnfvz/X3ZkFTIleUvYoe6praEooneyP+NTf7maov8jIkYjRk03cqIAZuZoRVu3kA2K0pZ+AcNNs0giHqQd9WE4zBeIihND2eZs2XsrGTaIRH6K31+TuN9xETn6c/omkg+fpQe79rY9ineijKDVYtRo5y1WWwBERtueq3htSNOjmigwYEYUbr+EHfuHd0FEAWwKsRDW2aQahsttray9RqUREvi7CVS5l6R4q8E9AuOpVL8xw3iFXkv4eTd1h0jKVzbDSbKRe2rFuNKllOSE8svM0TzyaMuI7NnHl9cvpd0/z2//4u4yEw3gNmxddeiPveMHdRAf7yZ0dwK5VpBs9taBJJK3oc0VlaWh2r+HzD+7jm3sO45MnsTzdfVsy5iEUczmioEp3R5FrNl1Be3sbp06f5am9+wgSAeEWYaz5fdcW28GQwK9x+thBkuogf/yR96ssg9gjCzmXKFmKdJrUdWRylwLo//9//Ee6lnVy6wtuxTNyNBuRkr5oLlYkKiZNP2RiopoCcVEIaNyheqDodrS6I6Sjdd5K+qM6k+pgKJDeKxII+7EOtCxh/CVYEh7dZKTaUEA876IYcdMIcBOZhwGceZYzO/+V4Ngxhg+cIhytqsyGMOLtPWWWr+3CLgYMWCXMzXfyeLWdrx0Zp+q0K0zkWk3ueNEmbt62XllJi028Kr6dnI2qB6v6PyVMSpNl3ztvfVbrkhpwGFrvrwC51AJONvjRd6DiiLT277lKiRcrHZ5VTpLJq1tsXuaSsCw0xrNIU7TXbJgy4rqUQ2u7VYtkrTpSL70AcfFrzRsu0ViVnJ/w+hf/AHe/7FWs8NooG64q6hS/1NaGOxkKP7iqAAAgAElEQVQYl4vTkbweWMWcp1c8eUOp9k0PmKr2nGzkIwuhyFP+L3vvAV3XeV6J7tNvQSfATrFTFClSoipJNVNdkS3JanbsZDSx02bitJU3a/ImmeeVV+atLL9Myktx4jgvseNMEjuTYlvVitWpTqqRFHsDQaJf4JbTz1v7+88BLiCQAEU6JKULGwsUcMs5/zn3//e3//3tzQ8ErW/GNeETmfGJrPjUiP/DAvGTDfBML/B0F6jx98YINEbg3I/AmQLxkz1/ujObFoiP+e2OA3Gf7hsE4pHSjWe7ktO914X3d5V5wRldRXdz3mcDIHMwlPkdnUkyl5ievhh/+o2tGDhRxMCeEKM9IayEftwW2O4ozZ5p86BaaygLqMEN+1ANjkG3XOi2DtNmhr0lkshLL16CNasXItEG0TXbwAMPXoOcpUw75Is6j+EKXv/Db+DI86+iLYqQp0tHNUBTUxMqXgV23kaV4LypCSXXR7W9CYt+bAs2fPZ+8REnWSUNiK6HF7e+jMHBEjZcdiWOdR/Huzt3ju0qK4m3CHVEnqExNTMOJeEypCOMaSBk12oCbLp6I67YcLlylknZ8Kxdi/j91Rd78Pa23fCjCFdsXIOVV8xGOT+E//7sH+D947vRYbbixhXX4qH1d6FtIIK7az+sShlRWIVlK/BM1bjZ1gV73nI8/u4RPPfuQbhaDrGRg6GbCHzKZPjTFW/ytpYCrtqwHs3NRezavRc7du1FxILHYDOiAo60lqTG3qtWcGT/DpB7/39/57+AYduWOKixME2Qywg6cVlRRcZTT/8QA8MDuPWW29BSaFXJk6nNMksiTTfgexFGRsooFIoo5Cl2yTTiCogrAlBLgTh7M2hPQjBkyj3nUxbDnQZPkockaZw7GQS+dF0vVVlwBchZCbo6CtBQRRM7BIZ6Ee15D/3bXkHY049D7xxFXI6ksZRe706LjXlL2jB3EV11ihiYexX26ovw3GEXVbtdGlkt3cVNm1bh+qtWKiCuDj5FV+rfFFspwHUOgHi9sqTu2ORjWheyyOEUslXmNnXvi7VhGvoz1Vx6KiBeP6+NY0T129PBaSd731Mx4tNJYMbm96xZ88UxjThvyTpGXDRRGRCndk5ZGor7kWaI7Q6bRUw6FboRFhY7cPemT+Dhm38MLYkF04ukqTPLzMrGf9x2agx6pzf9xOWAOrIJWRXpRRI7I24RUSsu30qzV791Ue9HqQZ9PEVucv7F2QLip3NhL7yFr3HEjRH4eI7AmQDxk03GM9nSPNmu28R5LrUrlPAeJqqHwgaLyYTsFE60bp04417I11N5JJNt1OM0hEdIogihzvAXrvx0T1HJy8f7E/zpN19C3/Eienf5qPXxr2SmqdKlnljFwXN1U0yoD+hVYcOr4VHojgfN1mE5OcQE4hqwToA4pSlDmD3bwqfvvwZ5J/XpFu4oAEYqSHYcxmNf/f+gHe+DU/XEcYyGBgThFa8Kp5BDOfAR5hw4yy/C1T/142i57BKQXicTbmk6RsujeOSLX8Tbb7+LX/i5X8QzzzyLV15/VZpRM8Q1BsZld0Bt83MdJOPO5shisRlezcMtW27F1/7sz9DclBeit/4WITn72tYebN+2W7Twl2xYjrVXz8Nebye+d/hxvLH3TTQnRTxy22dxRfPF6CzrMI8OoHTwIBwCgSgQVxQ/1uEZeaDzIvxw/yBe3X8CVT0Pxukw1VIgrjB8zJf30dHajGVLFmHu3DliIbhj1x6cGChBY1Inry+bcKXJNUZleBBHD7yPvOHi977yX4RhZnJ9FPmiMy4WbCVWDeklrsKd3n5vF3743DO4995Po7NjjoT4EPSReCR41w0y4jFKpVHkcwUU8lbqaa3SR6Xg0zK8wYwlHjulTNxc0BBqGryELH8CI+BxZvplPlMVesOVSHYmclaMOe15OIYLszaAcMebGNnxNqLjx9C35yh6D1XEUcfivaupVFSnJcbaK+ZhuJDHia712BXPxrbBHCpWhxRgplbDddcsxZZNa2AGLC0VnV8vQdHAZmb+QRUZ/2Zfk0F4+sbC2Kc68UzpoNxSVAp7ZlvJa6jI1nGf8enm1VOB4Oy8TwevnQzsnwkQHzuOZ/0TqUY8c01RQDxjxLkl8wEgnunJqF3xqeAykbdzSOgh7idY1bUQv/DQv8Nli1Yg7ydyUzDAQOnw0kokHetxkdJ4XLwsPmOPGwfi6leKBRFhv2iJEgHh7KQmEM+Y9Uz8PxnWTxZFnUzYP5Otjg+7DfFvdvM33qgxAo0ROCsjcKqtSbXe1Skdp0llq18Eplsspuv6z96WwJtflDcQiCvqIwPgdc3rkxbEf+OgvbNyLcZfhEA8EqBtiHOI+gvxT2gQiBOIqsRIrj+9Q8AffeNFnDiWw/GdAfxh+nhTw0vXDEc0y8KopsSTBLfoFdSCXpTDI9ByHnTHgEkLQyhJ5KWrL8Kai+fDSEqYM9vG/Q9cA5GQ80B0IICrrAIHqtj76NPY+j++g/YAyPkaHM0Q9w/dMlCNPYSk0lubsfmhT2PWlo1AZzt8urlQPhGEApb/z6/8Nt7ZsROPfP6n8MYbb+CZZ59Wax57qUTuqWLuZZVMmCpKXBzIsdq2Dd8PxJ7xjlvvwC//0i/CciidoHyUm80KMBIXv/LyMbyxbTfcOMbl167F+k1z8Er3K/j6q3+FmlVF3s/hM5/4NFYXLsJysxNN/TUM7T+A2BuBzeLIDaBpNnwth1FnFp7vHsG27hJqRgGRlpfuWcpTvJiPY6GhZBMFx0FXVydqnoeeE31i50grSVonW7ohuufE8zB04gT6ew6jYIf4vf/+Gyg46m6Pk0AMHMiIC3jmtU9lOz29A/irb30TP3b3p7BowVLVLCpsrGLRuWNAlrw0NIKcUxAwr26qTEleB8R5IDLGgeAanYFGCcQ33QuoD6PjuNLkczrgDgBfqVSJ4fk15MwYc9tzyMcVhId3ofLGM9COHYE/WMKhXUdQG7Vgo4Cw6krzqh/XkDguNly/EsPFPI62LMFblSbsC+ehYs2SYsLUa9h01WLcfN2lMEO2xKaFgExQGe5SrkCUbtX9+ix/Lqd4uZMA8THGvo4R506TzIt15hzcuRhnxlMkWNegWf+OU2G66ebZDzMAGbs+U0JlqmMcWwtOBsSlWTPzchSvx3Qk2bmcNQDQD5NbUDUfTi4HWzMRlCqYV2jDfZtvxs3rrsaqzgVwfMCIWKFNDtUZ3zfJPCPVTZICcRGiZ+EUE4G6WvxUBzOBeFYxjW9fjGvJxxfKD2rEzxYQr19c5SN6CguzD3PRG89pjEBjBM7dCJwJEK+fDyZPxtMtEDMF4tSGc8ImEFdNmhP9wrPXmZybduEDcdWsmMkfZawJPmkLJwBKbcHz7wLE/+pFHD+Ww7EdPsIRS0laYnpaW+p10oA4JXUJkOgVVIPjqEZHoed9aLYBk5pmNhzqCdamQNxMRjCny8IDD1wDKlcy/W1gBpIgSfMCHB/AO//yOLq37xAbQp3NgmEEndIRB2i/aD5WXX0lFt20GZjXCY96CyZTg4mfCpwcPHZUrPiWLl6GWq2Gw4f2K/ZenFOoE1eSHCGrRJucwLEshIGnGjHJrpsWOjtmYdWqlSLjIeAhuasExaxidGx9uRtvbt8Ll9KU69Zj1eWdeG/obfzBE3+CmuWjRWvB2jkrcdvazVjfsRit5Qi9O9+HHpShuRVQdEH9N6xmDKAJL3SPYlvPCKpWExKzADr1UQpCH3PR/kaBBP4RhCmIqyTZmmGK849YUrIHwvPglysYON6D6sggik6I3//d3xA5EN+QDZQ5xxIdN79YgBBcs9FztFrDn/75n+PGm7Zg5YpLBDyr049hGHRBMUWaMjRUguM0oUBWXQqECDobMpNY9PV8nPRHZxpbFj7E3nEMl/p1xqWKpSD159ydonad8idgpJzAp12h6WMB/b5HelB69xXEu95AS62Gnv3HcfRAP6KggNjX5bpTChMmLiKjiks3r0C1vQX77C6867XiQLIAFatT3sPWPWzcsAi3XH8p9CCGnQYgZeOprBjTaB9h2jMDjn+jeXUKaUq245cdy5jrHe8B2dJTRy8SFWnepPIhvWfqCNvpgPjJ5uCzcebTAfHp5niZuQnE6SOeSVP4ARYdeHqTjUndUi1iduB8cYLzMeskQwf9IB3NhO3GWNbShftvuA33bNoCuxKhSN48rWwl7UoaizIN4zjrXndvy1upQCGlVM8mWdUVn14gfkioFTdNZcvET16qa1cV6ziAz1LlTvei1IP1cVA/DrZPdTFPZ+vjbNwUjddojEBjBM7+CEw3mZ6KET/d+Wa6o584p2RznGpKq9XYaKjcU+p3/8YJ+7o+nOne6EL5e2pjWA84sh1R4TLZKBfRwxn447/Yiu4jFrp3+ojLeWiUPEiqjWQmKueUlGGmRjzWyxipHUFk9kGzPUmQNO0cNN0RJnnt6sVYt3YxjLiE2V0G7n/wKji5FOCIbSK1xSFMCfcJgZ4+HHvnfezbthMnDvcoFldP0DK3HZdfvxGzL7sUaC4COZt4WHAxvyR/Q2wG1aqovvmfXHflESLTZEEmDGxqEp6tk2rxzNxgUitg1T0Ag9aA6iYVMB4GOl56+Ri2v7VPQPC6q1dJs+bh2kH87re/hihnMrsG84qz8MB1t+KyuUvQGRqoHD2KSs9hWEEVTuSLMwxj3d18J/513wm801dBLddGnxCxPRZ5SuoTLhx+qguW80p70qQBWWwd1fFVR0cx1D+AyugoDATIWz7+6Pf/V9GIG/CRZ88Y2VNJkGWeUgLNUsGCYZLgT776Z7hkzTpcv3kz3FokYFnMHmIPhRx3DCKc6B2Ck29FoWjLToGZ+LCiGrTAhUbPaxZWjg2ruUWaZDO/eWmmDX2EYQItdmQnI058sVI0nZxcn4G+GG6ljNamGPPyAbSj7+LI1h+gtTIMc8RF74ESug8MIgkLMPWcMPzU+ieJD83xsfaaxSi3NeFAYR5eH7HR7SzHiN4m94YFFzdevRJbNq0UqTCNVlQkaLZbMt6fyR0ipR9IwxXPw8961j0orbRyk7NgMqQHQRlFqUKzXmkxFT6bjN9O51Qna8rrnzsTRny6dSN7vTEg/tLh9xEUqWNSzZoSO5t+7qU6TTtW6xstZRoQyyw2x9AyldG+JrSqh9bYwlVLVuPBG+/A5tWXIe8zdjWR6F82aXBbiqM51qiZbQfKpKoGlxB8LNkznXbGOsPlH6o5g0CcAJzyFLG7kdlN8QJjJ5r6iU/WS85koBpA/HRu3cZjGyPw0RuB6eaJswnET8awTJzLsv9SQFwMXDWgWlWOKarxblwNPhG8j8toLvgrlU3xKXOWrScKvyr+j+MhQLwC/Nlfvoqjh0wcfs9DVM7BiKkhJzOajYkC4jKAmo9IG8WIexQxgbhF+0ITlp0HdEpZYqxZvRiXrlkMIxnB7C4ND6RAPIvckEZINkrKOqVRwC/Nm9FgFUHFU3JK1gE5HU5nG9DSrOg+iw2PtBpU6xgB81j6pESCKwW8akblOaSgKkvUpAtKRNcX0ofjO9GyntLwYLxJS56beYcQGIehjhfomvL2AURBiMuuWY3lG2bj0a2P4aU9u+DpJkwjBztMsLytHf/+U/eiI9GRq1UwfHgv4uF+2JEnrnuUoVTtDjx/oB/bj49i1G5BoDuwyeBHqtWWx0T9+th3EAiW4G4BQTjxAn/yv8MggOd5wpYykTJvuvjD3/8NUEWixy4KlnKEoRxFihKDPjoJEtoaasC3vvUddHR04cYbbpDPDGECgbil+cjbFtxagL7+EpxCK/KSthoLy5+PXbjD/agMDwm2sHI5NHV0INfWgdjKIdRtOknCj3jsHE87hR+eyLF1m+y6gcETAUK3huaCj7lWBf2vPIbw0C400V1nNMChHX0YOu7B1Frk4IPYl8bQOKrCLsZYe/USDDXlsSc/F29UcjjmLEHZaJdUVBsebiIQ37gCJs9LCivlMCeprWOSYsBKDTQydcP5Og+ouU19s/BlSBPBOHGeBCyleHEyQFZ1pZoNzhSI17/WVOP0YTXiE445Y8RnCsTrQ3mybnSlolLMs60Z0L0IRsVHp1nA5lXr8R8+8wjm5VqBcoCiaSNwfbH1MS0bQcj9K8WIq6lTWQXJz7QxtF4xPn7wWT2nOsQJxClRUdtGnLaUNGUyEJ/sIDDdAnumFVaDET9fP+KN42qMwMxHYLp54sMA8ZnMDSeTxIwf+fRAfHLT+nlhHjzzoT/1I2cAxEXAGAGjNQLxN3Bov4bD77kIRgi0nJMAcS5APkKUMOJ2I7H6oYl9oQnbKQgQpyPJ6tVLsI5AHCOY3Qk8/ODVSpqSLmZilc2AIDLEJJjIjIvjgeRAqmZOi0A5Ehkmg4TI3OqmhZjabWlGVYWB0oGnTY4E0+maSc33GO+UNrNRUsHjUyw/v9V+frZRkpYailhnoSAUo0KlcaTj+ed78M47h0RffuXG9Vi0phX/4/v/hAOlKmqiPjZhhD5m5zX8x88/jJYkRHPsA6V+9B/YDbNG6z1KKhzUrHZsPVLCW8crGNAKqEaiF0HgeXB9V5k/iLWJ+hnTKUTcQhIF1vk7gnJho4muVb+ZDh9Ntoff/cpvoJgn+PVQsA1hxPk/AnEWMzwnAvKan+AHP3hOfMK3bNmCXC4nBQmJPMeIRYtdqwQYGCihWGwVYK6HVZhBBaXug4jLJeR0DVHAJl4Nsa6j2NGJ1rmLgJZOVL0IlcCHYdqyGxBKQmgIO2dBty0Q6gz0Bkh8F01ODbOSQex74tvoqA0iX60IPtr55iF4o4TxLYgjA5EWimd5FFbQ2mljxeWL0JfP4V2rC9vdIk44i1ExWmWc7MTFJ665GJ/YuHwCEBcgyfTQOiBOoC585XnMiI8D4HEwLlhRZ6CjCcscv7szSXM9XsuefyogPpM5OJuAJs/FZ8qI17PtZ8yIq+RMNlRyq0kTrRkvsuknsFIXlZ9+4HO4ef21MKshnFCDHiYSJmCLDZSaJ7JJJeMlxk0N0zkt2z6T0VWznKrq+cFkEANJBAXExXsyrfjVlkZWFX3QQWAm68GHZcRP5yLP5Dgaj2mMQGMEzs0InG2N+Eznhqkm/4kjMA7E+ftabSIjrt5nCnHmuRnGs/+uE4D4+DqSccBpfqSoLgjEv/ZX27F/T4zDO2rwSzZs5FIgriSNmfWfQns+gmRIAXFzELodwrAsWHaOFKdslxOIX7p2iTDic7o0PPTAlXAyjXgq0x/X4QvqVew7gbigYTaEKsCoSUOfcvgYV/jT5SJLJiJYNsZ7tGQ0Q5F4MJFTllICf/GepkI+lt/LylznGJYVZmP9AkzJzhJnZMtfx3PPH8c7bx8U0Hn1psuwZE0rnnzpNby2uweBlhNmOm8mWNiRw0/cfytaDSAXerCDKoYP7kcw0C+x7X6oYVQr4vl9fXj98BCG9RZUAw1aGIgfeIRABQiSAY9VY6PoqtLrGniBFBOUwUoUujxGgXQtctFWiPD7v/NfYVsxbDNCweHuRip7SUEmR4/9k9VagL37j+Dd93Zi06ZN6OrqULHqzMpxxK4do6MRSkOjKBaakbcMuKVeJOUhVPt7kEeMPAG478GwdAQRk8N15Nu7kJ+1EFqhBb5GRbkqfET3DE+ccTTbAsNHh/oCJKGLolVBeziAg098B7P9UZgjJUQlDzu2H0Ti5aAFRVAhHhuk1xlSVcWCpZ3oWtaBE7kC3tQ68U7Qgn57AWpmq9gcWomLmzdeghuuXgpL8hjVfoMCQOq+YiMzrzsx2vkuTZk8zylWXF1/Y8wpL/2spNbX9VLksw3ExwuDiSz7h2HEJ8//pwXE5XpmscKsVlMfcBmwmLek+PhIvewYJnQ3QlJycf2lV+AL9zyMlZ0L0RQacNgxHTIFy0TID5dslalhr18yxjVCWX/z5Hlc2VelAjKZTAjEs8ZNpS0al6h8WE/dBhA/++tn4xUbI3AhjcDJAPFUTdmn+l12zj9qIM448HppysSx/qhKU7L1Q9ntijRFwJD6KrsE4m9hz64AR3d5AsStJCfNmgrG1gNxUoYuvHgAo+4xwBqB4cQiqbRzeSSalTLiS7FuzRLoZMS7gM88dCVssfZQBBM11mI4kJofKKA/buab+puoHWWCcGZ1hEouQY2vWgPrgHimEE8JLB0EqgSubOtTkqQw9KGRERN2nb9TLLoakTF+XC3b6aJLdxXifRLjZJKfff4Y3tq2R6wFr752PdZe2YXX3j2Kf/nXbQiRk0RJM/GwduV83HXzlWDtUdBiFNn35bkY2rsH5aEBOI6Dip7DM7uO4PkdR1ExOxBqORiSKkpXGU801FGUgXElDo8jdffyp+o7JTvOwiJO9cIcH+6we/jD3/syTBPI5zhuDDNSu/NKK6+YcTZQ1rwIg0NlPPmDf8XqNWuwds3qNAwwgeOokR4phRgtlVHMF5EzgJH+YzDCKpw4QFQZgRlFsI0EnluBY5miGRfPmVybAPJcaxs0x1FpoBxdM5bm3lg35LqWBgNEfhV5u4zZGMHhx/4BHeVBmKVRjPQM4cCeXuhREYlrwzQdhHqIABU4+RAr1y2B1W6jJ9eC15I52BV3YMDshG82CRC34eK2zWuxccNicZeZAMTTHRFuRggQT1POldPO+TsT1zeUqn+r689/087QoFQlTeFUAHK8J/AjCcSpSOPNLWCbHwp+WFihpFYzGqtqylKkEmPDhAEWc3HFQ5fdjIduvgt3XHk9FuTbpZkzzwaZQGl+ZOMh3TYZA+LpvJhNHKKRq7tfMi2g6vpmM4PS4BGECxhPDeDr5Snq6crK63R0Qx8WiMu7fXBf+Py96xtH1hiBxghMOQJnG4hnc0P96041V0z3d8UScTZUHHDGiH+8gXja3Jj1NqUItOICf/6Nt7Frh4tj7wcIRnIwIgcaY9bHVhcC5TRWXMJ8ejHq9QBmGSaBnmnBcgjE6bQSYvWqJVh36TJoKRB/+KEr4DDiPgW4Yzu+IrNUjL3aaE8Z7DQPQ4oGwdyqcTL1HEiriIm0vyhb0oXRoC80X5kMO/u1hNgi9jbghTEi/o7Hkm4RKOmn8jlXRFp6rClfRYaYPaWvvNqHd9/ZhzioYd36i3HpFfNxtM/D3/zjs/AjA46lwYSPa69ci2uvWoS8Beghd8IBm849gwMYGehDrVqGZzp4afcRPLNtNypaCyI40INQxi/Rydtz/VYXSQB3JklhUcLzkQNVPt5CrAnYom94jHmzCvjyb35JGmS5E8FiwuJQUAGUNq6yuPBDJc8fLfv4/uNPSMUxZ/Zs0MuEjLhpmUg0XZqdq1UXBScnaZ1+ZQiOThOKGKMD/SiaBi5ZsRSzO1vg6DG80qD4wXshmzYt5FqaUWhth5lvRsQgmoIDg0AcTLoFhgY8eG4ZhZyLOWYNxx79NtpKg9CGRtCztxvHj43Cipug+ZbskHi6i1CvomO2jaVrLoKf03HUasdryXwc0OdgSGtGYBagRSHyRoA7r1+HKy9dIMoEIw04UldYSZMEiNNzPHWiUdjrPEbidbOxAuLq0yMKDLGvzgC52oFIGycm4LuzIU052Tw8FQOfHXK99GSqReVDS1Pko1LPiHNgMiCebimxeVNVrjSYN2DFOpwAWDNvCe657mZcv+pyzLGahBk3uV80xqynDaGZNWJ65BmRUA/Es2lJmPSxTuvUhkmE/Iy2VQE/2T1Wz1JlF2a6gaof0Ky6qgfX0+lGG0C8geoaI/DRGIFTTcSTP+czYcQ/zKhMXdRPBOLVqnJNaQBxNcJjjLgGVDzgL/76Hex8t4ae3SG8YRtGlDHi2RUhRA5TyUgVtfA4Rt3j0KwazJyugDgzM2hNF4dYs3IpLl2zFNBGMHuOjgcf3qCAOAG20lyOu52kUm2x5csMUOTvaeecgAzl5ydqFJW6Pr5PnC5mqsEuNSogrBL2WPz0VNKooWFwNML+QydQqtBIQZkwiOc6AvHrplOMkF9sFBVnEnqOs3mR94+Dg4dGcJwWi3GI+Qu6MHdBB7xYwwuvvS+glgVAztawauVitLXmYVsR4sBFwbZF/21HMfxKGbVyGR507D0xjLf3d6OW5BAmuopP4i76mMXeOBhUAS8KdLMxT9SvCqar+iYFY7xOne0F3HLLDTAtHabFaxLDoC0hnyGVjfpWMpJEdije27ULBw4fQnW0DIvHwNc3DQnlocly4Eew6Y4jJB/tJwNYxBLU0ocBrr1iHe669UbMaXUQlXpRHeyFO1JWqgA2hRoWjGIrnNYO6MUCnKYW6CZ7CoDBgRqq1VHYhRDzHR8nnvifaOrvRe1YH47t7cbIYAAjzsOO6ZgSo6ZXYDVFWLikBW0LOlBxLOxP2vBquBAncoswHDtITN7DMZqsEHfdtB7rL56jJMISb58WLikQp0MPB5d/p0WnCoA6l0B8YpE5s3kxnfOI/ehBn9pXj32m0v7C7F45HdJ1Ju8/WYryYaQpk9/ntKUpWbOmKrI08c7kpC9RCPIh0KXDmd852jzF4EYWjLKPmy+/Fg/ecDvWz12GPC0NEzLoihnIqvwxj/L0SDPgnxosqd+ObTcq6Ul9EhPBdz0Qn5i2mT49ZcQbQHwmt13jMY0RaIzAVIX4h/ndmYxkA4hPMXqT1vHsP5U0pY7cSYCqD/zl37yLHe9U0LMnhDuYAXHKOiYDcQ8wyqgGPSh7vdBMD2bOkEY8y3YEiFNrQCC+bu1SJNoouuZoeODhDbAd2qpFsibS31sWt2xrV+2eZ8uY+j21E5l6hG4iqURa9U+m/Hnq+iX3nBys6n2SJyqHOuU+yI3mGNixuxc/ePYNDIwQiNuIhHkme+5PAOKhFioQyiRGyieiEJaVhx/mpFmQcfK2rUGjRCLR4Ebs6zLFOpBAmGttEtN8IZRwG/E8pz+458HRTTm3KNERmA7KQQI4BXh+AIeNdoK2x/e8ZWkfY3G40mgAACAASURBVGfVFVGMo9KNj3lMp+x+zAjQOERTUx4hHWLkWBSA57ixsJD1P45E/sIChaPJ3X0vCGGRtBMtkLJ1FNd5wxGZTBZkSB9wSh9iBuToDGGK4SDA+tVLcPsNV6LZDlA9dggjx7qh+y4s+tfHCTzNRmg6yLd3oKmjE4VCm/QVDA2VUa6VYRWBufkIvU//M6yebvTtPYLeQ33wqhqMiFE+FPuEcLVRNM0ysPTiTqDJRjnfgp1eM17zF2GwuASVxAIMSwqmFifGXTetw7pVc4QwZQ+w7MCQ/c5KksxfXWo/FQB17r7G9A8Z2pvyULJDZO9Ddo/IrolIVMaBeFbTyR2VnlY9Yz0T4nQmY3HOgbicVJ1nqwBZdmePtVqmGh1ltiQzBhly+oejGmBurgV3XL4Jn93yY1jstEnzZk6zxEXFyZNl0OCFgYwi42bl/eq0beNTZUYyqONRCUxqi0nqOw1wbAu2zc708Ys9mdViNT6TizNTaUpDhjKT27jxmMYIXHgjcCbSlJM9d/IonGouOvncosgIWqORcfM81azJ+VOCUD4OzZrpvJ/O/jKsGRAXHJwuzGTEv/l3O/HWm8PoOwCUe5nImYel59ImQI4X0QtdMWqIMIyR2mEEKEEzQxh05LBzMC1m2OsCUteuXIZ1a5ch0UfRORu4/zMbYNuqKVOyFcWmT2lJ5KUJgLgsCWBMmXFm6PDfKRgnLifOZy4Tg2loQ8h+Kp5m4CWwLAXs6UOQyU5UlL3Ex8ANDTz74nvY+vpeVMMigsQBA/oSTTH94r2SqNejwpkQXedBcW0XaQi19Tnohi1MKwFPkhDoMgmTYNWEQV13yMTONMGSnutxIKx0GIawTFsMGRikZOgWmHETKWGvvB+PXHy2RQOeJikq6K0+FlmwT+p8JmwnmXuy0gYLBuaHMORHMeZkvBnawy8h56RZUgnfyfIzbVPJbiiHtUQzzt0Nutnw91qavpnE9CBnw6ey/fN8T7CJWCEGPgoU07sjWDqvFffecT06ioDtl+H3HUetrweGXxHATsNKP9ERWzYMKw/TLiJfbEWUWGxPBXIJOpo0DLzwGKLuI4iGPXgjAfwaUB2uYvjIcegJk1xdzF7YhMXLO1BzTHTHBeyJu7A9XILhwiK46Q6KHgdosUPce9uVWL2sU3CR2PuJwD5LHU1kB4S/0EUCdS5BeN21HpsIpzmedKdEHbZSQEjgkthXp5aG0mysznvynDmTeXgmeLC+YJxOmpIVk9kpnmwePy1GPAPiEwTxKRBXW4AKGBN8q45s5VLiuz7yhi3Ae8P85fiZez6DaxdfDHM0QB6W2BwJm86OC97EUST2NKqLerwKGgPidddLKld+WFNLI74xK2fbMuA49O4cv+CTgfhMgXMDiF94wKlxxI0R+LcYgVPJUE62JXqqeWcmi8XE85oaiHOXUkkgxoSTdU871wvwj+LKZF1Dat2ZzIhzGAjE/+Y772PbGwPo3QeM9mqwYuVOQTkliRkWNIy2j5MR+FE/yt5RhNooNDbdObaAcNruChCPfKxZsRTrL10ujPis2cADn7kClp3JRhgWpMGrJQKguS5KMyWlJHVWgvJrEuyiiVY7vgTp9I+mzEWaGpkOmeiIfJLA1MamjDE9sGniIjYZyjfcg4FHn3wDr28/BDduQaA5iMkG09ibDLgAMeWdbphMY2VoDJ3GGO6jApCCNKlTGH3lASKEW0jJjU53NAJp1QhJVjxmcqcWi482F12T3toBWxaZp512gvIVDL6GAv8iIWHC49jtIJVAKibJGD81VgTechwpeUawX8gVELiBAHk7Z6Pq1qAblKQacg6mFAmqQIliT5ksk7AzLCChT3v6fsIuKscWjknWByeA3jJT8G6Ky0tep4lJBfM7HNx962bM7SzAYjOnW4Hf14Nq71GxdSR+4TEatoMo5vHrMOwCNDMPPZeD2WSjuUnHwLbnMHr4IBZ3XgT4OjSriKg0ihcffQyJO4KWVg0LFrWidZaFYd3EEa0Du+M5eC9eiiF7DiLmsbCoSQLMKmq49/arsGxBq+AhFnFyvul5cWwjnicT0znu50WX5mlIU9KHpm6eqcORaKLlXsxSN9UM8OGA+BjGzLatpunzO2+AOE+Y+jMp+lO1EatRicxl0aLrCAL1ofGHypgFB/duuhmf3nQzVnTMQ44xrrGOwGcSly7SFsXwaGMfuhTTj3Hb2SQmWxByk6lGDnkuP+RxJNtOBOK0uVHi/nFPcVXRjFsaTrcsNID4dCPU+HtjBD6eI3C2gfjpj+I4EOfa4XmxgKMGEFcjWR9YUguAb//zfrz2ygn07ksw3BMjp7VKoyNZXwHKwqQGSLQSav5xVPyjiPQqdNqlOY6kapJJpQuKloRYvfIirF9LIF5G52wdDzx8BSiTFkIqAQb7Arz5xg4cOzoIn/IPi8BMxbuLx3WaGsg1S2x3dUNYZd93oWvUZ3fi5ps34PChYWx98VUkoYVEmkt1AZ1MXjTsAPfcvwW5IuDHLiy7gO8++Rre2dmNsmsj1GwFxMWshfaJaVMogbist/QwJ8EYCQOu3FYA3cyBltlsyzQlap5UfRqswuM1NXjUXkcBcqZKtVbMtIWQx6hZ0ggrBg5JAJ06VQJxRCKS4bnqLEqEFE8BQ/pT4HjqiS52jGJPp4tsxLJs+Um/cTku7hjYOiKu/Smjr9PnPdIlWl78vHUy6Wq8iUeYQ5lZDApySQk8MuyUovAw+Hps4nR9utBYgjN0guyohpWLZuHmG69Be1sOCKpoBpnxGmq9R+EP98OKPJjcNaDVIV+TkpeEynoLLhtQLR2OFcIOhqB7LozQhGMVJJhH831UDx/E9hefxkXzWzFndhMizcOA5uCgNR/v+Z04YCzDsNUp+IpPMmMf89otfPquazC3Iy/XkmQk5wQ1/ooopURJxpU3QyoLPv055xw+o17NkrqoSFwRJcmpi4rSik9B4NaBa4UBz5yQOG+AuMhCqGZS11UZ7bMKk+ut7KM0g+x2IrGreTfBwkIbPnnNTXj4lrvRHFrSaW2SRedj0snBdz2xPlLpYsrekO+j9D9qADMgLlUvo2ilQueWmdJ1EYjbjpWC8Il6pAYQP4cfpsZbN0bgIzIC5yMQJ+NKacrHhxGvkx+mK8NERlz93Ys0/OOjR7D1hW70H9QwcCSAlTSLfaHkTlCSERMg0tu7hIrXLUA81mswbRt2rgDDdJQWWd4gwOoVF2HdpcsBVNA1W8eDD10hgT7EnHzJ3bt68fxzb6BcTmCaRQXCJaxH7VSo8HVly2eZLAgU+2sIjRmgtdXBdddvRPexY3jzjXdgm01ATCAKBEEAk+BSr+DOT23E8lVdIk2hlvtEv4vvP/EC+odcRDAFiKu0T7WKKi9z1bAnDZNkTwnIuTNgWKh4EfyQLGMzPDcGFaPCrppk6wMYFLVEHnSb55UgR69FrtVE9LqNCHlUqiHigC7n3BmgntsXeUys081FGXkw/VF2tLOmVDK2KQhns6Jq3FTWjgTujI+nHEbXTeRz9IDXYJk6vKAich4GBOoEvaEFjfIaUPPtI5djwVoFEk8eT7kMgbwi7zIgrooC4gdiCYKKIPSk4CHgLeYLMOIQOSPGhrXLsWH9SjWLUYoTxyjSycUro9rfDX/wOMyghryeICaQTwiKDeiWI0UOOykTMOSpJs7xSaDRKRKmrsOMfPjHDuDwjm2Y05ZDMW/ADTz0m63YZSzADn8WeuwlKFvtEv6kkXhMPCyd14x777gK7UVFPrKJsR6I83cE4uoOuECBOMd7AomuSFYJqJVQR97PKQksuzfjqbKnv9s4/SJ1ToC4ohiUUGesmpD9HGWLowJrlc5MGHG2c3ALy7JQ8zzkDBtNMKGNerh49kL83AM/iTWzl6AptmBrJhzaH4axeJBHfqjeg/GsaZd4NixKbZL1+qouFYJ+aaqII4Qhq2/AFp04bYDSho+6cc2KocmR91MNfYMRn/6GbDyiMQIfxxE4n4C4gE0vEemDamjPbFpn1hR14V6/UwHxlMRJEtHsfu/JHjz3w4MYPGyg/7APPSxATyylp+VaQxbVpK3eEEYqh1AJjgBmANvJw84VBYhzpaftHoH4qpVLhBHXUEZXl46HxlxTFLbs7/OwfftuDA4R0OXh0T87TZQW1lJ8BJX1rlroTGkMFDYTAbrmtuLSdUvk+dvfehdhQKbZEUZXXEfoXpKLcNWmFWjvYioN7Qt1YaQPHu7FaNVL482VVGncIYO7yHRcUW7Tcj5ctxkOlNjYs+84Dh0dgudb6D0xgoG+ESke2PBIeYtlkOxysXRpFy5duxStLbb0ZMWJDi80cejICJ57bhuGBgk0TVYNCLwygqAsEprICBHGHjQWPRrbJ5VMRO2rK7AogFHThQH3PeIBRtfb8LwQOaeAdWvWYePV1yAMXMyZ04YoCfDyyy+jh24vWhuQFKEhT0EN8sUI69ZdhHzOh2PHMGkwkRAjOEr+yt0IwxRJS7VaRbGQRz7vgMoPYjmSgY5tS7FC4Dx/TjtampoQBdSps18gFkeVogEYfhneQA+84V7YoY+4VoUlBKU6H5GsENyLTCRI5SM6bGrvWcFVhlDt3otK72E026rZlLsax40OvJnMw56kC0P2PFT0JknM1ImxohouWTYbn7z5MjTn1edB0lLTfglVmCZSBMk9kEqOzpwTPtezRqZ2SFJ5CndB6oF4dob1fQjqmC9YRjwD4vUXL1MgZluAos3JgDibKFhl04KIIDmIkIMh6ZqOH+Oua27CgzfcheWzFgJegLxmQfdCWIkGx7AR+IFotKQhNI0BU82ik6Iq5HdsDFWNGtyqyiokTg60FOLWRaarU5ch27oYr5hOdks1gPi5/rA13r8xAufnCJxPQJxYznUbQDzTiEsKHxcCSZuM4ScGHnv6BP71qX0odVvoO+TBiIrCiKvGL5VcSQeQCP2oeEdQ9g4LEHdyTXDyTdB0W5BZnOqtL165WBhxPamgi8maD22QlEZxFxNtMzA0BPT1udCNnDQJihkBtd0WJPyH3241Qa3iwzQcsZ1LJdEwbKDQpGwMKxXA9dROMJdU6sVJRLe0Al3zIaRXzEh004IfxqKZZU02vtopHq3OgGXMTzxM3Vz4emS/t77ah+1vH0RpJMGhQ33oPTEkqZ+ifk9c2LaHhfOb8MhP3oPly5pRKKjX9nyg5gHf+/5O/NO/PIuBgZo0hvJFvcoI3Bpfx0WkufCTCnQrVCx5ZuGYua0LyCCxRoBlIwhYOLBgotQEKBZbsPaSdVi1bLVIhG644QpcedUCvPPeUfzt3/4jhgcTeJ4DTePgJcgXffz8zz+MtWuahEGmD3reVg410oiZmttwfAcGhtFUKKCl2YZDOXk23lEaepQ20FIDH/v8D0UCir1hEqLZNmAmLsJSP4a7jwAM/4lj2GwsZOMrm1wZOc+CwzTgei5yLPCos49qMJMq/J69cAd74Oh0eImR2O04GLfhpXAOup0FKJsdKEeWFIZaTFvFKq69bDlu3bwKRUfp7FnccX5STcMpEBfwf6EA8en148otKE3bTB3zCMQFl6b9DNnKMUmZ8tEB4qLVzs5OktxSkCzbJWoQuQMWcNvNsRHRxN+PUGTXeS3AosIsfPbGu3HXxi0o0gyfejI3gBkmKFi0T6LekZMpcw5SnVga3ZrZKPKmSu8xAeg8nsxbXJq0U49J6u64daH04lm9rSrU6b4aQHy6EWr8vTECH88RON+AuOdxO11Zyn4skjUnwMwxeiVdf1TgHFlcspB+YuLJZ/rwgyd3o9yTQ99hD3pQACIVziNNfmIr4cF0mKRZwpHj2wErgOM0w8m3CBBXQXYc4wirRJqyQoD4bAHil6c+4goM9PbWsGdPN3qOjQIJGVZHmhTjkAA0QMfsApYuX4yD+w9hsL+UasAVsyypkAnZeBM1tyagNGNw6aTi2ExrrGLu/DZsuHop7JxqBGXaoABuWYBVkyOlEUI6Z9bmorygo4hq/JQmPiomyMhHwItbe7Ht7cPo7inj0OE+lEddYaRj7hokNVjWKO6681o8dO+1UkiYTiSA1g8NHOmO8O3vvITnX3wP1aqKm2dzZ+iW4Y4OIgxHxZUm1lwEWlUBcVmXlUwnsydWa7MqjnTNhqGTvTZgGjnYVh6tLbOhhTmYhob5C/K47fbNuPX29Xj00Vfxve8+B9OahSDIi74/ToZw773X455PrhVwnUtDfwgJWKzwsvNnpQb09w+ipbkZrU1WqiSPRObBz5VURDpQdUNpqCXbT4KRUiJhs5MIOccSqU7i1xBXy6gN9MIb7INeK0NnqiYxCRtvqXPXVV+AQUlQ7ANJFRjqRrl3D4yoKjJfNzbhmR3YHbRjazIfPc58BGYLvIgnYQqwt6Iqbr3+ctxw1UI4BscynY8p9aVsQ6yDsmbNCwGIz2wXTwHxtG8hxXuUp0wE4ikyHe/yTI1EznzNOuvSlBePvI+gkLLPoslWco56xlvVqOPVvnzO1f5Ruq2kqi7lZJJuj5imdDPzMTlGA1OXRV0XEXrJw+VzVuA/fOYRrF64FPlIh+PFsBgYEDE5izZDobIaTT+TmemONJXwi9uE6TFlADvN6pTylZMZQTglKqY0bqbpXA1G/MzvwsYrNEbgYz4C5wsQ52LOL89PFBDndvkEe7Lp2aUL91KmpE+2QFFCMUYEKb08mwhDAvHn+vHk4ztR7SsKEI+qtOJT8gRTdMNkSSto7QjQ1hnjtbeeAswQTr4ZuXyLirYXupEuKBFWrrwI69Yuh44yZlOaQiAujLhaKw8eGMDTT7+ESpm6EFukD2K/5wcwbaC1M4eNm6/G88+9gNJwFZZeRBjQzcRREgZLWfZRD57P50V2SaKJ61pMaYfmYfacVjzw8O3islLzyIibsAzKlAJh3VW8Dd016r5kKYyULlz+rQo3Ana+/4sv9WD7293YuacHR44NiuuHcpQhm+8i54zgl3/pJ3Dp6lmwLHK7PjTThhtoePzJnXjuhf144439iGNLHDpsFoaBh9roEHyvBE2rAYYnTYgE4spMgcwmuxUzTMFrQW04mXC61eQFjBsaG1Z1FPLtQFwQe0JdL2HOvBy+/Fu/Jrrg3/qt34fn55AkzULmWZaL1au78Eu/dC+ackCROn7BLpLrKRIPFhJk8/sHhtHW3ILmog6HyY0kAolDhFg0VUpnGCGk3ziLI9H2s2nVR84xpXASUpAe7BR+05OwMgSUBuAfPwIz9BVDTQvLRLnVqAQjH+FQNyr9h+HEo4i8slhFVhMHg2jH3qQLb+gX4ZjehdgsIqEbDi0S/RrsqIJP3b4RGy+bK/sWmee2GGek8pRMWaDaExQWOn+lKTMD4uqOzshXtQtkW8qJJ2uAzu56NVePS1XOQq9m6nNf5/szhdvKZLe+qeZZsS/8f772x3gpBeKUgGQKrTFT9CwKN8Xb429L/VKqF1fl99j3WAJnCnxFPy6uKKxuVaOIHQAtvonP3XkfbrlyExYUO5CrxbD8BEaoIWc5qmOZtlKGSskccz+h1EReJ2O462+qNN829RS3bFOAOJkCFVmWFgz1e3Tpb+vZ76zaaTDiF+4S3Tjyxgic7RGoZ0FmAsTP5P0nMy71rzXVzh69pwnEo0h17Mxkx+9Mju9cP1eBqdTyLo2RF5liCoSz42MbITXiT73Qj6eeeh+V/gJ6D7sISpQLOAL06LxH8ieKS+jo8nHZFQvx3cf+FhVvBLmmFtgFanLZKEgDAOLXCBevXIR165YDySg6OhJ87vNXiUZVSTQ1lIYibHvzPRw8eFQaDPktTY+yYxFiwaI5uHj1CuzcsROHDx9D3m6D79Hrmo4oyr+buxvicMHiiqyrEGA8S0LIGpYtW4Arr74c+YIqxvj6KpiHugqhQses6ibAG2HB2U9F3bJam9OWL/zwh0fx7o7jeGXbXgyWfEb3SJMkLRv1eBRLFzr49f/8BbS2Z+mf9AkHKj7wd//wCl59vRs7dhyFqSl7YpJvGu/JOMTwcC+iaFRp8VlMgMEs6ZiRAEx3c+LU15HNl3RBgcbzISNuwzJs9Tt6wCOCzoZaq4wv/cLDuOHGS/Ab//Uv0HOiCk1vFn153knQ2hLjv/3fP4v2FgjAFv9xpqiS5KZdY8yI+0SkKa0t7WguqlAcuoLTnUb0rroNP4jlGslfmLpJM4qQhVyCnM0GUGVVSS05Itom+sDIANDXDffg+/CG+uV1C8Umeb3MND6pllAbOY6wMggrdGGKtCmBa7fhSNyKHX47dplL0W/PFc14wqCmMEHslVHUR/GZ+27BmhWzhEVXXupscVXscOY0J+4wY3D0/IXhGUZTP099nBn7TZtKsuEsUjMyNmvWnNyoOZ00+WTzej0WzBQh9VrzqZ43kzlyAhD3M0Y8BdRjQDztI5EhqQv0+eAA1QHxFJdnB1YPamVCYfJTpCHnJlgxaz7u3rwFP3btTSi4QHNii6Vh7NNP3FINmwm3vtQHNu2skZuNjRLj+zDZZUujycTRJa2SbFP5TNYVDGoAJ17kqbx/pwPiZ0P0P5OL1XhMYwQaI3BuRuBk4PtsAvHpJv/JZ65IiaxxXs1lZPUyIK70wOJZd24G7Uf8rmNTuVjoKhmkYvs02YoXrJWiDgIQhtE8/dIgnnxqF6oDRfQf9VHpp048B43uGiHgELyihMXLNGy8bhW+/o0/QdktI9fcCjNXEAs6AdSUesQBLlm9GGvXLEYUlbBwUR733neZOHTQhYVGIXTfCIjFUiu+IFCDQo04iyay59R781pR+0yCWjIx0ss2lsKZpUmnlzLjk9IEeHkd6srFVjrVxyqgkF2E7Il1F0Ve05MwH6ZoZuu97wOvvtqHl1/Zh61vvo/RGoNgqLcGbNoARiO44dpl+PmfvQuarc6NG9S8BpUQ+Ou/exGvvN6N/fv6oEcaezvhEHASiDO2vTaCSqUXhhaIZlrs59KLOeZmRh0+X5hsOIOFKEshrNQtcTwhEDfoB04QnDC9s4Y4GcR991yNL37xk/j2P7yG51/YjlI5hmPTFpCyjxJ+63//eaxeWRAHN9qU0O2Nb06pCAunWjUWRry1uRVNRYJ+Fk2M4AkFFbE4CLwQoc9mVbUToJPejjRYeoy8wxeOAI8gnBfVBQZOYOTwPgwf2oNkuFesDW3Jn49hsLCjibwkgAZIwgr0yJNcTf4tgoWS1YY9URt2+B04ZC5FyZkNP2LeimK2tbCCVquMz95/K1YumSUMeIaNsp2hDIiLuiDd/5gJyP0Rf4TP/OXT4CIpPHSGXVHSJW3I6jxPSntPv0M4eT6evAacCoif+r0/eNpnCMTrq5UxUVJqy5R1rk4ckGx7gNpuAnHHA5pDA5suuUyY8VWdC5HzNdiRJomcbGrgIEu4DxcdstpjevR0e2myP6QYmKsKm3aGZB8si6w4/VDTUniKizRVZVM/oKe6MGd+RzVeoTECjRE4X0fgg4xKyjJNFTg2xe+mO6/Jrz+ZeVHgavJcSglKBrwU6CYQ55Y5mTSxyvuYA/HUFluklpVAwzOvDuHJJ3aiOlTE8LEIo8c96ATiIncgeKd2ewDrNzTjEzevx1e/9sfo7j0Bp6kVdq5ZWEhRBusErx5WX0yN+FJE0TDmL7Bx731XwHHIMhNgUtNAOYoK7JEd3SxNMwWvvDwuA+/yfF0l6SYolXTN8aUqlY8o0FvX4pRGuqvGz6zeUppZlcVRvxU/1T3IEB7KGAhy5f2JHyPgla3DeOb597D9vYOohYy2JyBlcIyLWS3Apz+5EXfdsQ6xpFLyeeSlNdQi4Ft//zy2vtaNA/sHkIQEihocAmlKpiSkz0VpuBuIvTRsZjxhVAoWsbBRKUca/RKZ+kk2XDOhEYCbNkzTlvGl7aPIaG3KecrYtPEi/NKXHsTu3SV885v/gL4hH4aRF0tC3ajip3/mbtx03TLkqOW2dbiCK3QY1MonOqo1H/39A2htbUVzcwG6RsaeiaSpdj2JEfiuyEH4N92sIg6rosNmZqZh+AD1/H0VcDC8UgnuQD+CgT7EpUE0afT8ZoASbRJ9Yb35pQKX1OUio03pLuOQanDQZ87CjqgL7wed6DEXoWK1i9TK9wOREpmJh86Ch88/dAcWzS3K8/lFNjzrpZN7T3aM1PtlbpHnRabPdJPjqf6eAnG1y0QrTTLiZw7EJ8tJ6ufeyf+eDjfO5PTOAhCf/Dbjm19Z8+TkA1XyPQW0HZ9gPEGn3YTbr7keD9/ySXTZTTBdOqyYKnUzbSFXyZvKSkg+PpSs1ElT6o9EadSzBhBeIKUTpy1UJvCfqmr5MIz4dAPdYMynG6HG3xsjcP6OwFQgPJs7TsWIn8kZzRyIp/rodBUXZ2qC8VA1z6kl96POiJOprM+aUNKUVPqsACZdR3zg2ddKePyx91AZKKA2YGLgcAVGrIA4F/IkZnhPP267cyluuX01/vhP/xqvvr4NsItoau2EpucRkf2k1V1M+8KF2HD5SiTxCApFF5/93GYUCwTLAUwmR1LAIlpgNneyMa/OEUVhXwXEuHvLHd40yl4KiPRvE0jtlDmm37hc3ayPK32QsLbCDqr3Uj7cYyZhY++X7RTwMX5ALTmBLsGhet/vf/8oXnr5few5cAK1kBIOFXSUt3xctmYBPvfQzbhooY2Azn+pFCeMFRD/l0ffwPMvH8I77xyFRmvI2IKRWHRtkDewjQgjpW6E1EBnyZpymyqHG/6UApLWfJTDCKRk/5oJg4FKtpMG7GhiCxjGIQIjQZSUcN3Gi/ClX/iMAOO/+/un8fJr7yPR8kqkoVdx5VUL8cjn78S8dkOaIyOCfDbGphKOWs1HX38/2ttb0Naah5640OABiY8k8RBFNfjeCJJwFCaDnvQRuNVBJFGAuFaGSevC/hEMHhgGyjEKvK9cH3YYIp8wQEqMyseQsApQShBSJsR+NxYf3NGJYoSagxG9xFzJWwAAIABJREFUiG6tC+8lC7Evmo1efTZqelGkMhEpcTrMaQHmtSX43AO3Y3YHNflKvkSBhlgmZpJh6adT901qQjfWGHsmc9U5fe6YQkMBccWIq62wCWYiHzjI6Rnx7Cn1rzPVv08FxE+2dkw+nB8BEJdpb8IU8sGDUbZEegQ0GQ7CUhX52MCKrgX47G334OYNG9GSWLC8GBpjckUfp5hwidlNGzWlcaTOuWWynlJuwKyjVk99xS3q9GT/Ut2Qk7YuGkD8nH6sGm/eGIHzbgTOBRDP5qZTMTFKlqLmMZU+yIVWyf7onqFYcfX7jyIYHwMTIhmYBMQzW2oKBVIQTED5w1eG8MTjO1AZKCIaLaL3wCj0kEIAjhGZyhHo1nF84eeuwydumYc/+epj+OfvPoXYLKDY3AndKCIKVSIlbfNWrVyM9etWQEMFhjGKe+7djAULlCRELAYZ0kKsl0pLBBwTmE8Mek4bClWTGXkny0wBe72oe7KSMgXZGeDOsksynbdgvLoarH7jeLLkhb2+JMiYpFmuAN/77jt4fdsBHDjSBy/UYeeLCMIqmgs+7r79Gjx03+VyrCpFPoYlDi9CAuOZl/bhqR++j60v74aW2DC1PMBgn5hNtDFsPYBbOYFaeZCpImLsIOPDnW5l6D52z1KCoth6yjcsGE4eOu1hqKGnQwyTOQ0doaXDCwZww+Yl+NJ/fBBNBeCJp97Co0++Jl7olLQANbS1+viVL/041q5sA9g0yR2OjFWlhbcboa+vF22tBbQ3s+m1CoQl9R0MouqdQOD3y31im1W45R7UqoPCbtNbMk+bxZKGWncMxyvAiWw4MKGHEXReEDLzDNpJ+xnkvuO/CYaUUaIUkdSXB3oefUkL9gQdeCtchCP6PAxqrXDFR55JsKoPwdZ8LJ+fw0P3bEF7s8QoqmujsfxQuS4KlZF1VzdifWl+QbPi6bnwHiQbzm9+DrKI+5MD4Q8PxGUs64D+eQzEMzCeNtEIGK4HvqntYZTAoT6t6qPVykOvBLh25Tp86cd/CktbZ8OqRTD9GI7OlCxlQcVJlY0sohuPVTKW2or7ILAWRl5SDNiJPc6K04pImmXGtu/G1/6zDcQbbPh5h6saB9QYgdMagQ8LxE/NyKhDONVjJmsQp5amZIy4vJoAcX4RzCmJigrw+EiC8TpAoYB41obG5kCFa6RLKF003UjDUy/24+kf7BaNeDTahBP7S9AjRxr1QCcPbQi6dQS//r/diyuubsdff/MFfP0v/x6a1Qwr1wbDaBbwpowCQqy+eAnWXLIMulaTUJ/lKzol5EbTaGmnJBZiD5gEiBMGuZBZpuNJInpww7ARUqJgqaKKrLg0V4KP4f1B28HUYlcaNVOZhGhUlJOJuLDIrnGiwuxSS7xMI57JQdUdNx6AIv8mC29Zsq7S45xe3b19Vbz1zlHs2HUUfUNVJIyLJzSMq8jbZXzhkU/hxk2LlJGZAfi+L/Z+/A8C8TfeOYF/fnQ7Xn1tr/ijWwTioQlLbAwJqz2Ebj8qI30iCUll/bKmK993df4EqdwhANlw8rumDcMpQGcIDy0gBT/QKz2G2HljBNdetQC/8osPi6/5uzuO4Rt/8yTKVWVLaegMAirjZ794HzZeOV882GVTQhm2KK/5wMPgwAl0tNgSjJOMHkVQOQa/2oMw7IMf9iJM+gEMQcMoQncAoV9RDh2hjmJowxrNI+lrQiFsg+6bsGgxGEWqCZVOK7xe0r/G+0P5KPJ+4c+YmnopImPUjBb0mnPx1mgz3vLm47g5FzWzCT6vOUeEzwNgax4uW9mFT915LZrz1JYrn0rOBvwcTADiGSNeNwNe0EA8ZfcVEKdEi5+JjyMQP2lhQRCeJrxNAcQVjQO5SVkpW9y1GqlhUVMnvnDvw7hu1WWY4zQLGLe5cZSo6F/eNATinGT4wVGNn+NAXCbI8fpPubrIkahGT27BOY4t3qOqqpm4Jp8uED8V0J7M0J/W6t94cGMEGiNwXozAmQDxmZ7Ah9eITwLiqRhUmufiBH7AqJZUc6v8E2Z6SBfG47JmTLGgG1+M6NKhUk3SvU9KUxg084NuvPDCYVT6CghKOfQeKMFCQWzyNN2FYQ1Ctw7hK7/3CJatNPBP//QOfvsrXxUgblgtsKx2WBbTa8g6KiC+bu0KJFENSVIVW77WlpyAb16KgOPPIBeqKg26WTAanmsRXUpsJNIkqYkneQaiCT75GDbxKX4pa7oU4UkK3FKJgeyAKJcMQyLNSTiZYnfItY/2d+qaK+JJ0aHUaatKhWCWhgjcZRawa9iouhF6B8o4cOQEhkeZCJqD50WwrQAL5hv46S/cg2UXNcFh8ZCQICP4ZwK2CU8Ddu2v4G//YSt2vX8Cg31lJMKGOynTSw20i8AdQHWkHya1veTKVJfmmBEDxyeLtRdGnJINasNtMuIOorR3jNKUIAoQMbbequGGTWTE7wOjSgaHY3zld7+F0TL1rBZCr4JC3sNDD9yMO25bBT1O4JBBZcNoQktBH6FfxlDvERQMH3mMYrh7B4LyUYTeCbFITIwSEr2EGCXE8Qh0zU+RPL3AbeSDJhilIozBTjh+KyzdQhTSs4dMuNqtYmEo0lxTeZALg63xfuJ4MizKoNocw0YH9vmz8W6lHbuCORi2OxFaFmL6jvNayetEAsSvu2IZbv/EOhRsCQlN75spgHgKeOp3ky54IJ4Wl8R0UwHxqTHayRnxqebiD5Ig49KX80Ijnl3QyRdTceFpR/UYUM46/NM/pW3uFhtfvAA5Nh6UA1y5dDV+8o77cM3yNSiEOnQvYgqu0s/p1NxFEvYjGvHUgSUbKAXEx6Ux9Vpx2UKzTORyObG5ybbwxh8/Uaoy1eBnLNaFsUo1jrIxAo0ROBsjMBUYn6wXzN5nqt25mRzD5AYh4S9TNjf7d/38M+6aMg7Wslh7AnFKUwSQCSOuUhHHJuWZHNCF8Jg6IJ7ZGAqfKjhTk7RJAiBKdEZrGv7n9/fg5a3HUO7NodpvICyRPc+JTza0Kkx7AIZzCF/9+s9g3gLg2Wd78J/+8/+FWMvDdNqQcyhPodUh/bpjrFo+H5ddtgpRUIVlUqcaIfQ9mIwwJ8gUG0J6UNOGUIHfbOEm+6kzMobgi0BaCCY2airmXIFwoqoJQoKxq8LXidLGP8Gw+nh8OoE8o+G5I5Jdc3V/pWA8DbYTy8JYDASlMdINCBgd9AwM4sixXlRdgnayyXQrqeLWW1bjk3dfjVmt3Ghms6AubDhfuRokCE0Nh04A3/q7F3DoUAk9R3rhlQPYyCGkx7nITny4lX541SEJ+lGpj8QKXM/V7g3PRe5badYk2542alo56JYjWmoWmhZZZgbVGNwBGsKdt12Kn/vZu8RT3Y+AP/jj72Hf/gFocU50Qo7l4vrNa/C5z24S+YoWhrDpHBOXgbiMZOQ4uve+C3+4B/7IMVjhAPRoEJZZhpWrITLKgFGGbtYkIZQNrGS6qY83oxwcvxnaUBPs4Tkw/WZx8RbLQIO+46E0mirJtibe5A49yCM6srAYUJ9TX3NQ1nPo1bqwfbgVe7xOdGtzUXXaEJPipnUzRT3SoKiA+C2b1+ITm1bBMcmIU47F6oauLAqwq12HTLQiNvhjXxcyEFdwT93XGRBPZ8Ox3cbTBeL1c202355KIjgVED9dJcQZa8SnAuL1srbMk1xd9Yy9Ga9GOIbsQGeFZ1AP7kZoCQ3cuv5afHLzFqxbuFz042zspDk9GxQ4KLzBCLozDeTkRXFMlsIDJBMgNy23AlViGZttDCYwpc0vkwH2yRbFiQvhxMLiQli3GsfYGIHGCJz+CJyKsT7Z3HG6k/FUR3UqUK+kdenMmnXfpcEsajHJwDh9kDn3WcqCLQ27UfK80x+L8+oZk4C4WmaySG9KHVJQomnSrPm1b7yB93fWcGxPAH/YghU4AsTjmCRPDYneg3kLq/ijP3sI+SZg64v9+OVf/TJ0uxm61QLDaBUXDhEBaT5WXzxXnFMoe6AdHkEPJSn0d1ZMd5p9IcnQ9etfKheiHli34bmKmSaBTe/wMPZTUGoJM6xYdGIwFdbCdMmQDYJMAbUUKy2wnbZ/lJuQbU1lLhPbPlPNTlqWJcKIO/ACFg02iGCrfoD9h4+if3hUBfIQBCeAY9fwm7/5CBbMA2ziY2pr5PkmgjgBpT+BBWzbWcJ3H92Gvl4PJTYuHh+EQeafsgvpY/Dh1gZh6iFq5REFRGUcdHFJk7Vc9MzE35YonsnUkxm3naIE+9ByUYg02hoztVOPYdse7r7zcjzy724SRjxgQugrh/Gd7zwNA82IAu4y1LBscSse+Yk7sWJJHhZBeDgIeCdQPfgOju1+E2GpB7nEhYMaLJShaWXArgG2B9q8xboLXXMBjWMeQzNNeAGNBvPCiGOwAHtkNgyvKJiF/4/0iDmmAqB1yqAiKpu4O+LBooGENBKoAKOq3oRerQVH4i5sPZ5Dn7UIJWMWXDMvgF5ZYSogbmgh8qaPBz95Izas6RJzF6qEWIAxwDBTBKRGcnIEch9lKauyG3FefaJndDAT5kWZB+khnloXptKUyfPyjF74JA+ayY7lVAB+pu/5IwXi8pGXT0sGwutCl8mSp/28Ei0c0bJHB2047WqIle3zccuGjbh/y51oN/MwggSJH4HsOYE7W9GzLT6Z7bKVJ9VdSqGUdiQrIJ7uevFzQTtDpo9Z1IqPFwgnG7TJcpX6/z4bi+1ML1bjcY0RaIzAuRmB8xOIj0vrxo9PrarZTEtWXBxU2EknTCMZ2olM+7kZ0bP0rlMCcQINJceguYhKRARGawTir2Pf7gDH94ao9ANOnJNkTfpoM3YdxjGsvtTCf/vKXXDywGuvDOKXf+XLiI08DLsVlkWdeE7IHdNwsWXLOlx22bIUiJPVVBVQVuwoh67UYi+zqhOnL2X5R9Bu6jlURoFDh7qRaC6Wr7gIhSYbruvB93T09w2iuaWI1tYmRCGdO4ATPSXMmtUhxYJuRpIuqdjktHeKTPwYEK8f6wyIKx0t35/6eNoyMjEyMWxUvAiPP/0cwpgSGbU209Zx/twcfv3XH0Jri1RzwkbTbYTyG90y2Y+Jo0MR/umxrXh/XxnDgyGCsoe+7l7AY+CNLfegH9SgGz6WLJmHWnUEJ44fw9DAkAQKMVAp2wUyLEv01MWWVrR3dKFccVGtBEBCFlkRc+R4KckJtQRBNIybb1yFf//I3Zg9h2mqwKGjZXz72z/A4cNlabK1zRgtxQCff+hGbNm4Akn5CIxqN6o976J/35uIho6gQNPAJIAlspMKNNND5NSQ5AJEFoG4D50hPVokMhPq2kPmooCMeB7acAHm8KyUEVcsf0TPcdHHKyAeBwki3xcgbjvKD51QHlYRZbMdB8NWvO+2YvtQE4atefD0FoQsRgzJAVVSHUQwNR+z2208ePeNWLWkRQC2zrRQFjZjGpXMOkcx4jyejwojria7BhAfbwSoE1uPC0MmAnHlYpJhZmr6UicUstWsFRMdJitsN0TRA9bMW4ov3v/jWLd4JQqJauqU5k5Wnzo7mk3ZgsnS41T1p+QlGRAXjC7WUCnsp16Pk58AcfqKp8vWZLF43dw1UyB+su3rs7TkNF6mMQKNEThHI3C2gPip9OZTndrJGPGTyeYyFoh/z8B4EFB/HAsAF9JjTDP8EdjRG9tcVQBTBfpkttsKeGRhP4MjwNf+6mV0HzJwfG+MkeMBHBCIU8dLfXQVmnUMW267CL/4q1fCsumn3Y9f+0//ByiuMJ1WOE47DIPNnZR+VPFr/8tnsfm6edIoxremLGBMlZl5fvOiZP2W6U5FqhxAzoaA8H27XXz9638Jzazhv375V1FoVlrfPe9X8crLb2D5ikXYuGmJMOa9J4Cnn3gZc+fOxU03L8kk4Kktr7qLTuaWMnmZY28kXfDYdEkwSbJ23yHgt3/nz1FzKTspiNOJqXm45qrl+OIXblSOLn4Ex2TDpJKIMt/ITYB9xyv45refwPBIAaMjCYJRF0MnBhCUmVakQTcsBJGHXFHH6rXLMKurDcOlQfT39qE0VIJbqQrBZucc5PJ5dM2Zg+aWVhSb2vDeu+/jyKEeOGYRhmYruSq9bqIQsUXpSg0br16I++7ZhNUXd8JxdFCi//iT2/Ho49vExlACeqIh3H79cjzyqWug972HEzufx+ixd5GPS2jSarASV3TjfGyi1ZBYLqKCi8h2EVq0PPSgaSx81P0mET7U/CcWHN+BMVqEOdQB228FNTNkr/kYFiFGYso4cPwIxAO/AsMykViOSFJ8vRkDaMOeoB173FYcCNpRNmeJNCphgBHl7nxfEooa806ruOLSJbjrE1didpuR3n9k31OZT1qWKxmb2mngzzrnzAuSEZ8wV9YBcbqmZM2aao5MHfemmFxPZy4+W4z4Sd+zPuL+9JM169nkjIkZP+MxRlwmhnEQnqUeSTe7aSCgns1gWpkmWvECDGnSbIoMfHrLXbhr8xYsau2E4UUosIPbZbXK1Ctuv40vOIpmGJuXxvV4qTRFADlvUV1Pgfj/z957wFlVnlvja9fTpzIMQ5EuvTdFOoIiKqKiUdHEmERjTK5pv3hz7/+7X+5N7r0xxZh7jSV2jWKJBVBUEEGkiCJIk16GMsAM0+eUXb/f87x7zzkzzDCgRMH/mfyMwpyy97v3ft/1rmc9a9FnCIbc//F34y3pP0+2+LWGD7KM+VeEnLJfmx2BMzgC/2gg7gPo5od8ukD8BL2iF5NNQNzkKD6SS7Cpmdcjcw7WpZsTvDx4aSCeTn8W2mc/cfNYJfDoU6tx7HAQx/a4qC4zodoqyM/DIbQu10ENHsbcb16Eq64tYdC75J09+L///idYUtAD4rmezpdSn+vx059ehwmTunpe2gKIk2JDuMRRWI5gqoWbje9e4/VM0nHb4OTNpYs3Y9GitzB52ihccdVEIcuQgM0bj+GTdZ9ixKj+GDCwEy9u9XU2lrz1ETdzXj5rFDeC+uCbbYGpcZJtK0+8to1/xeV7uh9Iuy7B4IbCAAxXwpqPDuKpZxfBcSmRktJGJfYPv3b2REyc2B0KRb5bMlRyZxGZMQziDRnYe7Qef3t5MSqqdCQaFMSr6lBbUQOrweJESkkllttFMCqjV99uyCmMcEGbJKeJhjgs8jRXFGHxByAUDjGQVdUgtm3ZhQP7jkCTgpBdDS5JWUldTet7IABFo81CZ1x26XAMHtABipxCMBTAxs1H8eBf34DlhFl/r7u16NMRuHXGEOgHP4R5aAM0qwI5AROK3cDnR+y8JDuwkYBDADyQgBM0YKkExE0xdhJhCbJHt+EQSHZU6JYOPRGDUpnLQFy2dEjE4FNTLVs1EpKmJl4bNjW5ujYM10VKCSOl5aFOiuFAMoLtiRj2m7moDhSjQY5yFYD08nwvUbOtQo5xJnSpAddeOQXD+xUjqJDMl+45cmgRMjQhoU5XQcS+VVQyGL2d44+/OAlxHUgjngnEfTOP1jDY1xaIZ8oNG1lxr1FATBU+R5N+JXuHMlMjs7UPlUwoVSroyJDqTfQoLMEV46fhsrGTELYVL+iHTOtJkkdlKREpxgDa2xdk3luiE9n/7nTiGDHiqkb2SFTCEbsmZpG85qhTBeLN2fLmC2kWiJ9BNJT9qOwIfEUjcKaAeOaGP/NU2losmv++NVKgORBnqYKnFScHFZZMcFOc7y1+jq/EzRjxxnwIj/nzgTjxgUfKgceeWY3jRyM4tttFzREbsilDpSoryTiUagRjZfjZL67FqDEExIAX532EP//v03DVKBSdXFOivOaQY4qi1OPnP5+LCRM6C3UkOZYwCBYgmhrwCKwR0HVI/tFotyj8wpmbMoGPP9qORW+sQOcunXH1nKmI5mosi4k3AKtWbsPhQ2W47IqJyMmlplMTjq3ig+VbUbr/EK67fjoiUQ+IE8ZjSYL4t5DFtPzA+CYljkNpkAQrXZiOhup64NUFq7Fy9W5YNkl2DAR1G0V5Er7/vTno0jEAVSENi8bHT6w93VK0jyFpyo6DVXjh1aWoro+gqsJEvLoBlUerAINAqMLQ35Us5BQE0Lt/dwRiOguWhV2h4GyFxaI4cLIs1pQAg9kdW3ejdHcZZDeAkB7lvjKKrud4P6pu6wbGju2OaVOHYOjAYiiSgWBQx6Gyejz417dwpNyAQcE6chyFyjHMGlaE7vGtaO+WQZcb4FLDJmnGuT9W4g2OIyVhKwnYWgKOZsLRHDgkxHbpziLW3ITpWHDUEECe6Tbln8QgV0WhxCPQrAAkkvc0Il7h7W86nrWoI/zCG7QCVEp5OJgIYne9jgNWLqq1dkgGC5GSAqyPJ/284AxtSIoBRUoiopu46/Yb0bEAbAWp0ebBIiCue/0JPJrp/jxvlNPucl/RhHqGvpaYfna8JJWDQqmaXkor3RWeq15bc6t/KCfDameKEW91/j+TjHimJCXzC5v26oubwrd8JWmJqgm7JipzBQMBWEkDmiOzi0rYkDGgU3fcecO30LuwE3uNR+QAJMsRMcOe3k48xBlMgydREX5BoqnJZ+Lp+6lDnSYgKilSUwNvBDKAeEuLZEuLXxZon6EnKvsx2RE4i0fgTAPxJvPjSWRxmd97Atvtz3G+cUCGIwdPhRnZCqQZNS2HgQ1j8a8LGG8BiIv1RpTgfSBOEvnDR4En/rYG5WUhHNlpI1FJego2yQN567lyOXLbVeDX/3U9uvcUXuyP/vUdPPnU61AC+ZC1GFQtDE54hgFVacAvf3kbLrigmKUdrLn2ZJH+JSXHFM68cL0KhNdQ6bkIwmgA/vrwPHy2dTdumHsdLhzfG9QzaaSINQU+WLEF5RXluGbOJJDhBtscmgo+Wr0Ln23dgemXXITOnXNFiIkHxP2AHwHEfV60pYdLaMTJ/o+cZRKmjP2HGvDcC0uwtzQFx9U5BEeVGzC4bwm+863LEQnSe2hURbMkpV4rmnAGsWQJpcfq8PS8Raipj6Gq0kbl0WpUHa2G4mhQyW3GdWC7BmL5Knr364ZQXsALsxH2hcTmCgcZ0cdF7DHpql0D2Ll1Lw7uOwbXVKDJYb6+mkZjazErHY0BU6YOwMQJA9CnVyFCAQehgISqahOvLdyIlWu2wyaXF6cO+TiKcV1cjM87hpzEHmhyArJswJFMuDJvoZi5h2zClgmMJ+FqNlyV7hPit4WnO7vk0LZMjcD1mHrViACVIbg1CuQ4yW2psVKED9Kmgz6bkkotdlTR2S/8OAqwLx7A7joNh80Q6rQCmKECxEk2RaFD5B3OtoX0YwJSErqaQsf2Ydz1vSsRJkaYVOZ0D9hU3VAhs0WzvzUV7jk+I34uA/H0nCg2bNxnQY2a3P93ekD8VPHbmQbizZ/GL9ysmbb+y4S56a9pZKobHWwJhPt6bQo6EKCYPcJdF7quwzIs2IaFmEZdyBL0ehNzps7E9JEXoUdBRwRthSUs7LRCUcNe8xHfXGQB5H09DzJRA55/Kgcs8AIlbkqykwroCl9EYsibA/FMdrz5wub/+VQv5FmMMbKHlh2B7Ai0MQJnGoi3JjlpfhinB8QztcE+q+hV+wg2kAzCsmCRAwdrSIVEJe2qcQ7eBh4Q59WHtLPpEO8mQNxygENHgCeeXY2yAxoObzfh1IehUpgPhayoJhypDB261OF3f5yDdkUUVAM8+JcFeO75tyDr+SxNIccOYrjJgk/TGvCrX92JYcMKmNDhWG2WH/hJp2KN4dXOY0R9oECSD9sA9u2oxn1/eAAlHUtw+53fQofOMuIpG8GAgj27a7F27RaEIwHMvGI4Qz/2JjeAzzYfxscfr8eQwb0waHAf6EQsMxMu3Fl8/4LGK8obgWb2wQQgKaMeQCAiIUHs/KdlePb5d1BVG4JC5yrVIqgmcOWMizBlfD/oLH/wHPhEcYVTQYmpV4IB1CRdvL5oFbbviuPwwQaUHShHQ02SG2JZSM5ss4m8fA39BveAHpNEA6Jn+85hPrxs23DJWpAi7g3SvUjY+dleHCk9DthkAUga8giSZgqKRmNuoX37MK6aPRYXju2DvDwgoLoI6RYsU8MnGyrx9N/ehElWjGYD8qUKDC2sx6Ti48gz9iISpEbbBJKpeqi6IppPbQOy6sIhMK4YcBULjkJsswVFEsdsy9SkGkJcjsAmHTc0qEYISl0QRrkJpUGCZslc5WcrQao+SDJSUJCAjqQSw+F4AHvrwjiYiqBcyUNCy4Epq7Al0oSTa4zwUCdJmURSJ5hQNXKJMTF6RE/MnjkMGkmIOERKVEEsUhT4eIevsMA8VLnIlKaca09803lYsN7klsLR9o0BwkIIlrkJbaui2NY4nGkg3nz+/4cA8cyTarKQeHsymqhE6c4LtaLBZEBNZRtqgtGQTCS5MTNoy1DqDQw/rw9mT7wEEwePQsCQoDsUEkDPdXrXJ7NnJnWBk7WUWIDYxtDrjPGj7cX3UO3OYSAe0EmDRt/vAXSPzjgVIN7WBcwC9bZGKPv77Aic/SPweYF48/c1P9O25ofTBeLCpzrNhovv89lGAuLUuMmtY563eOPqdZKL0Eg7n50Xypd8cPKkX4YXmlwaDGLDTQLiZcCTz36IA3slHNqegpyIISBRZL0BWTNh4xC69Izjvj/PQSwHSCSABx9YgHkvvAOoudBD+VC0sAC6UgqBQAL/9m+3Y9CgQgGEOZSF1iCR0siMpDf+bGBCVr0M2AlMWzDiEpYs+hgLXl+E8ZPG4PobZyAQEZeL2PhNGw9h06Yd6NGzC0Zd0IsDgUgDS2x56b4qfPD+KnQsKcLYi0YiFJZZ0y6cUgQQ9x1bGjdbmeQ4H5jnO0LH47l/rPiwFPNeXop4MsqaZF2tRX7MxR3fmYNO7cMggw/NA/x8b5K0lJpUFQmG7ZI5CirrXCxbsRNvvLkGFUcTMOPk1U6e5hRsRNckhQ4lYYybNBwfffoBbAK6ZEHIbLlICNWoj4tOwrIyEj1CAAAgAElEQVQxdMAQdOvUC+8vXYP1H22HKkXhODoUNcDaGNNOQtcsjBjWEzfPnY7zewdhmEAsQpr9FAJaAKX7LNz352dQnRBgNupUYkBeLS7uUoUCcy9CFOaEBCTFZG04BRxx+rxKUhRLbBYUm0E5SWsIS1hyEAmKnJfzUGNHQBFALslTnBDUuI74sQYECIRb5DFO7jgizt6CjIQjo87RcTghoSwRxJFEDDVSHur1XBh0XrIgKBnP0JtIg847FIObNINBGZGwg5mXjsaooZ2gk6TXDwWSZPY1z4wN8LENG2TwlT83JWnNgbjrWGy6oWukakgHGfltf740qy0g3to86094nxeItzX/+59/BoB407m5FUlaC5fdnxUEcOYmF8du9EHliFbHhU56cVuGVm/hgj5DcMecW3BebhHUpIMQlXZSIkFM1nSRIsayPNLqUTSwp47yGXjfx5y7nMlOiJpEiRUnBxXySxXAXSxSgkHw/5v+3dqfGwfzJCXms3MFyx5VdgSyI/BFRqAlZvtU/66t720L/Dedm3iGamxQZ8u8DNcAP/iM9KnkMcwR6/TfxEfIZOPqB8g0P6rmM/rZvIATEyY2GaLmSmsAW11TMDy27UzghZc2YvumOOqP6FDMGGSHnLMkmE4dZO0Yho4O4//7tykIhgUQ/98/L8DLf38Xkh5jRlzXc5mwkWUC4nH833+7A0MG57HDimNbLJfkcZcsBqmWRbpVkZBpGgYiQR22SQ2aDvbvPYr/uf8JFBS0w3U3XIF+/UuYNCanDwLi77z9Ierq6jDmguHo3rOgUfNLV6CmysLqlR+jvj6B8eMuQIdOIV7PSL4gFi1/Q+IH+vjXN+PPnqOExdaWpHoHnnt5Ld5f9Rkg57MzjOJUYmDfDvjW3JnIiYmPZebRJm25EGjQ/WN7Aa5UbSGkXlYJ/Oye/8GRQy4kO+oNB4FDcvSox8hRPXDb967EbXd8G/sP7YUS0AVb7FqQab2m+9KyEQ7q+OH3f4Rbbr4cjz2yAq+/9j6SCRrjAHQtLFyA5BT0UArf/ubluGxKbwRkh4EqO9koKWbW64/H8chjr2B7GZF/Aah2LXpGqjCjWy1KnFLkaynAqIYrxVkbTnaIVDBiEE7Qmf4bJlzFZD16ytVRhzxUOZ2w/7iGbaUNqE/oSKVkls7ojoYoHR81h0oqAmoAqkSVf6q8yEgYEqpMCdVSCEklB7acD0uJwVB02DTAqu87T7ILsnQUsguVZEGSAcdJYlD/Lpg7ZxKiQZcbahnv+E2650xGwKlt8vlubtbwQJ76VAkhRYNOVj7ek98cs51M0neyOfhUqpbNq0wtAfq2QD4f7xfXiLe1nJzs9170MtsXkoKEgDhF2Xud5iRboSABVyEffeQjiGsnX4bpo8ahJJwPzXAgG5SWRQ+xxjtuiSySmOz2mje9HbvfBOIvVxb7y9q8i9Q1BbougHjTZE5vTstgyFsC5lkg/kXugex7syNwbozAqQLsk70uc/7guegLJuqc2CzenBFv1qHjySYodttiLamXXijQG6v4eLrzG24yFremFJt3zc4SXO7TOqS8Fe1pxIhTaqRoJqToFQLi8+ZtwPbNCcSPBaFQ+AoxlWRTJyegh49jwtRi3PmjEdADQDIB3P+n1/HKK+9BCeUiEMqHrMS89b4BwWAC//Gr72PgwByP6RZAmNlHmdofCaRqjfIPSnM2EgZCmg4rBcx7fhGWL1+D2777bQwd3pWBnx+82NAAvPL3d5CbF2XGO69Ab2T8yJWFiONPN+zEZ1v2YPyEsejRO8ayI2IHTcOBplOwDx2B2JiQ0lrca5nAR6yKdA+RdCdOUpzH38a2neVwpAhcy0BUa8DUSUNx+aXDoVMIKAfvAIpr8Xk6HFpE9o/i7ylYSNI0VDQAv/w/D2PH9iRgxSBbQj9PQNyV6nDh2J74zu2z8OOf/whbt2+GHNART8ZFrofjcDWcsKUiOfjne/4VMy+bjqefXo7XXl2JZELnoCFdD7HWgsB2SdcgvnvblRjVvz1CiomQTuFItGswYNRVY//mzXj/g03YcEBGSsph3/d2bhmmdqpGr8Ax5Lk1CLg1kJU4oFiwiYgjXo804yz5oCqDA9NJwVRDSOrtUOWW4N319dh2UEatkQdHyoOkhODaMoIUuJQy2OecSEGFZCZcrBA9GiQ7sbUwkmoQlkJVFtKY6xxfT5sxKvezcgzkBkIAnnzraTwo/CgBXXcwfeoozJg8AAGVNPVio5UJDJuDxLNzlv08QNwLy2KTRoulKaRoaIk8bX7ObYHik83HLVUvvxZAXLAWYiZnRtwi2yDRsOEPKumqKFWTSzxxG8O6nI9ZE6Zh3KARCJoSJGrs5G5ilScJTdLYmoeaSOjiUKlLTNKZncOiS1y0NFDns8RAnFnxxoUlzQQ1X+xac0r5vDuvs/MByR5VdgSyI5A5Ai0x1KcLzjM/L3Ph+LwjfeLcxPC+CRueuUCL7wQsU9gZipwfn00SQJwheaO0oTl4E4C9CZ77vAd/Bt+Xrq82BeIEfuh3JIX+bHscz81bz0A8UR6C7pDPMy3qhCKTCEWrcPU3+uGa67uz1CSVBP5032t49dVlUMMFCEUKYTsBYQvoxhEOJ/GbX9+Bfv1i7NZAvoUCiNMQiRAfYohliRxGJKHfJcmDJaPiiIE//fFBZs1/9osfIa9QHCcpEKhJs7LSxeuvLUT3Hp1x4dhh0IOCEfW8B0AKj/37KrFk8QcYM2YUBg0t4e8i0EZWlQTECbz5aZ4kRmgRiBMJpsgcB3+8Bvj9n5/H8Rqy+SWnEgPndQji2lmT0L9Pgae7FWupTuw1pXmS4xiZJpAXOUtqSL6hoN4Cfv3fz+OTdRUwEkHILM2gdxLJVo/xE/vi9u/PxHPznsPfXngGdfGkELlTwx0dEzVtGil07NAO//Wb32LQoP546slleOml5XCcKCQEoMgBBrfEsA+/sDO++51Z6NxOQ0SzEVKFBEVWbCSOl2HjssUor0ji/c/q0SDlwZFV5DjluLCwEsPbJZFrHkFMroYi1XCokkXgl6oTsgWJrAK5wuFwMI+hF+JAqgDr98lYvyeA48n2sCl0xw0jRRhG0SA7OqdoMlCjygyF+JBNMwnsSedPBhKaJqLoZZKd6HAljcdOEjsd/j4eErrdHEnIdbiC70DTTNz2rdno1yPE90JLP+cGED/dSUDgMtLnc5gTkamcqOklsmb0QbR0/s2B+BclQng2zMzQySBWTvb3J6wlXyUjLmJsqevZhUr/tqkJQvybSqWNP7YLN2EhVwoi39UxptcgzL3ianQvLIFq2Jy6qVPqlEmfo3B5kNwByIuUNOdUT6MGUf+HLiKTBRTuQ6UwikfVaIet8c5SeG/SJOb1358iI36yW6otLejp3o7Z12dHIDsCX94ItDVht7UJb+v9n/dMWgbifkO6FynOSY9iPvMlKBTBTjpYIUtIWxmmNZWNs2UzFvXsBeJ0ZEKa4jJTS9Qi67U9acrWbQkBxDfFGYhrLklTaI43OAwmp7Ae371rLC4cl8NAnLTYJE35+9+JEc9HKNwOhiVkPATEYzED//Wfd+D886OCwHHJ29mzKWRbPweKJiOVJFWw6nmMOzDiLjZ+Uopnn3kBF0+fgEtnjoUWZNLaYzWBfftq8M47izF8xEAMGdqXpS9C50sLF6e6oL7Wxt9ffgN9+56PC8b29eQoQq/twZXGJj0/UagpOPHMC8i0z6Ygnzj+/PCLMKiB1SVnEhMTLuiDGdNGIhYiZtZr9iTCi3XitNkge0YK9vFC9Fwbpkuss4QHHlqEFe/vQ12NxBZ+GklYnBQkuR5Tpw7E7d+fgbr6Ovz3vb/BitUfcxImYQGNiDHZRV40hMkTL8Ld//RTRCI6HntsKV59dTUsKwzTlBEORrky4KAWl84agptumoLcEBDVqXGRyHcadwsNR/Zh85L5sAwFy7fVodyMoQFB5KpJ9A0cwqSeOgqS+5ArHYeMKg+Iq7AoDVMjiYrNLDS5qNDfxZV8bK+O4r0NtTiW6Ia41A221hEJh3zYCXfoiNcTrqBNG7H3VHUJwDbF/SHJMuvhOdPEdzpi2x2ZZSu04yI2XPwV2fPJUDjSnjYEJmQ5ifPP74Dv3DoD+RERV98S6DyZfeXnnW++2velSQHOoIEDXRW2hZl4MXNObA0Mn8nzOF0g3tJ3f6XSFGbDZZkfPl+aQsSCkKgIIE4+4+SfSUlUEejsoNIxmIuZYyfj0gsnoF0gBs2CsDQ0HLgWNbSoXuysr4fzXFp87bdXEmatH4ixEI0R5Nii0k66idVhesfTnP06ncU1C8TP5K2f/azsCHy5I9DWs36mgHhrTUWtnW3L1ToPhnka8cx5y2fEhT7cZUtDP23Pb+o7cVH3F8AMmcupVZS/tIvkH45QLZNkgsCy1zjJzYjAth0pzJv3KbZvbkDDUQ2KRQmNdE4mZC2Bjl0d3P2LSejVR8gsiBF/5KE38dzzb0MJFiIcKYJhEftGn51Abq6J//6v29GrJzG0wjWFQbCQXDPbaZpJhEIheOQxM7jbtx7Gy/OWcFXittuvR5euIU5KpNeTPJI04p+s24X16zdg4qQL0Pv8zqIIwRpwsRGiWHqSg7zy8mLEYlHMmHmhJzMRzDmZEQi5gi9N8dbTJs4pXnaGJKEhCaxcuw8vL3gfNgIM+MO6hRuvnYKRgztCcmwENJK7CFcTv3JMFWe+pxwR7kPvM12JPcVf+PvHWLhwA8qPmICVBuKy0oBLLxmK790+jTcYO3ftwYpV67F02QeorK5G1y4dMXxwXwzo2xOdOrZHt649uUn11VfX4/HHFyGVDEDXYzAMcjqRoQUSuPnbk3DZZUMRIhAue//Q8TgmzGP7se2tFxhDbDoiY2e1igonBwHZQom7F9P7R9HR3IM89ygkVLMriqPpMGnjo5L9JNkFmlACElJOEg1SEMfdImw/pqPa6QkpMgDFXcfAUiiGHjheVYfy8jocOVqNsrLjqKlNIBgQoTyWQWNOrLcqbES9fS2569CTKEyxqcogwKXAIvCSxIkwtNC+KIDpl47E8KGdEaKXZ/S1ZT5wdB9w7+7X4idD0eBnvRAQ99xSMufNMwnEW1M/ZA7p1wKIN87nJEkhT1Iuw9C/Rde7iCemspYK8leitM1wCugYysN3r70JFw0aDiVhs5MK+Y5zrZUmKmokYa2j+AZixH2nFjFn+sIYUknSBEgWOOSeQoxHU614VprytXiSsyeRHYHPPQL/CCB+KpvzU/3eEyUyQp5yomuAb+EquFXDtBs9rjM14E3BeLqaKAbwLBGGZ1zNpkCcQI0QutP/CIwQEN++w8QLL3rNmkdlKGaY3SPIAcVV6jFgaBR33zMG7TsKqSQlXj726GI8/vhrkPV2iMSK4UD0EgkgbuDe396O7t0IZAnw7dvH0dczweSBIT4OasI0gL+/+DaWvLUG1865BpfMHMhMOPUrKax1lVBX52DVqg0oKzuCCZNG4byuRbBIPUMacoVsFU0ossY2hsuWfoSqqipcM2c6FzaoQdEwKOiOgByBPh+JiQ1Cc00RX2dFxqGjLl5/cyU+2VIKh6U0BtoX6vjOzTPRrWOYEyCpam0TEM9IoiYAyZ8qfPF4jeWUTQl4f1UpnnvufZTurYWdkqEpGhzXgKLWY+ZlI/C9701BQBdLdvlxC3997Fl8unETpk6ZgFtunAXbjCM3FuLzIBeU115bh+eeW4bqatpsBDlxk4B4JGrh9rsuxQUXdkc0JFQdpC/nqD/bhFpbhtJ3X0C8qhoHkzn45JCBw3YRB/G0kw5hUu8A+sj7ke8chuRWQyaNuKrDcklGk2JGnDXbqgtTSsFQgjACxaiwi5EMDUJxzyko7jKGLQlpA5K0RKPvwcO1+MuDf8WOXfugByKIRQsR0HJZVkNMOfW1ikoFoW1XJGZ6FpwkF6J7hqRONKYsG5cM6IEUrr56Mi4a3x0BykChzZ9HMPoMuP/sfh0YcXEu6ftW4DYRAEmyK+q7EJvT9E9rQNzHff4rm0sD25qPW5Mmni4Qb0mS+JUy4v6kzo8yOxUROy2AOJWxhG0PpYmRwwk93TZy5QDCpBevN1krPmf65SjSowglgZCjkIsnTNOCTTOp53cq0jWFpSF/F++UxQ6Lvo9/76czqeQrrrJWXVw4UdLNHLzWdkltXcjPjQKyb8yOQHYEvtIRaAkQtzQnZE72pzJBt3VSnx+IC7IhE1Cn5y3xrTQDkpMhyVNIT8zANd2p2QLMbVzC2jrsL/33rQFxmvMJ8JAGevtOEy++tBk7NsfRcESGZAY9uUQcjlSFsZM64gc/G4KcfAGPiEx+9pkVeOCB5+GqghGXKUGRV6YkA/Hf/+776No10uhqwb2GjQCcxlRm3T2bANhgdvjxR5/D4UPH8LOf/xO69SJtsGgvpUWIlrm6OhMfrFjHvVIXXDQU+QUR5pMIaBMYN02TdecExLd9VorNm7fgkksnIz8/yK/xNeLNNeEt9QXT+mZDwadbKvDy/OUorybQqUJyGjCof2fccPVEFERlaNR8yhY7FNcuaFoWybBlJDHwovpALhY2ZBiSjO276/Dkk4ux7bOjSNUTkKT3muy/PuvK0fjObRNFcyaA6jrg4b8+j8+27cDE8RfilrnT2SqR1mnyYCew/sor6/Dss0tRVQVoWoSBOIXX5OYDd941EwMGlLBUgZADf6yVQli1EU0cRf36xag6tB8VdgwbDtvY1lCAlKwhKldgZEcbIyNlaO8eguJWc2olNfe65Bcup9hLnLxTbLYxtGBKGpJyLurULlA6TkRBt0lwla4w3ChryymQiZ6rHbsO4A/3/Qlbtm2HpKqIxQqRn9sJupYDnRJa5RBcRxUSKpKlkFzFc7vhHg02w1SgqwTKSZLSgN69C3Dd9dNw3nkx6Cr1G9C5knWfv9FqWabypT+QZ+gLBf7y5ivPhprmKE5GZ/28D9Q/HxA/ncNsri/35/q25vmW3tf8e79aIE5NzZ5GnBhsizs+aAJ0oHHyG+3AXSi6hngqyeb+mgmEqPGjwURJOA/fvHIOLuo/DMVqDCox41D5BqbPo7Qtv0mTGjh5h+iPgLez4tJPIxgnqylZaMX5xhZgvTnAzgLx07l9s6/NjsC5PwItsSFtge625CqnMiqtTf6NkLiV/pXMY6P/bokkoNmNsJVhUty2YM8F6eDFjTdGpJ/bjLgPxLftMPDSS1uxc3Mc9UfJHCPEskfLrgPU47jkyj64/Ud9wGYcZCPiyJj/2sf4/R+fhOnmIhhqB1WnRMc0EP/D73+A884j828hCSH+hj3EmQknkMoeeI0M+7NPLcKHqz/B4CH9cecPZwtPE9IBM/FD/VJA+bEGvPfuSvQ+vxcGDunB/uAESpNJYrrptdT4J6Qghw7WYcWKlRg5chh69Czm60msOOmLRbMmi9dFlbj5ZeT7ggrNEpat2oXX31wNW4oKosquwbRJw3HZtMEIKULCSQen6TpruRmECz0pHw9jdPpL9t+WmRk+WgE8+PBCbNxwEA21JGRW4DgGgoEErrpyJG779mTR5Ep2jHX02hexYcNmzLh0Mm74xmTWoauURGlLLN15/fUNePrppSgvJ8u6MFRVOMkUtlPxgx9eie7d82GlUsIvR1Eg20kEnQaE6w8iULoex/ZsRx3C2FUbwOojQRihfMCpQt+8OCYUHEcn6TACqIQiJ2BSTYXCe6QkoFKTJoX3SJA0GQ22BkMthlo0BMGukxFXusJy2/PYEYBPWSYi0TDWrV+Hvzz0F+w7UAqHWH12lolCU6PIz22PwvwOCGg5gKtDgg7XFTJdbyAFLiErZoUIwyRKSqK4665voF07FaEQ6dZNyC6RhuQY4nton8qscm68hrCbb9whSA+yZBU6ewLiGrv4pIF4uhLgk6ieGqKFZsrPQ5qeWHU8cdNzqvP1WQXE2ZPUi2C16EYXwZg8D1BYj18ApZuTfkcAmxxUdLIqNRyEDGDcgBG4YdoV6Nf+PASSLiKyzh6kDMKpcYYmRb8A5AFxGixmxz3GyA/BoImNmjZZokKMOv+kZ6/WLnRbt/XnuehtfWb299kRyI7AlzsCJ5tkTwa622K1T5iUMzIM2jrDk5VX2/pelv5RodFyQHaGHPDiNRv6Oufmc6D489ksTRHkCbtReLQtcYYEHj/ZUIuF8/eyRjxeLkExQ8w4OqiDoxzGnLkjMPfb3aHqDi9GRMYsfXcX7vnl7wC1PVQtD1ogIjylrQYUFDj43b13onOnCGudab0XloEkSRF2LZKrwLVJdklseBx//tMT7At9+awpGDWmFxHM3LTH/+8Iu8U9u49i3cefsi1hSScCxl5iJ2N1T2pCyNQFaqptBuIFBfkYOWoQgxP/8viyEX8NE0C86bWj9TZuSJj3yiqs27gfhqUzyxgNmbj8kgsx4YJuzDCTjaAoJHtOZx7Ap4Y5vlfI7YM+3vMkTwGsO3/okcVYs2Yn6qrpzeQiYkJCFb79ram4/roLodBCDxk1tcBDD/8dmzZ9hosvHo+b504UkeX8+aIFd+HCjXj8sXdQWUV9YHQdSLZhoE/fEtxy63QUFQVB/j/EH5NJQxAGonY1QtWlqFq3BG7dcdh6BPsSQaw4pKJazeOQnkIcw7SSBvTQjiJHKocu1cMhmYhiw5YTnKbpkPZfD6DOAJJqEbSiUZAKBkMuHIgkimC7OexPTj1tJDExrQYYZhwP/OUBLF/5PjPq5IhClQNFJkcVBQEtgpLiHtDVXIRDhTCSRARScydpwWVYdhKqTLaFFoo7RDB+3FBMnzaMmWCykmTXGk7IFaTlufiTZrubHr3X0SAwGrtAiWeEnknaZJF3OPdMe8+b/+7W1Av+79uaE/kJaTaWzQF45p+bSvia2tG2xpS3dJ2+UkacgDhVV7hEqpCJvgDidHIiNVNsDnmj7TWpkCRNIYbBdBA0XRRIIVw6agKumzID7dQIAqaMvHAEpu2IUhqBbvZ88jTiHmMhery9uZoBOXUnE5ugMBDX/KbNjPs7C8TPxUc9e8zZETgzI/B5gThv57+gX3hrZ/BFgTjNt8yIWz4j7mlWG5t3mpIRZz0QZ1ToB3p75K4jMRBf90kdXnt1J3ZtSSBVpTAjzo1ESh3U8GHcevskzJxdxGCWQndoPVi9uhQ//slvGIgraq4HxCW4dgPaFQK/u/cudOwYgEoAuPGHWDpHyCHZy1xCKg68u3gtnn/uVVx77WxcevloljCQ7IEWOXa1ITNdE1j74WfYv78UMy+fjmiOqOQKgOD3PNGiKNxZqKH0gxVrUVtbi/HjL0JR+xDLIgJBIVFJM+I+Y5pe0LgiQrC4zsZzL7+P7bvLYZFUwjbQt0chZs0cj26dg0KD7G0WfLthof0gyaf3uZIA4hIhZhkwGeADTz2zHEuXbkJNFW1eVMgy9X/V4LZbp2LONWPYFYRGqZaA+EOvYtPmbbj44osw96YJQnpAjj8kTQEwf/56PPH4YlTXyFC1CDfGOnYdLpkxBjOvuAA5OTJkIt54x+BAN+uQZ1bC2LcJtZtWwag8gkhBAWoC7bG6PIC9iQBSioqoU4GJRXXoH6tEPsqgO9VwXQtQbVhyClKQkjBtxKHCCbWHlNsHeocJQO4A1Mt5sOQcuG5Q+NazLz9tHuLsELN//z488fTT2FW6H/WJJGrqGnizSz7nOdE8tCvshBHDxiGo5+PQweM4XlHHmzHTSiIS0VDULobu3YoxbFgfjBzRlfsMFNlGMKBwOiujUU86e2Zmua/mUzLBLasYhOeqkATzZkxIVAiEk2qBwxe52HOiaiFTsdAaqD7VszyZJNn/XVvSlFOZ/88KIE4HahIQZ9spMUQMxKmJ2OOkhY6OJkf2hYJsu1BNF2FTQpdoO8yZPAOXjB6PkCEhRwvBTBis/+OYXGLHvWYa+mzqKGcgzrUfseKIiVA015A0hZKauDs+gxH3L15r0pTmvz/Vi519XXYEsiNw9o/AmQbizUF0WyPQ0uvPBBBnnTg1bTLZ6klTzlkgLgCiv45Q5ZNcSIjw/3hdPV6ctxV7t6dg14oocjYVUaqQ36EKd/10JkaMIRtbwDLE1L9ly3HccecvYbntoGr5LE2h6HoZSRQWAH/8w90o6UChMj5rJKQgPphwLFJg6yg/4uAvDzyK2toafPf2W9Dj/PYIRejYLCiq6GuiLAwjAbz55goGgrOumswpj8JPNxOI05+F1IRA28cffYZNm7Zg3LiLcH6fEpaJUCCRYOf9H79xV0hgeIzoMxRgd2kt5r3yPo6UJxkUKzBw2ZQRmDi2N4Kal6TJBQamxMT5edpuloEyWSaaC2UaT2rYlICkA7z8ykeYv2ANqo5LME0FikyWc7W4/dvTcdWsESzLofcyI/7Qa9i4aSumTxuPm24az9IUtuYjos4laco6PPXUu6ipUaBqMQb1cKtw+/evw5ixvRAkC0jyUocL1bURNevhHNiKxK6NMPZtQ0XpLnTu0Q3xSHusq4lg43EHDVoMAacaw2LHMLxDEgXuQQTtSg4sIg9yV7WQkmyk9AAalCiQ1wOB4pGIdpyMerk9EkoArkLSEtpwiQ0SVRRkmfzsbZYHHThUhk82bsGixe/i0JFj6NChPQrzIujVowdGjRiNQQOH8fXcsnk/Plq7EXW1DQgEdRS3z8eAQT3Qu2cnhMMqgjpJdcQ1N1MGwhGdN9HssnKOMuKZINXfNIpnxwPZjQmxQm5EmIxY8aan21RzdapA/PPMv82P91QY8daaPDPn+68ciJM0hX5ImkJAnAE36cIJhLObj6f3EXNPummStFM2EIWOYAroU9QZd1x3M/p16IaIo0ElhidlQefYe2oCJYsl8hSnbnJF9GryZ3o7KgbjollU85I2KXHT99892c4oC8DbghDZ32dH4NwegTOlET/VzfypjtYXA+KCZiWQSuwpyVOoMY7mx9fHUHoAACAASURBVKaBPf5C58k9zmZpineoAoiLUnbKEPDx44/ieObp9di3w4SSjECxKbTGhauUo9cgBz/48XR07Q7BbnuW3Xv2NODb3/kZEmYu9EA7KGqYQaimWCjId3Df7+9Ghw6eBzjztqLFThgEkFOKA8eUsXzpVg7ouWLWxRgxqj8KiymhxxE9UIoC06S1R2EJx+uvvYOOnQsxZeoIgZk9aQrfEx5xRNeJ8YoD7NxxCCveX42hw4Zg2PDeLJ0hFtFPW/RWOq8q4zsYkHxHYu3zBx/uxqJ3N6CuQZBR5Bn+3ZuvRLdOQSEPaZLfROeYbqDzDlC0R1JokaecIb9tw5XwxlubMO+FpaiskGGa5ErmIKDW4a7vzcBlM4bAlSlWTwDxhx9+FRs3foZp08Zh7twJ0DjcRwB7Ury8Pv8TBuK1tUSSRdhSUNeq8a//5070H5jP8iBSBOmui4BlIpiqwdFVi1G3cyNyUvVIVJfDoAtbdB7Kwl2xan89KpAHzU2gV/AgRnexUCSVImQdgy7RxsiGqzhIqRrqlDDMWEd06D8RasFAOIG+MLV2aKDPo1Ajut7UWOoIlxN6L9179Ew5kor6hIVXFyzCe8tXYeqUSRh34VDkxoLIyclhTEMJ7akUUF1lIpkwoXBF3kL74gh/XihAm2UvnVTI8GHQ5s27QOcyEM/cLLK0xA8k8zTh7GInC9vQtkA4PyIZfTMnY8Q/D1veHAeeLhBv7Tp9pUCcbTNFvzgHMNDemOdRlpOIOUcEJHiuKRyn600r9BobiFCUbE0c4ZSEuZfNxnUXX46YpSJCgQQUMmA5IqmLGj8pfpeSOskjlKQrYtsliHGvzCG8WkXSpq6TgE80ozTZvTRrkMoC8VOFDdnXZUfg3ByBlqQlbW3OT6YRbKuqdrJRyjwWoelOM0Kn8p0+MGMCjxviTweI81J31unE/RHw3PSE7S3N3ZQa6bHbH30Ux2OPfoRDe1xoRhSypYJ01K5ShqmXF+OmW0cgr0CAHJ95PFxmMRA/Xq0hGGoPhd06yE7XZEb8D/f+iIG40HqngTi7cdH4WkDFURNPP/4qDh48gJ//8+0o6RJlBt2wUlBUatIT0iWq9paV2nj77SUYOrwXhgzt6WUt+YYB6TIFX3NitB3gSFkt3nxjMXr37o2x4wYzG04OZKKim+51EvdJUyBOrPXzf1+BTz8rg2XLcMwEzivJwd3fn4Wg6l3pJkCcwLon//AcYmhNZSBOklGfWJNsWJKCJe9tw7N/W4yjR4gPo+ZKC0GtHnffeTmmXTyAgS65rAhpyivYvJk04uNw800T+RqIsBo2nMHr8z/GU08tQW2tBlWNsrVgIFCF++//V3Tp6gFg10HQsaBTSePAbuxeuhCh+gqErRQcM4Vt+/Yg0rUPksX9sLo0joOpXCiKi07qAYzuaqNE3YeIU4aAlOKL56oaah0dVl43RM4biqJ+44FgJzhuAUyEkBC5UZzQzSmfLlkqpg0gqNcsSRtBCXjz7TVYuHApZl15OaZPGczSGz/ESbjdWFyJp40jNbGKZljh6sb3B7XMWlRREA4rpCOn/o6vgzTFn5PE7CKkwr7RBs1xJBlOg/CmDLg/V7YkHT4dIC6gZ8uf3dJ8fKrSlNbm5yaY8qtM1hScRfrEGz1vvY0/T/d+U6Xf++1p09giypUgORLCkga53kTvgk64cdqVmD58HAJJC5rhQqcZz6ZOWwkW2z4pUHUNKdsWg85A2yvtuI7o0qXSlip8xUkr3vh7b+RaWkS/HjvScxMkZY86OwL/6BFoC4j7TAw3F/mBE61s2JuzNqd67C0dw+kA8UzmiedeBljUFObCsmxuKPSbv5oy4mKmbkaTn1VgvDkQt0WnJK8fliWaJT9cU4+/PvwhjhxQEDBjkG2Fw1vkwBHc9sMRmHppCYLkTsiezYJtrjhO1nj/gj37EwiFSxiI00crsska8T/c+0OUdPQQoyeQFoy46Ksk3/D1H5Xi0YefwcRJF+EbN0+CI9nQggrLUqjJkeQLwglFwtZPK/DJug0YP2kwevZuLySwpDdvlHZnbIK8k66psvHSi6+jpKQEk6ZciEhUXBqu8BI9zj/ivmT7ESFMYQAcN4E/PfgqDpUnIcsqgpqNkYO644arx/C6yesv/+OBcpKFNgPitFtg7bgrgSTv9DUm+Y7IGlZ/tB9PPv0W9u1JwnHI+9tESK/Hz390FSZO6Ato4jgEI/4yNm/ahmkXX4Sb507m6Ha/N5Xw5usLPsQTTy5haQpZAEqygVCoCk89/Svk5YhUVZKUhEhIXV+DqrUrUbttPULJWihmAlpAw6GqalQiCHTqhx11AWytDDDlXySVYVRXB+dpe5BDOnHE2Wfc1qOoQQ6K+09Gbu8xsMKdkEIUQS2GpEHJm7poM3AJWxBy0Fji5cuX2c6SroUEvLZgFRbMX4Y518zGjKn9xDWRJajkpW6Tn7/NoYIkKaKgLQKfZM9IZGT639TIKSGVMgUb7tmNnuv4Q8ybnuzJ64eg0fT14Cr5qntVruYsdEtAvHmDZXOQfbLxag2MN8d9XxsgLphwIUfxGXAC1018ljzvbwLsvoZIeK6KiZIM7yXDhZZyUCiFMPq8/vjuVTegUzAXhYEoZNuBnaIABEoFo4hYGZKqIGmJsg6VJoWPuF8SoQZPMfHRjjQUDIiAnwxWPAvETxU6ZF+XHYGvxwi0Njm3tChkAvFTndQ/7ygJ2zJfMtK047/l707LTMSyJ/OiT0CckyiF2PlEzO3BN/ELHxV+9U4NNH+L5kxxLJmMOIkeRN+ezMmWKz+oxl8fXouKwwGEnBxIFs3rBrTIEfzLf87AwOFkW+ulRnr7jvo48JOf/hbrNx1FKFQCmXTC3KtkoKidhD/87gfo0IGSEuk4OBtRyFNocG0ZB/Yk8MyTL6L82DH80923o1ffHDisixZJigTEfZBQU2Xg49V7cPx4JSZNHYKSTjHv82g9atxqpEXj3nUyUsD8197j9W3chJHoUJLL8hphX+hXc5sDcReWK6HsOHD/g39DvUFyDwUlRWFcPv0CDOpdAJUSJTnPQ+SV8gaFq9jUiOrBexp/Cs+je8mRoJEvAlVYYLB2+rNdNXjsiTfw6YajcEmT7xqIhhK45+6rMHZsH0h6Gog/8sjL2LRpK6ZNJSA+laUpvLchRlwC5i9Yi8efeAdVVcSQxqAoJko6S3j4oR8jpFGITwqybUK3kjB2fIbD69YAFYcQtOIIBxU0pFKIKzrUovNQ2GcUFm3Yh3VlNlK2i3z7OEaUOOgTLkU+DkNTEiDnl2SwCNGuw5B//kSgoAdsLRdJW4bkOFC1IExyxGEbZpHo6vrVgcbxEXsf1rgvXI23F63G7Ctn4pLJfYQPOCeL+9UbCRZ3CYt7iDZGBI6EO4jwjydysLFKTyoC1th+9c/h552/0gDZB+JCBUGYSzikiE9OZ0j5RIf/jRnNxy0QIK1VCM/UxuVrIU1hIE6lQW8CpYebWW5vjBs5mIz7zPcCp0lHgHMFdtJATAkhbMpo54bwzZnXYtKgkSgKxKBZLuxEihs3iaegi0woO2lTk4wiJm5vJ8ZpTb5VjpfoFA5lAnFvmm2B6TpTF/aL3NDZ92ZHIDsC/5gRaB2Ii017eory/JpFIoewdms8pEbPCeGu0Aiim7eE+3Z1mYtMOiExk50WrIxYuPn/W/DMbToiHiDzQDixnSnDYtcUYYMm5AxN7QszPyEtj/jHjPTpfKrXFCmoFHH+fp8XE7SCniX7OyMJrFhejUcfWYvqo0EE3BjriSElEMo5hv/+81U4r6cAfbT4U3w8gXJyW7nnl/+LlWv2IxAsgaIKz3DJTaJ9kYTf3fsDFBcTs040qOdSQpIRUiqYMub//UMsW/oB+g/oibm3XIX8QgHMSN+raiobB6iajFTKwaEDlfhw5TZoqoaJU4egoDDoUcK++4nPhnvdm2TTR+YeCrD8vc04UFqK4SMGok+/80STJ8PjNBAXRQ2v4M+sNfDJluN4Zt5CSGqMX9+rewFuvn4KQkoKOSE6PrYwYLLM478ELPfua65MqwrbRRIQJ0acgLgNE66i4dAxC48+Nh+rV+2HTS41roWcSBK/+OlsjBndEzJ5dBMjToE+j7zkNWuOw803EhC3RdXCc01b+OYGPPb4W6iosCEr1DRrYtjwjviPX81FRAOCUhKSUQc5UYtD772L1IG9iJkJyHYClmSxQ4qdW4SS/iMR7DUUKz/ZhbfWl6K2wUAkVYWhxS76xw4gXzoKXbVgakEEugxEQc8xkIoHw3RjSMoaZF2HbYoKgiRrIsyJ7wrbaxIWFQKfFSd9u6PQRmIN3lz4AQPxmdP6QSV7RB5YkYIqfCjIdtlr96WxJzzUKHXhrCW+d2jTJCopAqmeqz7ifmCiqNiI+5wAuKaSJjxjLmgUTqSJBHHeXoWnBXneqYDk05ltWnrtqXzHWS9Naa7GaVx2Mn/RymavcTmgXaFJnqEqlKSNkK2gZ1FnXD/9SoztNxQxS0FM0uAmDXZQoRIQ3bUUJ8yf0Rihmp5oxFcKy8OATno00pX7pRH/cvgLWsYS3IL/ZBagf9FbPfv+7AicPSOQOanSwuG4FlQRzyvScQi0kO+xpLC7hueuxYupnxrMjCkTAlQRpAZJohR8L2Bh1cVpeRlsJoMqX+PLMxfNYzRLCedk3+orPVKNvnLirxolfk0n1BSV1/2XihdmSGvO9pAQn6rxfG/9k/c2ODyqiswWfyQZXvpOFZ5+dC3qqyOQHdGICNShXYd6/O5/rkBRSWMeDV8rcluh5eL39/0N8xdugqy1RzCcA8c24Zq16Fii4/e/vxtFRRIz0K5jMUOpqxrMFFBxLIEH7n8elZXV+P4Pb0LvPsVsK+g4FlsVsquuV3mllMytW/bik48/Q/fu3TByTF+EIzIk2fSaNTMMwjMeB7p2dEV3bS/Hx2vXoUuXjqwTVwO0iTAgQWPJBJ0P6YuJiKLiB4FDks6/+vYGrP1kByxDgSY7uPCC3rji0qFQXQvhgAKHvt5T6/Kq6JkbNG58PM7eL2RT5Ly4n+k7JNTFgRdfWoZXX/kEyYQOTZGQGzPxkx9fgfHjejIHRsdS3QA8+Mg8bNq8HRdPGYtvzp0GnRhui1IUdZA5yAdrSvH7Pz6PYxUGVC3E1Ywpkwfhn39+BQISELDrIacqYO3bgd3LliGWaEAORPBNIiijStYR7TUEnUZNAELtUJnS8PLitdi+fS+0ZC26hGowqnMNcqXjPGaFXXqjoP8FQE5XIFCCFEKc2M2NwHTg3qbVhwsCMbMoCnB5J8QAne4jsl9+c9GHWLhgOWbPuhyXTO0PVSVpileA8t0jPDkVNfryyDcHSRnjfXYw4V9kYy6eX1+SQpsRkgI3asEznO7ELX/CYDRpzGx8/Ftp1jwVQHy6K83XAoif7kk3fz0z6o4DjXampgPFIsmZhLCrYcKQUbhl5rXoFMhFzJY5AEgjiyHawVOKJzduphkkBszepNa4VJEzC/mKk15cJ614xjLHLLpYuJrfAF/0vLLvz45AdgTO3hFIT+ie0pYb8/xFQkg7bFphCfzYLjRVAHICabTI0A/NW6zhpY60jAVdcLuC1nW44U7znDI8dtfj3iTymOKP8vztvLJsxgzlGzxnLGFeNLkHvGnttwhs+lOZ9+a0tOZcAOIe6ysGo3FK9q8RBbtQCl+iDnju6d146/W9SNbH4NjEZlqQ5Vr0OF/Gr387laPt6Zr57CKPiwQ8/uTbeOzJpVC0YiiUrOnaCCrUrOnivj/9GAWFQq5Bce9sCmBKkF0ZH67eiaefeg19+p2PG2+ZgaJinaUH7C8u6fw9BEKJ1CR5ydoPt2D7tj0YOXI4+vbvJFI0VbLBo8PQm6qCvFM1LBcBTULFEQMrV6zmQLppl4yFSuQz3SMOuW+IZE+XvozvTbEBqEkCj89bjH0HKiFZGsI6MPOy0Rg9vDM5ZkOl82lsPvSCVXiZJDAqKHIhBfI6vfiv0hUavr9c4K23N+P+P82HIuVDVxWEgnH87GezMWJEV7YoJDXU8VrggYeew+bNO3HJ9Am4+abJCCgWNFeBkXJhujK2ba/Gf9/7FPbuPw5Z1RAMALfePBPXXzMcIQLiVhWco9tRvvljNOzYiTy69kYKhgTUhYOQO3VDp9GTIRV0gpJThNqUjA07jmLevFcRVRVEnaMY3iWOklwLRYXF6NJ7IKSi7nAChbCQC4tGhTzfPaFOWq7qSblYZiuuFwFx2sAwkCavfpsY8ZVYtGgFrp59JaZP7c9OKUIRkK6UifcKNl2AcU9v3mw6zLzdv9qZ8osCcdH4y1Jgdp8R0hRRt/Ek8Cc5wZPJhJvrxJtXNc8ESXq6QFyc04ns8lfrmnIG7iBqeNFpsTId6JIKXVZh1sbRIZzHLiqTB4xEkRJG0HARUnQvElUwUgTG033lvheneCh4gL0dGYFwYsYzSyViF+c/Jt5/ncNenmfgUmQ/IjsC/78YAX9C9yr9DKp5g0/9Kh7zTM4SihdGQYDE9rSjYl2m6A8qyBNoEbZvNOn4xDrZrPJU7TViCXTIBbrmy3Ha3tXbCDRfmNKLj5jf+Ji9TQEBTWJ8Gfo3cwvgnpmzPjabqRivItAciIuh4shwV6LePTz+8AYse6cMsNrDsoiUSULRqjBmbHv87JcjEIx4ThW8gSJ9uaiazl/4MX73xxcRip4Hw6JKBfHZKZQUq7jvvruQmyuuHblvkPTCNmQ01Cp4/m+v4+ChI7jq6ssxfFQnlosYZgoa6QvYLsNvmAWSceC9patRXl6JSy65GMUlAU5olEgkzfaFLTPi1GhLzhxWElizaiMOHijDlbMvQTBGwMblJlW6lqzr5ussMTim2+5geRIPPP4aEikFiiMjPxbALXMvRcf2KuuzXduASknVnnMHA26+h3yYxF4pzSwXxJpI30NXhqQ9Wz+rwj2/eAiuE+MbLhhM4J9/+Q2MHtON12P6TNLiP/jQC9jw6XZcMn0Sbr5lAlzLQkBRRS+YAuzbZ+Df//0h7N59FLKiIxRw8Iuf3YKp43tCJ2LNrETl+mU4unEtCowU1FQSgWAIdZKC6mguul4wAeE+Q2CSFSE0GNBQFQfu/98nYRkOVKsKAzrbGDeiJ3p07YpATgFcPYaUG4DjkkxIg+NvgBtlXL6jpNiYuOwf7jHinsUkb7Rscn1Zibff/gCzr7oCUycREHea+c/7IM1/2D15i//Ue7e4Xwdqij7OtalXnIXwXCctuFAcCOwlNrSnAqeyQPwsue7sGmC7cMhTk3xMJbItBDumjOjRFzdfchUu6DYQWtKETnaGDvl1Urd1iGUqZG3YuO/0dvlihhSrHt0UZClEVobEjPs3RxaInyU3QPYwsiPwJY7ACVpxYkA91ktAEgH+aIHxisssAUiBOGxhw0Z/T7BKcR0EJApQ8X7IIYFlK6yKhUMN5ZrmxYp7rxHrfWMdzm9iOhn7k6kh92UoNPcJJlw0i2X+nAmm6Mu5JC1IU3yw4jWwEggiaUq8Drj/D8vw8apa2EYhFDkE222ArJbj0pl9cdsd/REMi+IENUYSQCSyhkDg6rX78F/3PoPqOhV6MFfYzEk2iotU/Pn+HyISAbOzjk3X3IbkqPhg2U4sXPAOxowdgekzLkCEMCiPs9D3OpYAs1RlJalIfa2Dxe8s46bZWVdNQyBEx+JJkHhPlimYTW86+H6zhX/21s2l+GjtBsyYOR2FHYKsJ/a1/pJLDipkVUlhRwqD8S07j+DJeYsBOQzyeOzVtQNuvnEyQjoQ0OhzRciQYGfTzKcfridafb2bnklh7zXeDpVGg+75w2UOfnDnvYg3UDOshPx84O4fz8aoUd05xdQwgYY4uaa8hE0bd2LixAvxzW9OBrkHez2QvO4ePergd799HJ9+uosbcPNyVfz7r+7A8P4doVp1QNUB7F32BpxjpWhHTLNhosGVkQjnQuvVD10vmgIjmAOEc9EQT0EJBPj4Hn78Tew/dByqZKBLoYNv3jATsaCKUCiIpE0++yQUI+tFkt3QYNOFU7nCJWKMxJPOQyGZnp5eS8tKKODIBRa+uQZvvrkcs66ciWmTBzIj7nej+lrnxp4Pfsa9z/QQd+Zj+kV46C/n2WzpW5qegXBF8Zsy0xt/JkEbzTlOfrSnA8QFnvOZ9hNZ6c8zLqfLiLc2t57zjDhNiuSEopMHkOty8wux4lLSRCgFTO43HN+56hs4L1wIne0MVVgpk7vVuTvX8yvne92zaWpsHPBCfmi3Row4Bf2I0nImJ5CVpnyeGzj7nuwInEsj0HqzpjgLAs80xZukG+cpQeZFnhbguAPUmMDxBqCmwUAwoKI4T0ZeAAi4IDM1BClIrHFdJjcFQfRyyBkvyKJcSxZtvECT5EB8jaezTC/NPivvHZkACORxzHpcksRQpLr/uURDpb3Izx0Q7iNAhrNp+SgPSmZDKjlLSCxN+c2/z8fWT1NINsSg6RE4bgP0YAXm3HABrrmuF8IR2kRRA5wvsRA+3bv31eK+/30eW7eXwZHoalGCpIHB/Tvj17+6lYE4gSojZSGgqaiutPDbX/8VNbUNuOvuW3F+v0JR1GBgLKodDiXpcJOekAdVlCexZPEyxGIRzLx8PJ+SANKi8nridfHWHQJ5lHTuAKV7y/He0lUYNWYU+g3qyAy8wB3UX0AyJwWWY8OVNDQkHaz8aCuWfLAVjqshCAsXjRrAkgmyDWTSXrRJif4GP87eA4ck0eDbLwMR8n9Sw52nb2Yg7oDZ7rv/6S84XNYgAoNiLu7+8bUYO7YnUkmDLfviCeDP9/8N2z/bj6mTxuLmmyZBU1yo7AwiNizJFPDoo0uwbNmH0BQdfft1xo9/8g0UxgygvgLxbetRumYZ8uwk5GQckqajWg4g2PV8dBk7GSjphrirwJbJL1BstFLE2O8+jlfefB/1iQRiQRM/vP1mFOXKMBIJqKrGz5vqPX+OS9iBdmsqTMsG2+pxs4aweCRpCldhQH7i4hrRGJJGfP7ClZg/fwmuufoqzJg+hMeZr403lo3X2JOmiE2UV33IMDLy73wPn58j0+iJ2wg6M50kv740pckm+oTyn3eeLcg6vCqkPxCZ4Lz5c3M6QLw5yG5poE8FiPP1amMDcM4Dcb9+ShMCe3F6QQoBSYWWsNEnvwO+MeVyTBk0GjnQYdYlEFKDXB6k3TalYfF+ttkN7zcQiDIJWCtOzLjPiqeLc01vjHNrITtHnuHsYWZH4CsegZaAOD3rlJzIc4Uk5h6L7N4kEi4I8F2TAI7WAlv2H8O+skoYDCoclBRG0L97J/TppCIqARGySgWg0++ZdROJfSLWwufWSZNrCTkdN4P50YOZjeOZ85Gv1xWsKYW8EEjw4hMYgDPr28LYnv2yFP+gvXJEE4pQSIXohzYecDVmxZ9+Yg0WLdgKy8iB62qQ5ASCkWp87/YrMOXiTtxIaTvEAtPKKZpuqaGzPgE8+dxivLrgXSQtkZZIIoW+vUrw2//8CXJjgg+leyGgyfj0k8P47W8ewOgxo3DzrbMQyyfdEZOocKj7kUUvolmTyWMH2Lu7EqtWfYhu3TvhonGDBTNPrK53Xmn7Qh9++SBPhNVRcNCxI3V4d/EqtC9uj8nTh3nOKfQdZOFCMgiZiSry9z5WkcCbS9Zg045j3MfQtX0OZkwZg749qVpATch0D0qQaZ1kwO1JNf2YFaoaNAJx3zZInJDf48B8uQzEk8A99zyJzZtLeTMQCtv46U9vwOjRvREKCUa8rg549OEXsHX9NsyYMg7fun4qZKsBEvlOagFA0uEqChYt2Yp1G7YjGAphwICumHJxPwSdciT2bGZtuHP4ACLsny4jLitI5RWhaOAI5PYbjrgSgqOHWBQW4D4xcU2OVAPPL1iO3aWHEQmouOn6K9G1QwDRoAhk8nJ3OJmbxpKZcUkw4oKU8+4X1ojTRof+TNIj2siJLm364+sLV2LBgndx7TVX4ZKpg/lzxXVt3qSRZtib4AkfqH7Fc+Hpf73/cDadaahqGAx4ri8+zPY20gK8NhuXjMrDyY6hOUveEhhvC6e1Rry09L2Zn9VaQ2hLQDwTxJ/TQJwfA57NSHPpTWqUOuVQkwmYAY8mgaEde2LuJVdhbN9hkBMWAtRJbrswkwaCmt5Y5uXbxNt5il0tTXLeLl8SDioUe89WQ373cuO7W7412rrgp39TZ9+RHYHsCHzZI3CyRh/XJpbTZK/jlBwA8X77q4FtB2uxeVcZdh2qQQIhKOF8xA3myRFSbSBRjR5FMQzp1RFDe+ehQwwMygmQKzBhOcS+6fwntjHzeHYC6mJN5g4nT5PrAdLG+Ui8guQnggEXTLhY28RCzxZrvjDd047zbxuZqS97lL/A950AxAXTSIDWtCgQRcG7i7fj/vtegmNHYRNFiSTy823c88/fxfAR7TxZiugbonAdyRt3k6oaFnD57G+isrYBuhaAmWjA0IHn46H/uRe5UYoft+DaCo4cbMArLy/Ctq07cO2cWZh08UDIJPOgcSXNtmMKyzmXrqk4X8KaWzYdxI4dOzFseD/07N1BxNTzJkKosNkekdccH6SJiyTWP3Fv1FWbWLliA2rr6nDlNVM4YVNY4dHmTVgQkjyG+hX27KvFS68tQUW9WOPGjeiNaeMHIzckUkUNuqfJlpA3fYL5bqwes9tPW0BcOAGRhp3o7EceWYEFC5fzfRiNyvjJT+Zi1JhusFwbqq6g/JiNZx9/Ads/3oLZk8djfP9OOLLjU8QrK3Fet+7I79QdOT0HYN2ne7B+2x5YsoSevYoxbVI/oGYPDq1dgvi+HYhZNsxECojkIBXOQc+LJkDq0hMI5SFBzZaKxuNPMlaKjKemU0MGFr2/FStWr4cqa5h40UhMvrAHdKpK+B7WHuhOG6jTJpY8xNPgktsuyQXJB+IZzZoJhxjxZXj7nfcx64qZ/2ZxfwAAIABJREFUmDpxBCL0oPP7MwGnL3VJy8/Shs6Zz4eXpdIG/vgCT9QZfKsYI2FPKD6We1DgcHXQTw4VWKlpimzTeTe9QWnyuDc70pMB8eZAuSXgfDog3D8X/xDa+ryWpDT8GV91suYXudoCKhOjQM4ptNu3YFCnNDVWygpU00E46SJqyJg5aiJuvPQqdIq2g9tgQDYchDX2kkqXNUVFkn/8B4ykKLZNdlOkFaemTZXZcW9F8xwPWj+LLBD/Ilc4+97sCJwdI9AaECfNLUtGJBuGJKPGUXCgDvhg61Es37AbDU4UUrCAG75SjgKZIs3Jvs5JIkSuEEYd8nQLPUpiGNm3E/p30VBAnshUthXwrbFpkCY7YiYVTjnxmsJI78CWif44NV2sLEuAcGo+5FI32yR6SYjefNccePts+KmUZs+Oq+MtBLyi8eztVSkIFDnshW07Abz+2nLc94enUV8PaFoQtpNEj24F+M1/3oP+/Qq5ospOJVTZoJA4RZA0JF+oM1xce+NNKD1cxiyx7Njo17sHHn/oL8iJkCzSgeTIWLNiD5549FmMGDEI11x7OQqLNSZ0LbpPGFyLLgHbJktBAbKTCWD9up04fvw4xk0Yjtw8HZLMMaeCWW0CxP2TTFt42SY5wygwk8C6j3di27YdmD1nJsJRT95CunRJYYkEbeHoztmyvQZ/e/EN2HIQmuriqumjMXZ4F8iU6Ei6empWVcklRByGwpUaT0XRAhBvdPHgzUO678qhQBpFwlvv7MNjj73EVoTFxbm49dZZ6Ns/n/21axsS+HDtZixesATHdpRieOeO6OjWQ6suR8Aw+N7V8tph0qw5OGaq2HXkOBpsCz17dsC4cX1Qs30Vjm1cDqW2EjEtjJSrolaPoOPgEcgbMhQIRGBqEViyCov7NyhTRGyEJEXiTdbmvRVc8aivM9C/d3dcPfNC5EVl6F4TBj//7HEtnJDYAUklO+S0dIisHfkfMWKNvRyJlIPjtQ1YsGgx3ntvJS69ZDqmThyNjsX5UEkHnyml8uQookE2/SOyWjP/zgO3fiX/rHkQWzqQNBAXQNsH4sSIi4AiPrdGIJ7+jFaBuA/oWyjntaYbP12AnT6m1ge3LWnKqX7nOQ/EOcuMJjkC1HRD0/3vPTyqIyHmqtAabHSLtsdts2/AiJ4DELYUROjvXU8j3riGeR3hXky1NxPyxEzesfQQhoI6p1txIqenCz3ZM5AF4mf1DJE9uOwInNIItDihcqOmYHBStg1DUXAwDryxZh+2HDVwJK4iJUVhMazWRDAKl9zIJ5yay0XTn2Q2IKxa6JivYECXKIb1KESvQiCHdOO00BAoIksvL02YgJLkGB45ypxdY7pm4yJEb7NFY7of0iNYBn+O8/jVDEvWUxqIs+5FzaQpHlphwMtJl8JsznIUPPf8a3jowefQECeJDtmkuejftzt+/R//gl4927OdpKo6oAoHa/DFYsKkdK1h4MZvfRO79pcKRtu20bPreXjmsccQC4cZvNZWOnj+6bew6dMtuP2OGzFgUCcoVNBg7bCXe+5XUulzPZRbWZHEmtWfoqAgH6MvOJ+PWw9I3BRKbinCPEckN6YZcaGLFzIjikOXQV7ke3dX4P0VqzBpykXo0rUQskKBQRLMFCVJaxziQ1+7bEUp3lm6BtB1xMIy5l4zBb06RyFbBvdBWZICl1IfmwNx7/r7jDh1KnikPMjBzCepSB9NPVi0USUgvmOni3kvvAFFCSAc1jBmdF9EcyXsObgNO/ftwnvLV6OqrAJyTQK9olGMap+PYsdCNJlCEDJvcqPFnYH8DqijTomAjpwcHRNH9UTF3k/gVu4k4SlcOfz/2HsPOLuu6l74f9otUzTqsiRLbnJB7tiyZdnGyIW4YcCmxKEGeB8klAAhJCTf95IQ3vteEvJSXsJL3vdCEggEAgnlYSAEMGCKqcYNt2DcbdmjMqOZueW077fW2vvcfc+cdu+MZMme4ScszT337HN2Weu/1/6v/0LLW4aJrWdi5JgtaBy5EV0C4JaLmBIsmawvnG5RkYkROQ4emmzjwx/7DGZngFXLx3D9tRdh0zpReaHCf7SRIppT3aNCOiI/ShQVksekoB/9MN+fZhzdM7IwPbUfT+7ahdvvvAu33nk3/9mzdz9WTExg64nH4MId23DSSVuwYf06NBqSe8AUWSrUw6ohvG3mDSLpa5MoBf1ObwYYBDJNZv6iPJSoZabARU8znNSHKMmZd6dJ7QIN1PUbLRYQH9Zs5UawK2qVP2uAOHMAeccuR2xkNInJxeWDQ6BBZXdbEcYCF5c8dweuPG8nTj/qBIz6NuK5LmqUlcK8TVUbS1Wr4kVGkXCmv7G1k6h4zRUpQ1ooRo5QD8tnrIphZ8HS95Z6YKkHDokeyAPiBANbFCFzLDw0A/zg/hnccPNdmHJXY69fh1WfYBCu6QOCE6X8IEscuqTkFMCJfDjBNFZ4s3jOhjFsP2EjTtnkYrkrYJyOyQkAkO4yYUwCfhQcsFlTtccF17kudC1F6yihTBy8kknUyXaae3xYA3F9Jpoq6CMhGVVynCo3UhI/8L8/9BH8/Yf/GXNzVEZc6oafv30bfus9v47Nm9byeFCZGwKipJ9N/GAClERfmAnaePUbXo+f3vcfLHxN1IajNm7Axz7891g+Ps4Fg556fBb//Y/+FybGl+E33/sGeDVIoR/N7TBmsjAfxYHcc/djuO3Wu3H88Vtw5lmbmcftuHKS0Q/E9fuqTF49hkpUgJRE9u7u4rOf/QJOOW0rzjjzRKFX25JAGdDJAGlqt4Ab/u023HrHf/AG4eTnbMLlzz8dG1Y24FIyIpFZ6P2pdL2ifyfUFH4HonSojZySwnRrNidm0maGaQeKbUHrhoijT+4CvvzvP0arHfAEjsMZ/Oznd+D2e3+EXXueYCoMVb5p+BFoJM45Yh1OHBvD6iDCiB+yDnpkuZglbn19FIHrscb68UdNYN0KC3XsQSdoIxhZhXjNZhx94QuAdRvQJelAjhoT6Z7yN3TlWNnFkLcO4GBfB/j4p76Ax57gFvCql1+K4zav4r/TOzl1l9cfqdq4DlVSpf2xOonoalAeYbYzh06ng4cefAS33HIr/uO++3Db7XfgkV1PsVoN6SKFQYCGE2PlxBjO3nYmzjj9VJx88snYtGkTzx21l2QRCnpGTgelfBTaFOjf2TZH06lY0KGjKZ5nqnsccTP5WDjiQk3p/cjfe+Dd/Gw4akoeNss78Sujl8jz9ahhVTjiZU7ssI+IzwfiZE5p90pR8hgNStrsxnDaETZPrMFlZ1+Ay8+9CJvHV8Mhvnhsw2VpKMrO7h0FUzezURHyi44jsdxOvV7jHaoixqiJo46Oqohflo3K0udLPbDUA4dUD2jj3G+8Jd7atlxMRsDXb9+HG+94DI+1a2i7yzEXeuCQKEfflA1JNJnJTkXohj4XnCE1JyvowPWnMe50cPSqJo5dXceOk9fgqFVAI44xRgBHOWaKP7B4g0pu0tQU0QQnwBAhCIUXriPiAsaV1XpGAXGOR/ZTDHWg3JZIph9G+PO/+Ct88l8/ixZFh1Wg5bKLL8Z7f+s9WLl8nEkbBJztOEJIBeCcGpyYC7qjHYf45Te/CT+6/U6Wk3ThYfXK5fjYR/8Oy0bH0ZkBvnnj9/Ctb3wXL7vuJdhx/hbWvmbJQoPfLVKRUumS5gXxw2/65i149JFd2L59G044aRXLGcJSQSCWWlFE7T4usWystOIuVeskpY5uG/jkpz6P5StW4qLn78AISzLS+1IZeqGl3Hv/Xtzw5R/hyckpWFYX173oUpxywhqM1UN4Cpx2iSPvOgkQ13sJplEoShPNNalOCnQCSQZlLR7LAjEOWnMhRzonJ+dw991P4ecP7EZrjirROpiZnsS3vv1V3PvzO+E1Lcy0p9EcqaGGGPVOB0dYDk4Yn8DJy1diVRhhBZV/n5nFSGMM3S7RZuqAHWLN+hFsPm41AncGs66FsWO3YvXJ24AjjkKr1kRMGwRJKxXZGqV8LlFYGmMbfmSxstHn/u27+OEtP2Og/aIrzsNzTzkaTU82va22qKXQZ3ICQAmtFP220On6mJzcjXvvuwe33nE77r77bjzy8GNozbXQmp1DN4yY6hMRN11pSjoh0YWkEueqVSswMjKC1StX4dRTT8U555yDk44/ARPLlrFABOeCExXGsfhZ/I5USGX5ZXqejNhfVnLg02dQTSCugTatgZjpvpSwSicA8qM3m7qwVg4QL1AhyaOmDPL+6f7LoyaWUVOqtnnYA3GehAk1RTIrEp3TKGb6iUMRJD/mRM0T127Ci573Alx+zgVY6TQRz3TQcGqIaKFQFTyvxs4r9AOWJpJds86MFs5ho+4xGNeKKuYOaYmKUnXqLV231AOHTw+YQFyvd21n9sUW7pwE/umrd+BnUw5atZVoRR7s2khPtoqj4JJkqVKSJA7kUSIhIWfhf9coehnMoR63MeF2sKY2h+efcTQuPGUFJuj6IETdJjWPnnqxRJk07UTSXnwC4gHFglU0XEXVEqnnZxQQV0BLZ9qraaXzUiko0/Z9/L9/9Me44Yv/Bj+UfqExPWHL8dh29nNx7rbn4jknHY8jN65Dp92CHRE/mLjgEicPHAu/8o534Js3fw9R7MCJPc4X2rBhJSbGJ9B0V2Lf5DQu2bkTr3rly7F8QsaBQLjeMIlkpJItJBAWW1zI54bP34hu18fOiy/EEeubMkREWWJwYh5Z6IRNtfFQ70vKHHywS0Fl38K/f/nbmN7fwiWXPB+r11BOk0RyKQO0FQBf+caP8d0f/gwdP8ZY08Kb3/gyrF4OLmvP0taxVIaV4j3yo1R7YalQN1M8qA8pam/baJOMMIFGilxHER5+4CF866Zv4Sc/+QkeeGAXWnNNXLzzGqxcsR5BN0TdtbFv6inc/KObcO/9d8KP52A5VAm0w1KejXYXK0Ngs1vHjmOOwcpuGytiCw0/hE3VRN0RtP05oOFj08lHAWtHMHbc0Vh99nnAmk0I6hPwvRqCOFDkJPLlNm/AEtoGAWmSTnE8BDZwzwP78Jkbvonp6f04+YQNePm1O1lSlKum0imJbaHbDtFoOphpt/HI44/hpm99F9//wQ9x3333YWZ2Bp1uV9SJqCaA5bD8YbvTRUgUElJqCYmD76BO6d2dNtOGKOBHP/V6Q54vjrF61SoctWkzrr7qKjz3jDOZvhIFUryJ5q0GrocW4C6y55onrgKbnKxJmwva6NC4yOZU8HXvmvknkb1ItLbDfApoJM0uAfGnw6/qQVADwUdpurodGagIaFCClB8hnGljPPZw/tYz8bprXoYTV2+EM+eDqwizVqotJaWZjkflqOX4koG+ijxFccB64vUGlSimxCnlENWObhipnKej25baXOqBpR6o3gNpIM7ugnSIEWN3ZOHGe7r4zHfuw15rBdrWKCcI1ptNdP2uilipSJAOSVOyGKlYkNQaH+ULtc6mqGIUIAx81NFFM9iHY1c6eOF5J+KUjcA4RFnF94lWRxarV1BE01IIcxHwIn4uq62opEC2TWaAiT1Z9T449K7sRc/k2fopKgwKVTn3mVYHv/8Hf4Cvff3rHKUmNQ+qJUGnESRJOzHexCknn4Rrr30xzjvnXNRJ1y6MYTN4BkLHxrt/53fwxa9+DRGdoqLG1EXHDVnO0AoacOHg1a96Kd7+tl+BFYUYHXPg+5EI23BCntBRRDFCgPj0PuCzn/kixsaauOTSizC+TFMepQAPjV//IKkkTgXoOTeSOOIE6Fii0uKCN7ffei8uvfRibNzY4PYJ7NE2kArUfOLTX8S9P9+DOHZx9JGr8NpXXsbFc1zicga8deMCQkTFUFNHpgn/n7RPkWChRCkOPixMz87ikccewd133Y3vfed7+OEPf4j9+6fRaVtYu/oEXH3V9ZgYXwM79hDzxiDC3tYkbv7hTfiP++9AFLcQBLNcdbZpWRgNI0x0Qxw/vgznHXUUVvkBxjsBmkEMh/64NubiOUQrmwiPWov2mpU476Uvx8jGzQjdUfjEUyfgSm/OTBTiXAs3md6FNkp8sG0BMx1gug188WvfZ0732pVNvO3NL2dKGOEBin53211M7ZvC3n37cNPN38Sd99yFH//kdkzu3sNjQNKMvLwIVNJpgeMi7JKuOGDXa0wL4s070V/9EI1aDYQnSLueA4HM9XfltMb3mYqyft0R2LJlC87fsQPnbjsHm47cyFUoaTLVifvESiS6Knj/Cj2UeOLyZD0wrim/hKEIiNM7MdzSAQJ1slLGsS4C3Vng3OyhLGpKUeTb/O4SNSXtDfQRpB5mrn6lsliCiA1ps1aXKlh+BGu2i9XeKH7xBS/ENTsuxjpvjKPiruPCseloz4dnu6i5HgKfpKwkQyo5AqZF7VgMxmkCecQXq1AFailSfui58aUnWuqBqj2QBcR928Z0BNw9GeBfvvsw7nwywn5rAqHV5KSugIjDzLM1xU4F6MSshiGxcY4ERQE7Yo7UctTOgmdF8MJZjMUzGO9O4sXPOx3btjSxuiYShzZJ4SlKBoFt5pEqkEn8cAJL4tgM2twzCohr565fqh+00m+5kqgNTM208Ju//du4+fvfY55w1yceNp1+Uj8RXYIS4mxEQYiXXXsd3vm2X8NIrQ5PBVh8G/iDP/xv+NTnPsd8c8eqczIl6W2z74hrLHXnuT5eft2L8evvfKcALkcoRBqIkySi0ElihIGFJx/v4Etf+nds2LgGz995Lutq8+aBC/Do8VO0Gx5GHRXXXGe5N1X0JGBp2S4efmgfvvylb+HCCy/AiScs5zlASZvEw/YtF3/5v/4Bj+/uol4fwcXnn43n7TgJth3DtSPEAcXsHW47pFNkXbpVK4pZotajgTiBxsk9e/Cpz3wON3zpS3j8ySewf/8MPJtkAskXRwgDFxNjm3HVFa/AquUbEAcO7MgB8cq7dgsBWvjMZz6OXU89CNcLEIRzQOSjRtSRuQ7W2S42xA52HHM8NlguRjtdeO0umvUaulaAJywfP25P4+YnH0W8fh2OOP54vPL612D7uTtQr3tSMIbRNJ06SUScOe5q2tD4kKoo1Vi65e4n8Ln/8wWE/hze/Y63YPk40YdCfOvb38KPf/QTfP/mH+DRxx/F/s5+xI7FJ0+1Wp2Bvk94waXxlURb3iQT8iZgjRitbgdeo8aSyWGryyo0BMJpQ0GgXeainL4zH5x54C7jEPoh4E5AfOfOnTjn7G3YdvZZLFKhEzsPPeBdZF1V1FudNtAmhsZBTzcV905uUMbDHjQiXhXg6wc4UNSU5ETjcJYvpA2W2LSYlVLY4XEUgehjlKwZoc5ndiI9xAknnRD2TBfnHH8yXnvltThj/XFoBJZU5qTKc92Qgbhru5xUwUxwCTuwSgoVWQipXLBji5wh7WBVVKkIbC8B8aqQZ+m6pR449HogC4i3bRt7AXzyOw/j63dPY3e0AlZzDfbPtLGs6SEIfETkhOmPshFU1l4q7okih+ReUZRRuLUSQ6D/o0hrh6ODDcvHSNTGxrEIl5yxETtOGsFKKgJENAEtxqGoAmTqKEFTVFl7QDwzGt7D6Idehw/0RGZkvBfip/fvAfE5/Orb3obbf3onLMdFh4IyVIHZpsIuXdjw4ZJUbRAx5/sdv/o2XHPllVg20uBkS9Kt/vO//it8+OMfRbvb5TL2NIaW7XHyLKt2EXh0IywfH8Vf/vlf4DknnSSJfQmPX/j6rKBMibQdG3f/9FH8+Ee34jknH42zt20lERN5Ztqg8dxgfksvI4+pIT0qjsxLirYTp5yex8He3QE+/9lv4JhjjsWOHcfw8T9tCPwowP5OF7/+27+PsVWbcPppZ+Kic87EhrUjcF0B83FoMaVCikYZspCaF25LBFcUti202m18/otfwMc/9a/46b33otaoodVqo+bWeS5TZNdzxzDW3IBfuOw6bFx7LIIO5WV5CGMfodOB1wQeeuA+fPXGGzDTmkQQz2J8RRMrl4/B3z+LER8Ynw2xZXQlzlyzHuOtDkbabbhhwOtrdmIMP/Dn8JUH7sGT6CCquzj9xFPwm+9+D7Zu3Sr0B0a9IZxIlItCRWGlPqZTC5f+4gAPP9XCF/7tK7jlRz/AO9/xVmzauAYPPvhz/OEH/gR33nk3WnNdBMTH9yihlUoDEbVMQLOoqETwPKIt1dBtdzDaHOWcNZJN7ARddEhjMowxXhvFaHOEJZfnWi0pRkigmqLdpMZEQJ5Ua4jKQnruXKuAqBwOGvU6jjv2GLzvd38Xx27azG2ngerBwxvmJnigRavmLfWd5DqQug5tKuRPAoHngfGqoDsvIj4oCOetrkF9YbM5ZLJmXtuHNUecOoTMGidNcCa3AHH+HwFxioJTHnyni3qzgcgPMOY2YLd91DsRLjn9XLz+8uuwYXQFPDoq7oTMF3diRxaALdFu5nBx6WOLtWDpSJLkm4gn3nB1idbs4yE9iw7ewhh0MSxdv9QDSz2Q2QPqtE0igEpEWZWGJ/7snGXh9r3Ax2+8C3ft9jDnrkI3InnTOkjUmficFD8MKVKt6SGqVDhL46mIONkXckJk2ymSTRxRlihEzNSWBtVP77QxhllsnujimvNPxFlHAmOUjE42SSWZS8J5zFE6rvpHKhHsQAzbZETE+ZUOa9UUc9TSoX7FNFWnEVMzc/jlN74B993/MwbixIwgigoBV7LrYUDg0YZDpcs7PtatWo3f+53/GxddeJ6MiwN86CMfwd9++EOY3j8DwmKOXedIKiVCEtCjtMAo6DCn+MzTzsC73/XrOPWUU5IIuHB7lTpXEKHTivGdb92GRx99HGdvOwUnPWczA2aRK9TRb7Vb0hl5CTqW+9A9yR8RjiQ+MqlodFrAl77wbY7UX3jhczExQVVEKcHRwuNPTeLVb/hPuPSKl+D1r38tximfOJbilawSRvx3fmGiZhIHXPWxLnRnB2pOEaC1ce999+HX3/MePPL44ww2CaSvWrUKGzccibHRcdRrdYw0lmOksRZrVm6GHY3ApeJWBMTpuRsh/Ij44RFu+vZXcMtt34FXD7Hzkgtw2Qt2slRQd2oOJGvi7JmFNzmN+PGnUNs7BdcPmCgzt2wEk+tX44t3/wR3TT7MY1WPLLz46hfiN3/jPXJ67VJVWlFSozGIOHCn5B/p/W1KOI0RWBb2TM3ife97Hy688Hycs+1M/Mu/fgof+aePc5Enous0R5rwRjyMjo1gWXOUkyqbjTqaIyPM8yYgPj4+hpFGE+Nj4/BqNXzlxq/hu9+/mXc3pHyy9fjn4KorruLNeqstSiszM7O8sel2u5ienka708H0/mns378fc3OzfE3QleRuqvL5+te+Fm9985tpO6i47/08s4MTIV8YEO8lZ8rpC21c1V7EYM3NX9tpXFUEzrPownrtZOGyrN8tAfESjJAeIkmtVFwk1va0eQI3Gw2uuOXFFmqxBS8EVtlN/PIVL8WlZ2zHcrsBey7A8too8+TIQ3GkXR0jknwS64lHAfzQ52Mp13MwUq/zblof4ZnxGGUp5Q2eOR5vCbUt9cAzqAe0reitXBXAVGoVAooomkinYbTxJzk2UnjeEwHfvB/49Hfvw5PBMszEDcQ26T7bzIFlqoPi1IqGuNL8VSd5jLf6Ii1SEETLpUrFETI6lEhnww7mMOrM4PTNTbxk+3psWSYUlbqO2Cgqis+8VMXhFeOT6IHpd9Nve+hLnxVPtX77P593Izx8YGZuFq+4/no88tijTBUgtQn6PY+Jqm7IFAZK1A8CNOsNvOjqF+Jd73wHms0mA+TP3fBF/PGffACzcy0uZ695J7RZInULSr6jRH4+PY1jvPUtb8FrXvMa9g+cUEmbAgoOKYD71FNT+Oq/f5uL3Jx11uk45tg1EusmhRAeegPkpPFOskmMRW/cogReUfTotIEffP8WPPjgQ9h+3jaccPwGBuj0DrffeSd+732/j3e86904//xzWKJRoo+98Df9U+L2ynUR1YIUOigyS19QCcBT0zP45L98Gv/jr/5S1kjgY2xsFC95yUuw7ayzcdSmo3lT2qwtQxh4uO0n9+Chn++CazeYlkO84CjuICY6ihvgB7d8F9+9+Wt8qvCyF12Nd/3aWzHSHJFgWxBj6rFJ3PrV72Dm/seAx/eiNbkXAa3EVcvgnbgZN93/U3z5x99BK/Yx6tWxbuUq/O3//BscuXEDB9CikAQYXJZWpM0HjzttlilS7jicN8CCNY6Fj3z0n/C9792MM844A5/81Kfw5FNPCtfbdnHCiSfi/AvPx8rly7FmxQqsnJjgzQcpn7ieB6/msS44AXL6IUD9wb/+n/jHj36UO5uGdfu55+JP/vgDDOApEk5jSACcFFjoekr83D8zgyeeeAL7pqawZ88efPWrX8WDDz3E1zYbTRy16Uj80fv/C044bouscuaKy2aecA/Po3SV+EPEcveSTCW5l3440KlwFtlOVmZNlrT8pV/qkF86eaPePXX+gq7SuTgvnQf2y2gzVVo/rCPiptk194LMDVRwnLhZ9EPHNxQRr8GmAvewgggN38K2TSfhhdt34uIzzoU3G2As9mATN851RYOXEyOoAAevWUl6IT6nAzYkI40673A5gUJnlwsCVyQ0bTFV6Kl/01pljJauWeqBpR44YD2QA8S1A6OP6Vg/9hls0Ak3AXEiMzwZAp/83jS+fteTmLYmMBvXWPKNC75wIhgBMOF3cmEYiowzKBYAnkBlBua840ekqAcM0CnRkpQWusRhrsGOfTjRDFa5U7jkpGW45ryNWAEB45x4xCoWgN8N+b/cAkcy+4F4grsURs+PNx2wTl+0G5c9OymmkLPes2cv/vPv/S52PfUUAyUqPjM1vV8BcaDb7SQSkzpR/4Tjj8eb/q834ZRTTkG9buGOO+7FDTd8AXv3TTH9Yq7dImY22vTfMETgd3nMiapAybZ2c4AbAAAgAElEQVQX79yJN7zhDZxvJIxuFVZWrmHv3mn88Ae3YsXyVTjhxC1YvpyS95TEOVNTtBqEchrz9xlMXeFIO805kadnMP7Qg49h374pbNy4EWvWLEvyPW+77XZ8/wc347rrrsXy5ct7xZ5UxUMT7EiCowSjCCw5FInlv1MUPsTuPfvwob//MB557DE0m3U0GqQFEuOXX/darFu7Dq7j8R9699YccN+9D2PXY7thgYQOPOkXJ0LshHjgqYfwswfvxaOPPQAXAS7esR1XX345xsaoPKjF8ohPPvok7v3BHYh3z2JsNkIwPYuZ1gya65YjXjuO7ngdX/nRdxG5Ftqzs4j9AG94zWtxyslb4dVtliCs1TxWhrFZI55Oq0gJTU6ShExOVVhDPPTII7zpIhW1n951F/+XgDYlQL/4xS/GlVdeyVSmmkUUVZdBt06W1tiQSURESel28ZF//Aj++ZOf5JM1Av1nnXUWfus334Nlo2OGZraqZ0KVXelky/f5u67nYm5uDt/+znfw0Y9+jJ+B/k049YrLLsNbf+VXuaATVfyUOSNzyCf9dUazh+YP2ywlrCFzWOa5UHBIKlJwthoWZUeNnYXW7uyjjujTv56SShZQHlRZZbEi4umReGZwxNWGKSvKQzaLCzkQiKZsZuJfUSYzOUg6yqGjt1aIlXEDl2+7EK+56jqscUawLK7BbocsJ0WLj4WuVFEfcY5EyhQqDP2XEigk61eOOPsSNzl7Ru3akqPFQ3NRLD3VUg88O3ugF2rsg+S6pCDvrumkntSIBUFFoIqZNh5pA3/zhf/ATyeBlrcSLRI746gOWRpdlFo4vcQLN+XgFAbuSZFx46pENjmoxF6ImgJRJuKQpFYDNP2nsHXCx5uuPQNHeMCIUmIR7jE4uSwNxE1n9EwC4kVzVkeXyQbPtQNW8fApKuoJEG932hwVp2gvARu/2+HwOdWIGGk2+RT1pJNOwubNm0QS0g+wb98+tNsdjkpS5DKII4lkdjqq8imp4AjNY9WKldhy3HHM6eVIuOaVCkJjvvFTk1NYvnwFxsY89hXM5+ZiMRLV7AGA7AgOAXGtmqGKS3OXdDrEOSZ6icNVOjU4fGLXLlbc2bTpSFUdUoCagCLpTR111ECcJYFVFUfyp7K3sTA718ZjT+zC7NwsUzGo4jT5QooOU+SZaAY60E566dNTbXRaPmybADrV4hAFE7sGPDq5G63uHJGxEHRbWL9qFdauWcXgnzZTpMHdnmlj+ondcOZCrEANXgS0ui1YTQ/RWA32WBMzYRdz3Rb3XWt2FsvGx7F6zWp4dSrNI4CBTj2odD1x+8mPU2Iq51b4IsFIYJmi+z+59Vbmb09NTaNWo0qeE5idm2MVk6OO2sT3IkoLC6tRorXqI06apii3irRTuz/72c9Y4pDTsS2L++isM89kWgkBevqRUxCimTAvTeqo8omOfIfm6C23/IT7f2Z2lsdptNHAhRdcoDZjlNwpQJxAOHHLU9TmQ87E84GfiOv3wt9KHIOoUfQOdI3Wq9cBTt7Ucg5F7ySnl5Teo23pF54PvHtrQs//rM7JAuy8RgbkiJfx1Q/riHjSceqo1+xI5n/RzpKSHBwRvye5H4qK00IkMN6IHNRaMTaOrMTrr3kZnn/aOajPRhiJHNQdT+mp6tg6zRPKUJYjFJZt4oVmseGmHTHt4mRJKd1x7W2VeRtmFfQftwxzh6XvLPXAUg/k90D/mT8XJEl8gopgKiAuSXHE+3bQsiz8bAr4i8/chseD5ei4y9GhWBtt0pl+4IoTVFQTDay19njewRjlnghYEBJMTKRWvgdFxltouDHGommsiybxusvPwWkbLCxzCLhLxDUknqsC4kyHUxHxZzIQz+tLdtGsTKHxoJRbF0qKRMqZcmGTSoiKvJFmeDfgKCcBbLLrOoGWoo4Eukh6mk07HXyo6LZIz1HiJ6moyNiRz6HTUuIoa64183a5yo9KpCUwVwO6vgCSWk1OMTg5zzh2VxGd1DRWx/WK68zAm3wdRXs1qFafMeCh3AOXFD0IpJPvclUbOnqoj/JlDWjfw0mDCtHRBoESXAlEEzuH8hEk0Y7aDUTCz+BDUJ6VAJ0e+0XHp+j3fMoMon6pejusIERnTlL2nOgwdDJte5JAahPHu6NUg+gGSvEk4vLyEWpNG52u/J6EFV1PVfwkBRbW7Acr49T0JkFRgQi4Cl0p5PejeUK/I+ygn5/Gg74WkMQjF9fqqXwkQIuBdA9WEojWP3pzpYE6V3BVlCXdhs7p4ECi2mSxkooaUClEJVVXGaSqfqK5x89rEXileSjz8VClpqTtcR+g5sWi5Fw5sEGFo0THXc9rRloWreL5x0RF0e70xrZvieU4ibxouAbwRdSU9HdNEG82d/gDcYNvqV+M17zyobrcPa9ZMihkKCliFcUYsWtccdObC/G8U87CS3degVPXH4umb6EJD3XbQbcbJDrAHGHh3ZkkSFHUgwhnFAmgIy+OirPhE6tD7S305+kA4nm7t4W+S973iyb6gWrz6bzvwezfg9nW09mn2ij2GbcqVtY0GmwzZO0mNAJN7yAZNg4zWyAtkzkHuO0J4IOfuxV77DXo2GMIqQCMLUCcjt6JhiLAXiWKUdTL5P0aD9uzWepoWQNxOkOnOzG/mIIIPkbCWazyJ3HNOcfhF05bgRUeRcxF4i7wIxBHnID7swGIJ92ZM/mShDWlAEggnH+ncCHJhWtgRailRmCN6N9cWVmcPIFisvHEvZVosPBv+TN1PwGjFImUI3b+PiXecpRbwBOtReKL831V9JTbYgEAeS4S+WK/on56Tl6ITAnHhD/vAWemkBCo9ygnigJGEk2nQBGBMpLIoyh+rebyf8lXaS5xL2rafz85zFW1pRUYlOeR3/EmhjYdFoFWSSJk5Q9WogmYL9/tKN3zWAFHRUXQvpFelfqGnpM3jQp88laFrlVa8LI5ATwKFsekeU4bJoAKbNL71llTX+a/VyO5QIDAOQFhmzYfJN7AwF8PvpxQiKuWsSEATsuIgD+B3A7JJNJGTPGXeZNFGwOfaolQwqQC5MZOUPelhoeUvEr3ZWlCVlQhYoyKvhPATBgxvbHVYTze9Bga4fR9zj8harvaBLL8IVHgmJbUu57mJ437YmCQg2HXzRMZvWvVVc0Zu7Euuyr8YwBykfbp/0kD8WygrGgwBVRhkzpT1MYSEBdb1DNPRnBLU1M0INc8NxrQGi2ugKSMLDSsGqv5r6uN47KzduCVL3gRVjujDMZtKqWr/if3kcUrST0RZy5TMhbtPOnoSo5RVLEGZST7oxrFUzoLNB1MIFV197ZYCzOrvfkOaLFa67/PwQb/ee86yPwYpicO9pgmuFZ5pAP9fun28gxmad8p20HJkr0TLQP4EBBXSiQtC9hvAd97sIu//dI9mHLWoWNRyW3SLKay3oQiPFZKSZK9VYVeqswrTfVv0jUQZw45OWeSNmRZVlKpkEiXqHt0MRa3sSacwvOOX4Frtx+BVR5V6xOkGfpElfAFiDNalLrAz9SIeNoPp/2qRMQlEtz1he/MoI8BNguCC2C1beaJk+ycaHwHbOsJsBIAIBBGf3SEnMEnRWothyO6IjUoZdMF4El0WgNTHekkIEhAXH5PCYIClpj+yMl1RN2QdnUSpszdLCDeA67sClWb9Jz0fZ24x4BWgU26jtomfW0Camlgzy0lwSTVstrQ6jnEz68RJ53W8Ny0+SSG7ieUmt53+X4kM8PRW6F2ai4zneAQBZQrdPI4CW2I6ChcDl6dHEjfAFxniZpRGyumlhC9g34XhBxgk+Vnw6e2WHKYKDASwaYH42gq30/+LgCZxl8SUnXy5OhoTSg+dLLB1FMZzwSgJe/aA4MJCFTjoe2vBsR6Y0ibO6LuyAo15fE0TUU2B3ruscVQohCaC84KSyT5Z1u8aWg2SRdfvZfiipfavUPuAnXKwwQE2ljEyYZHouJEA5bIuNoT9igt6l3yaCN6jfTWkwKQBX2g186wQLy/zd5d5m0WDmsd8cQLp8C4OoZLSt2TVBHxzNRunY86WNmAztZijDl1RPvmcPTytXjTta/C2cc8BxORh9HYZU65TTcSorj8h8E/TRCKlstkoWgAgXFJ2pQomLmbrTrf0xHwIiCuDULVe5dddzBBWxEIF2egSD4HCNAdbCBetiDLxmbYzw/mmJrPmJ7Hec9f9bqy9x9mU9e3fpJNvHncqapWKgfOkUzHxpwF7APwjXtn8JEbH8SMdwQCq86Jf1bsq0ge5ZfYXEyGk48oekYMUYUcdaqmYcKUBKuUGNdAHFbAzlYiqmJrRqIW1kRT2HHMGK6/YCNWexIg4OQz0qemUzwd1yc7l5S5Vy4oFUQ63JVTEvCtwZ8xWQSMCiWFo9kcJZUL5MhfVDIIm1O/SXKbilhbFtNTyK6z77Ck0A0BNp0Ep4/+e1UBVQKa8hU6Smk6f3pe/r0C4HKCIqCa/jDFUScQ8hezQXjPpsjpK4E7zStnH6ei4RpAajBIAJ9+mIvc96NAUF+Et+fH9BqT5xUKBM03ieBTkTsB9xy1pT0O0ziUz1RFjeR0R+mjKz/tUSSdhBF4Q0RAmIC+PnmgU2zZ6DC9xiKZwRCk/knjRpuhkbqHqC10E15eJEXImyybqtej0w7gWQ48pRPPvoX6hoAsF2GSEwuqE0KbWKluqaL8fMotpwvUv/TTaLh88sEjQ/xyTpDNVuigPmCAr45Q9Bj1R6oFdPdvitSpjQLj9Mh0Om+eOnC+ioqC05yhtmjjoDdhMj/KLOeh93myERROmKL7qhXE1GAdGe8Vy+oFGnrjkDUmPT+hJ3lxB+UBcbPXiiLieX4/3euHPTXFCIL3Tilo96/2SbRjJu5XQBqpSvi+025jdHSUHV7kR4jbARqxgxHfwvknnYlfvPRqnL7xODgzXTThwo0komQOthyfkLWQYhw0OejYif7obHc+kh6QnpKePHlAfLEATHpCHCyAaj5/UZtFG5HFMCEHqh+Lnq3KOy3Wcx2s8Rx2LKr0RdV7Z71r0WZ1ICDOVe+Ix2pjDsAeAF/96RQ++s2HMVvbADhN4QuHbY7qRfAYiEvOZwyXHCbHTgmMs8Xoc7wECvn3HB6Tzb/wPwPh36qKQLW6C6e1B2vjfbj89A144ekTWOUK+NES0wQoKaLIx/IkaZdExNVx7DMMiPc5xdS7JdQURTUhsCWRbSlHnvBvEwUHpUKiKAw6IkkRc5ovOlGRUCGDII6KCi+YcJoUuxEOI0c9uYa6BBYIYOo5J1FkifKKDriWwJUNl+QZ6DmSpqTMXxEMUhWgp79LNL0XWRcAJ8+vn6c3/7NBZC8CLu+kT2XoHprDLlKMQtlhyoQtspCuS/QLRaGgYJYqX85pCyqZldpnzn4YSP6WkvHzXKGDEJeekpS1M2eATt93Lf6vToZkNTRVuI+fi04iaJy5Ui3RWGymgFC0nANw1D7jAgHR1LvUX9RHZt8x3YhOPrq+nKJrCgspq9DY0jNzhF9ONDTw7Y1xT0pQTgWMkwD+vpLQTB3jKJPRi7yrdnXUnuaUpk3RtcnpAlOo6CRF+OG8udAPVtWIPo3XpW01b351UE71gb6G+kAXqjK7L4mUG6cM2UA5H4hn9VnVQE/anxV9r89uHc4RcbYpOqNbSS2xyVLZx/SxkWqZSDFpo8JKBhQtiS00nRqXul+OBq4+byde/YIXYa0zino3hks7clXPQwcntPYqKY9KpIqMjyPySCrTV4yeiiioiZG3MCoDBjV6+vqi7y3mmloIoDOfMf13PRZixHREpre0FguQ6vsXHVvp/lrMNssAeXo+LHbb6fmRvv9itpc3zmVja86BQedsUZtZ98p937KIOB+Viu5wSwHxL9+xF//8nccx621AJ5Kqhlyh0fXQIdVCh+gpYgMIiLNMA9fZ5i06A3GtUCE642RNpIIe2xu2b5LwEscCSCw7RDOcxnp7L66/aCt2HAUs43LoEg0kXEDVITUQ5+hkElNS6heqZUFXgnMO1x8zEKPfIYv2SWPH16oPTQqB8WttXXXXyL+TSLs6pUt1VtqlZ50w5PVx/x11+Mh8EwOEZ72s8Xy90GHvPj27bUTV++6TLzRdCcQlX+/v9aSJ1GCkI7Q8/1XSnT4tYp/JG1HS+xYOiiQ7UxEeJafYU+SUzuJdsgwVCzXwGtObWqiT7R7vXF+nv6MpTtJfesUof6Tuk55XvMHldrJmXGqSGEmbiZ9hFD1PGbs391Qn5oE5Hp8DdGJ8qNgD3uyqd9SqQ71no80UsRHkpEp3hyIvyNJNnVTk+b9kxeVsXEy8ZV6bd3+2KalTffN3yRzQ4/dMAOIc1VAAnDtGORoVXOoV+FGR8l6HUCUnORajVI9Rp4H9j0/i9COPx2+85s14zppNGGnHcNsBRrj0mMB6iW7QcZNqQWn/kjPUUXF9vKLr+Ejy13ygqSdLeuDKqBkLAcZZiywL0GeB5rIJW3ZvcyFUAYULBYpFm4C8Pl5om2YflIHTAwHEy9rMMhKVnG7G4Fbp36w5bv4uy0BVdQRlG7vK/VsRiJODJ444RcS/9tN9+KdvPoLZ2nqmpoQxURzk+Joi4pZb4zLYDKz5GLxHTZECXwqIs6oHAeYIkT5hUxU4mRUHSgwjIE4RPSp3vxfHNKbxy1ecgpNXAqOk9MARcQEvpAxBMn3Mge6jpvS0dRN9pwoYoupYPB3X5WHTqs9S6fsZqlwa1Kc56nk0n2IgrpBeco7LK8L4M48G22Mx6HIViWE2wXz67fSRS693qEgV87b5R0+G3qTItgs9gBrTaTH9U30leU9j/9A3FkZH8Fck/1kB7N76oCqYFCDjwkI8r0ViUFiiva2P3E58fhJ0U1UzeX0pEJ9sbNXDJIDdmP9qzyxXqD6RtvKgdiL0WDrdknli7kS44q46BUvdISsJOe2X+MlyKDGlD3SYXJC8c+YCohMGoXIJnUvNYr1JKwjsaZ9Ttf8WAsTz/J85BIc1NYVNjtoF60XUZ0oMA6oHVEpV68VsodvxuXIaOS2qXoeWj9HAwaWnnouXX3wlTttwLOJ9s1jmNVh7XLiCcizJiTmcDKJ4cBwVF3oK7dC4TZXMouyFmFdjp5THQSraTRXukAdYYFn3KQOnfZOn4rFXHlgq2p1W2U1WedX0AjL7u+xds66t0qa+pqh/9eLMA4raUFRtr6iPs47mDmb/5hkis38WayNg9lve5lL3aV+bOvpUkKwpMng22jYwBeCme/fjw1+9HzPeegTOCLoRUKMjedrYO3XEdEyvpbiYI87n433JmlJFU0AQRQQp54R5tCqwwBAppkh7DVZEik9tjEWTOG21jzdevRXrXaCpi7pQOEEpQbB6SkgVNulG5KR6NIeqzqfq3Hs6r8sDuFWfKcFhFW7Ug3/G3SV1SJv33GbLgTgPtIG4DSSb9WUNfNMBbc1PUk8kc9zwiql76Yi0JF8OCsTF+SbRZP1MGmFn9kbveQQkqyg20XQYlCrpOqJnqci4Tjg2OdTSpnbweg2lNwTyQIkmv/E8pojDvDdP+sgE4PPBuHnSVGW+6X4y50uSx9Y/pWQkKszJwz2/o0q/JfZ63sWEx6haKtG6BIhrmpgkBksStvkzrM8Z1L+m/XdWcM+85zMCiGsrKHvXlDlRa9UcAI6gs84g6VPaIphP+qdhjIbtwWtHWGuP4uU7r8A15+3EROSi1o1Q52My4Zkxd8yXDHc2dsoAEp9T01MowiWcJaNcsFpcGuTlAXE9kFkTJw+IDzKp864tA6dlbWQBqsUC4llt57VnXpsG1HkbgCxwWva+g35eFRRnjX/6nfS/zfdJz5eyzU7ZXFrM/jWNU1m7ifE1NntlxmzQce2bF1xwxwACWpaBd+0qkY55nkDXslk15UcPdfE3N9zBqilddxw+HHgu8UcpEc9jyTSdrMkH2BzR08q32iYYuuUcGZSIOilB8FE8Rzwp0l6DHflwo/1YjklcfOIYXnrhUVgJoJYAcbFnzOENYvhhyAoURJkxgXg6KWzQOXwoXV8BqxQ+biXAox1L+k5GNLWsTwqBuOm0EvSlUa3cuY/SkaZlGIFvWQP6F5ojnALY2gdpx6kAbY890Xuxooi4jjibTlf2lPoZzGfhD1Q3ydzmSPc8IC7foYi4huxK+kCLiop+t3p249V7uNwYjIRkkjFWOpDXZ1fnbVQSK5szxANMAt01ZfOob3zyZ5bav1fB62XT87D8nGwqMxPUetCKKpqmwtKOmpKg3jDPP5q+Kd0ZRX4lHdTIA/pF7XLbhzM1hQ1UwRQyox1sSzU1RckzkSukgSJnFbEsjovID1EPLKxAA1vXbsZLL/oFXHTq2ai1AtR8qsjlMH9TjnZjTvLgpBoq5KEi5LV6jyfeOy4Rx2vy19PR2nnrU8lOpUFJVRBTZXWlNwILBeJF71AVEJuLYjHeNS8KXvSuBzJqWLWPizZp5pzI66Oi6L/u44PZv8OMa14fmH1Y1p95Gyy5tw4pKtdOKkhJlE9BAVXQR+hmUtCHEjbvngT+4tM/xK5wJbr1lfBJCpVVlGjDrjb4ZCx0ZI/4oEopwgSAmmUq+YFi0Vh+kJLJVZKXYzlwozZq0TQ2Nmfx8u1H4pxjx7DMAjx9jK70dhnAUxnyKEbXlzoIomytoY0ZJa1iJQ6/a6pFoAveS93ggBdE7kOS858nmZ7JgtdeTydQZpUw7wFx+dr8SDf/OgG7PXEDPfuSx1IOrB9uGr2r6FCJL04mdv+GoPdmBshnlSGhd/QoGmq9JF/QatLm9yhnS54hGR+1Zs3nLAPhumuSdy0FwOnyMb0A2yArxMQled+rAu+fzUCc/TOfJuqTRmElEF+cpEq1Le3Fw6VHywBxGX4x72EGU/X3hg2cHvZAXJ9OZU3Kvsmskjm1TTJ55aRX6pOzpGgSZRwHFsZCB6NdC+dvORVvetmrsGlsJbxOiIblwKLKdWHEmrOdblci3nS0pkuzejQZRH9WZ17rqPjhAsT1hCuKEg8KFJeAuHKLqSSOYqBYtNVUyUc5GlXPBCBe5ODShnC4iHgPiIsN0UBckTfJiOjKmrKbRxg7aMPGQ7PAX3/+Ltyzz0Gnvpq1xEXJwZVoH1HYuLQIEVpIrUEBawWCTGylFb/F1RNAIVUP+o6K+sQh6uigHu3DmUc28KoLNuKoUaBBqhCKykJfTcqoq4qSAsRJ2UKiqhIZ1+CsirsfBGI8PdfqtzBXyiBAPOv7iWM1eqvq25mbLANP9r5u4lhzEmQ00BfgTm6sFLuY5pgFxBNYbNyxN9bJOuHv96glQmMSRnRlIJ7MpfSOIr0ZyOo9gyDdh07Vg5hpkwYFlZL3kiRnLjhEcp9aVljaYThvTO8051qSqPt/ku1KavJobFHcq1VnR6rNYvNeetNnEzUlWZNG4EHwn6YAS/EsUpeZD8TF5i0B8dIpNcQF+ohKJXGYYDzLxehB4EWqwAtJG9ERbuw4Sms8RtPyMAYP3oyPtc4Irn/BNbji3Aux0mnAJQ1ZKnFLnHLXlSIfivfNx86UnOWQxqokbjJnSQEvrfWbjuZViWjqNtgYZACv9BFi1UjnsBHxqu0Vge8y2kTWu1Zt15xNw0TE0983/121bzNdTwHVIn1f812HaXMYIH4g+7doDi+k3YVExPWZWmSE1nizzPhcWRGqmKj0wQkERLEN33LwZAB86vvT+Pqdu7DfWYGW1WBZNJ04SQUoYohms0VFu0n2TI+/ciasvMBFSQRcSBTPAWIP9EwRbQxAFTU7GLE7aEb7cPmZm3HtmQ2sIhBORVAUzzwBErpiIJW8V5Fx0kzuB+L6/Q5vMF41WTLPu2hFBj3W1YFNdig7K8kuD/AlgNGYalnP2b/2tWyumjlKTUR/T9ZC8TakB8SVjjo/iABa3ghygm82SJXf9kB2T+lE7qHOffsv6zOm/fdNCmgZQFpWhI6Eq1upacpnOUlxrCSbQqgqBg5Ig3CWL1SPLcmhKRprCSDOiz4PunoWiLv7Om/QtvPWwOH1e625rlZskgcoA0y0FMJeIpFPdECZ48n6NgZgUJ+T5WeqUFOK6Cr6nod3RDwHiGdNrKQSmPow6RyKbNcbaPldjl3Vm010Z1usKz4ee3CnOzjrqBPx1l96HbasWg/MtDFquahbLkJf+Je9wWDdA45iCRAXigpzmHgCqMIbRtlgXYVtnrEukL4pAmzmfYrAW1EUlp80lXE8bJtZQLwMOPGyqSD9M8i7mu8zSOQ0vVh1m2XAuKx/dR8XGYNh2zad8mK8qzkfstZW2UlH2XzKe8+q7RbNp/L+Fcvcl4pFxluH1FRE3I+IgiYRcYLNVDVzbwx89wHgE1+/A7ujCezHCCJvhPXDyZhYzFGUioIUuRQgrkBOinNg69LeHL2mCJ9ExP2YEj+J9N3CMreDiWgPXnbhVlx6HLAsAjxKBtcJn0YZclq+opFtc+ES0s4WOyWJm/T3Hgv38HLFfbguHb0cEJ2YybI8Dyp/vwiI591EBW2SF1Bg0wjJqwN0OcVQzyOuQ0NTlcyo7CMp9TDxKOkHdQc5ek0ix0lyIyex0Q2FXEkFotjeKiAufaCfotfT5htpiCyg3aRrEOfb0Mcv3g/IulPJmcz7ZlClo+QqZ8OA/Ry9V33BcisEqBVb3DzVSBIxNRmLVEcrAfH8wS8G4tXgNdvJnEBalRWY6ROrfPEZdU0/EO8l4or6j+MKEJfquSq7INmcSlEvE19kdU1RYDTty6oA8Sz/l2738Abi4kEVW9ugwqXeMtm/G5Fk+h3tljgpinfS5CSBUBUeoIqaNR8sX7jGGcFlz92B6y9/IdY1JlDrRKiRow2yCvYQGI/heC5q9ZpEu7iSpxyhiPEShQQxh1pILHu1lHGOikBMGZAxJ+QggK1sIus3ydsJpj8vAt1VNwBFtqbqu1XZ8abbqQLIi3bE6b4s6zOz/bQRKDIqVTY/VW2aMPQAACAASURBVMY1azzK+jfLEFUd17L+HWQOp9dD2drhTElVp0AcsQB0kVGz0LYsPOoDH/v3O3HLwy3sxQoEzSPQimpw+H8RXHQRhz4bKYtyUBQwpttRYiVLGirwQ26Dq3fHMfO+GUTrokBxF+PYjw3WJF7/C6fjrHXAOCe6pWOH/bNANkmkvEqVASNEXKGTrZ8c1aYKC81zECllpKrjVmU9Fl1TOjbGl00QNohj1ZFdAaSaqS93SM/p/vsWx4tNOFc2f4kOSeNCSf6ESamoOxel8RzMBQDJx9MQMbylHCR6EKXAw/OFK+UArqoArcF7wCkGdEVE5ytczCYMulzwheaVHVMVTKJj8jeUHxWg2KMvzd+YmLQQfhTlx/oPaYt3M/1j2+vL/m/N3wzoMegRZ2SzmZV8nGyTlFCCAHg1roZ2vvksxdun1AzIoQOWrZ+iOV/2Wdlcyvr+IOsor/0qAb2yZx/m8/nt9q+7hGHA61WEMYiBQIWSRCxFbTLVwPbsnimBmf9kVf2r2cfD4rXDH4hXGOEsIK6sLQNxUTOQ4yoyYKHamRPYXo46sG+Owfgbr/sl7DxzO5bFHkYiB3GrCyrPy9EEdQRCbbFkmWUxEPdI49LmOiC90r6kc6omCQmTpQ33YgxshW7pu6QMTC2GA04/U16bjHkyIuLm7wd5v6rvNgwQr/IcBwqID9L2YgHxIqCT10YWsFms+WQay7JxNp+j6lxKP6f5b9+2sR/AA/uB/3Pz/bjlwVlMhhOwR9eg25V4sx0HSj+cNt9UadNW+F4Siqi0Hyk4EcQSNowFlypwh12OYkdOg0G/bXVRb+/C9o0OXn3xsTi6AYxzZUYd6kusXDJEPTsioJskVwmIc4XCpIx4Hse4yuwqd2h5TrwY6FZre9gxrAqWqgCfMqBTdg+aA3Ri4bgen6Ig6CAkaVyvidADF4+iILMIBCgetIoek88if0U/5KvoGt500W2I3WQBdRcIu1QAOsBIzUUYtvgk17Oa7PBiChXronMpmgv3r9OjqWhoLGC8n4dd9p55fV72vYX2b9lMOtD3X2j75veHAcRPd/+Wvf+wnye+hqqHSiiD/1AtF9frVantja8ZgJBWy8a+yrOlwfoSEC/ptfSREHegOqAzIyoSSZDkJi8C6j4VzHDhzvrY+dztuOK852PrhqOxym7C7VK0gWLaUnVPqmyRWoGUFqBJ0azXBYgrrXEdwufYOEshilBZFljJAw6LBWKyFvmBBGzpITpYQFz3Y9m7LQHx4Y1TESB+pgLxSHG+JwPg3skI/3LjLXi0Vcc+v4bQagCkJW45CEhphagmpLjkeIyoosBHGARoNAgQCYCiUuHsTNQfWC66sSeAPZjGSmcfzt/s4rrzN2NzE6jLfr9HfjW4u3qtybjQZl+pwlBEX0fHdbXJBRyXlzkrKdM+/0ev/TKgUHZ//XmZU63STt7mv8oz5LVf3C75jFBKz1su0zIczjGqYU8rwHRgoW17fFJLvWim2TLopqAP+RWQr5JqlExJIoDOSIPmTYi6Y2G8YaNuU7n3Lhq2BY9qxMcWujFlNciPzWo/PSUQgTa6Iqkpt6moWwZ1pkr/VunHvGsWY3yz7l1237LPF2sel7WT5avN3+UF76r2+XDzt+rd86/Lsw/6GxQ8SP/oZ9Wqd+Jf5DqJiKtkzZyqmlVtRpW3WwLiVXqpggMw00vI8IiMkkS47chCPbL5j90KsAw1XHLWdrz2mpdhvTcOa7aLhuXBSSLiQmKLYjKuVOzHRrPZACVtuY5ymjxrelnvBMSLgHXZDovtber4eJiuKYsmHkzwb77TwWx3CYgfmLkkhlIfE6q4Wupo92DMYfM5Bl035jxMnC+kgmXs1Zgv/vM9wDdufRD3PbYX0x2gizpaAdEHGoicJny4CGOJinPeiE38bQHhRGRxbfl9HAWqWqELOA2EfhteuBdH1Kdw2cnLcdXZR2A1SXVxNFzFJpNjtfmR8US2kC8XsKb/OKmAeI9DKVYk6wTeNDcVT+jnmST9PY3T8+5TZtrM71W9dpDnz7tn+nnL2s63yYqapE9EogitAPja927DTbfcha63DIHlGaemqoiO+o0k80YC4FkVQuhPzJOOIjQ8G/7sNM485SRc9rytWFEDF6YbtS2EnQBW3RV5S82dTbFuhJKlEhvVHJPzFTU/jBfLGouy+bGY/Vu1/UHGapjnH2RuDDJ/s+bQMM9XZV1XxRBl7Zfdh75fNB5lY8VsBuMP7SV7NkXr6Gtb1j+5F8vnLAaD4VlBTTEnQ+YO1pT9Ujq/UnCAkqEc2EHMgNvfN4stqzfgP117Pc49ditWu6MM0G06C6SIBB0hkwQipWxy2WkLXk0SNl2Him3oZBMB4pJPMz9iNMjADgoo8hbGEhCfT4cR0NK/mMsMS7axNHiQBaopCwGKh/K4PhOAeHpsBJ8IQqGKml0X2B8Cu9vAvY/uxq6pOTy2ewb75iLsnYsx3baZOx46TYRWTaLkREur1RGGlGwnRcL4lqw1SCon9A8XbjiHFe40No1M4yXnHoltxyxHMwrR4OI9iuLSB4hUFIk5wj3grW1FsuFUQDutjlx5jmuUVvAF05HS39OOm+1OMaW48uOkL9Trt+gGRet72LVfFp1MPicaSUhJwJT82yvRuT8A/u5TN+If/vXLmHOWw7cbBpe/J/mn6ZSSskgUKPqbJPlKRCgUacuwhXUrRvCrr38Fzt66DuvHgDE68Y1JXFNVmtbJm6kx1Zxznv8GABdeveJoH6Dxyxu3sv6tPGEGmL9ZgDCZy6ouSeV2K1640PfkYCLbiHROQ7UHqLJ+qt0p/6pedDv7mrTIhnkV2TYKXOgjHR2X0GMlwVA9OfulCxcTNw2C1/LA/xIQ1yObZHcYBkcf0xEPKaJS0i5GAxvPP20bXrLjYpx25BbUO8TPs1hXnA6ApbKdFPehZBnbteG5Dmquy0CcGXeGDuoSEC9WSFmsiHgRdaJoEzKsM87a/KUXf7rdwxmIP1OpKXnjaAJxOj2lpLq5CKAT/w6A/T7QCoEnp2JMtYCnprp4ZHIWD0/ux1NTbbTo6K02irnIhuU0YMETygiBKkrco0RO2txHMZrhLFY5e3DlOUfjvGNHsGEkRp0SOnmjmAXENWcyCz7pN9KM3wUA4QpApgwECLVmoe58/vd7RIrhQMhCn6hS+yoARE8YEKVEUT2mA+DvP3MzPviPn8eMswpda4QBtkhs9jpL1EEouhPB5oqsFAKSzRn9UNJv7HewbMRFd3YSm9Y08eZXXYUXXnQiS1/WKYqu4kBKQ0XdvZfNqFVk0r2o8Q0DpQMwfmX9X6l/y25yGMxfWcEHfw6X9W+W7yrr7qzPy+1DweQyaFTad/J+1sgv622gloD4MOOz+N9JlbqnCWDu9s2jNnOXRsEp0gsP/ABNuwZnzsem0ZW46uwL8eILLsVqZ5R55BQVJ6UVAuL0Q5EGzignXp7roOm5cDnpSjHvDNWUrJfN4isW/W6hHfZMjohXfbclaspw1JSy/jU3GFlzeCHRiUE2WMNsdIodheh0k1RWN/DhuA7COIbPv3PRJoBuAz6ATgTsnQMenATueWgX7n98Ek/u99GxRtGOaggo+dvxEKnoKAEc14rgBF1MWHM4dnmAV12+lYv4jJM8Kilm+BE8V+xNP90iTU8Rnri8f7+lyIt6pSM3Rf2wkCPeso32ghx1yihm3avs2Rfafun3tcgaS/EJt3sqBD5ywy34kw99BjPuWnSsMdbfoewBHkN2VkphgMM/zBbnwI+WHhQ5wBhx2EXTsxB2pzHudXDWCWvwvne9DieuBEbIR1FEnqkpUoCqj+HE9CnVptGXedBo0P4t65tB7ELevfLsTZHPHcSXHsz5q5+rrE3z+cv6pexdy8ZoEDsxyHjmvWv6eYXaoumOQgc2v5t/qjA/gFHWF1mfpwN1Zn8NgteeNRHxRMxfeaI0ENeTpK9krup5cmLExCOJKJI0bLQjbFm2Dm980Stw7pZTMeJbcAPibFqoKcPlU0U8+oMYNc9B0/XgcXEfUTmgz8h85skXLhYQr7qQysDUIIs/axFlOby8Ns0FO0y78xdrNj85C3inQWN6oeXdO28Rp4FOlmEoO9rKu3fZs6Xfpejfuo0yYJJnjLLGrOhdq45r2fwtajc9v8z3r+IUytrmnBJdG4DoaCFV1XQQsuySy5twhkhaycIC5mJgbxeYnAX2tICfPTqDnz+6Gw/v2otu7AC1OkdHgzBEzabKmV0cu2YEV24/HieuA1aQEoYCYUoqV+lB90ZGP7fMj2Q19hELqgCUQY6mB5k3Zf06yJF81XbL2hzECVdtMz3fMteYERAiEE4Ek5kY+NiX78T7P/jPmPHWo2ONc/1USdc0imcwj0kDD8rcTRO8SQwgRhx04dghavEsxrAXb3nllXjtVWdjpQd4IPqKVpTXGVNGb+gNnPaFOR01LOAbFLwPan8HGdcqNiHLt2W1UWV9DdJeXrtZNq7KOw8yh837LcY6qtL2IO2Ydsq8N1FTeHNpRMgH8XNV/WuZ/84C5+kxetYBcdM4cgex0on86EIA9HcpLiBqKA5FxKMYnu3A9WPYM12siFxcvf35eOlFl+OoibVwWgFqgQVSEKYfBuL0V5u45jEajo1mrcb0FKKtBMR1YakyJVyeSrrMA4lFhqgI7BYtzqyJPOwCzwI75oQ271sElPQzVVm0ZcYx7/2q9HFZPwxiMNKGt8oCreJ4it4vy5iUvVPa8Bb1k75/1qaqzEBVcRhZgD09h8o2VEUOL28MigBC8hnVHRBCgWg1a2DExVF0SXlNrg05ETy0HHQBtClKDmC6DTyxJ8CDu/bgsckpTE7NYrbd5Uhk3bOwrGHh7K3H4Mxjl2O5ReoYTFLgz1k1QMHrXqQ7K6fBjJCn45nzj2znOQmVKzGIEysb2yrjqscta24NA2LStqnsGfPW60JtUt/3WeqWNnT0P5pPNqZg45++fAfe98F/xmxtgwLinnpcXVlTSeaY9IqEJiJsbtbwCkIuLEdSmDWrCy/Yi+NWO3j/O1+J856zBiOkuBKTYLmortDssG2XEz1JurDsp8pmt6r9L7MhRc8yqB0253KRPSyzlVXaPZD+tWx8stZJ2Tsttv0v8nNlz1KlfxV6Sx5b1tf8cvZZfVXF/g/iX4fx6TxG3+juij/w/30Q33n4HnRHKINaoriiLapeUWls8xeeHkpYlflWfE3quanDtA0zgTg5Sw46qMADc78d6hdJ3qTETa8bwZv1cfzKDbhi24W4buflWGE3OHGzCZeNHsmkRHaMgAxaHKFm2RghIO5IMR+fst1ZTsruZawb58t5O+qqO+28zsiKchUZioV2fBpQFwHx6ouu91RV+mNQIJ71jAvthywQM8z7Zj1HmaEwjXHaUFR5hjKgW9a/aQCUNQer9G/Wc+Q5+WFAV9kzzJtrJF/IZ2WKNMA7eQmD81+VIgCpWsAiggqBKFr/DiuoUPSTmL3tWIB5QLJzERXfkSdxXYpYAk31xyOCQiwJSkSBoQZcBuQm5USA+PxxTfNMFVhLKCv5PNT0/fI2WGX9V/R5eg5VsRNV5tFCn7VoM1ll7eStV/178i8W+QS1paNt1hQsfOJrd+P3/vLj2O9SRHyMzmNlTLkSpYp+J3xKxR1Psil7NVNtks/s+ECtwRrlDauFZrgbl597NH737ddjY5Pml+Q3MRin+cDyliI2QPkK82eGuZkr5i8PY/+r2PS0PV3IWBRt9Ia9rznuB9K/Vl1zWX1aZf1k+Y48O5y+9kBhmPnv3B9oyALi87+TpfuT3Ztl/nUxbMSzB4jnzFgNyLmz1YaDouCs25qUxZWqa2SciJs5YnmwZ7usLX7y+qPx9le/EVuPOAqNLlAPLMTdEE6thm7ow/VcxPw9Kq7gwvPkyDpQSJ8SrrTiijmggxijqouxCiBb7HaHMcQLfZ/098sW0iDtLfTahQKDQYF42fFcFUezUCBepY0q/fp0A/F5z2gxxJYNukrC5sWt+L5muXQLvgjUsc8g68J6FhIlV9zgRDFX+RU2DXR5GMEjipvlJJrjlkN8SGqKkvMSWFelG3syA0YVxaIxKgbiFZssucxUVCn6O93GlFhc+NwqzjRMglG5eHPwRLo+G0AVmlMBLyoS9ambHsTv/OmHMeWsYyBOGt+86VQnMFyZOVGh4Th2n6ggUyBZM54acAG3CQQ0B7tohHtx7JoI7/u1V+N5J67EOG3waDJxydgoOQXmIVNR9t5bpvtroUC8x9WVvaVsJLMUdrJtX7bE5uLMysW5S3o+m3N44S0U93+vPzWP2hhJJWVa9gzpNZD1b3NNJtNGz+vCRxx8/fQ/7/zTvl4+zELvLS2V4YclIF42gyp8LpI3Egbnc4BkoyTyghSxDgNKhBEKCUUOvNjCCEHr/R1MWDVcd8kVuPS55+HYletRb0ewOiFqtTp83+djQZKosqIINddhIE5JXURbIWPq8JFgb8D1oC42IC7qigO5Yx8WiFd9/yrXlS2kCtNk0S55JgDxLOOUFVU6GO96MCPimUBcnbRJReUkJJkAbAJLEq8UvWdSQREEJRS2yFKUFQWkKM+Eq44rlTqmAMehorBZiIhITAVeHIrFh7CtmsJLgzodub6K01oC4jLy2Spwg/Z7z9bLBOhXjaF/7reAz978OH7jD/83pt116NpjCdUkqUHBwiYiTWmCcD0DRdWEisaRgoCLiCr/0BGL30EdM1jTnMVrX7gdb33JdqxySekwYjEBqnnBgJw2h0HAQgVaR1w9eWoZLC4QlzlZ1N/9zVcF7ItmwIe40TMNiOsx6t8Q63ndG7tq4zjc+ukNQ/r72ZzwIYYt+UoZflgC4gvpXZWtrm+h9ovJMRypFnCcQVWiY04mq55YCNtdjNg1li1Eq4MT1m/Cldsvwgu2XYB17jii6RZG3DpIUYq+w6Wl45A1LSlxk6LkdBzJE5WOANWuSyIB8iR5UchBX7lKxKgIiJuTrGrbWfSHvGhm1ruavxumzfR3ihaSOFgNSvqjBkUARLdRpX/N5ylatMO+a5mhWKz5lEdrKetfs4/Tz1I2v/jEKkfLvWiTl9dmlT6uSt/hta38gI5AatRCkW5FIuB1rsgDSiNcdvyiRkdKFyJDRyC9pqtTCMMXkSNgSk7nbEQkd0gyqC7F0ekPAfF+rWBzrZX1b7qfsvqnGIj3R9iq9G9Wm+k5VJWaUrW9Ku+Z9+5Zaz099/Keo+ykgQNBvJmTHR0l9s5YFr74o6fw9vd/EDO1I9CxR3VBZolYM3eSAkMUxWY1ZdW8roMpfopyk2LSYaHiPVQ4juUwgZrVgufvwhXnHoc/edcrsKZOz6ADTxbzyslX8dxJdJiLezrvPYcJxCz2/C168jLfl7YF6XtVsf9lbQwyhxc6j9O+bpC2h7X/eX2Y7rssW1Wlf7P8/WLZf+2v8gJNad9UNl/y+vtZQ03J3ncJ5UQAtwBvbcqEJ6+MpCrXRIDasWwEnS7qlosaHTa3Oxi1XJy++Xi84tIXYsfxpzFlpeFbcIgq7rogUM/mk+TIHJuj4qQtLlE04ZhqEL4ExIeT0Cty7mVAMQ/oVTFSgxqKNBCvApTKjH8ZEM8C/wtpt+qmajHardK/Wc+j58Mw72nOpTQINcdCPpPfyP5Z4pH0Oz7lV8FFwjIJVFLFP8TaSKScro2ooE8co0bwnVkGLIiLgEqQK81wBtwRWQvKL/FVNFvUNBbLweaB0TJnupj9XATK02NTZY2a11SZT+kx1v8epo+rAHGaLw5zvyVHYM6x8ZXbpvArv/vnmPbWMRDXgSK984tJZ57AdSi5SzqniykrNIFow8ab2A4cl4A4EAWkN15D3Q7gBJM4Y/MI/v79b8KRo/KGnA9FogQkwxn4KhqeQ93RDtX4OOtdDwYQz7L9VedF1Q1V3v2qzKenG4gvhh3OWndlm+XFaLdK/6bHZtCNXNbYFm06TN+yBMSrrrQ+RmT/l9gZqiRM0gDX+ilkzDgZSonD8xEgLDmqc6gYtQUnIsUCi8tRO90QK6wmdp5+Ln7pkqtx3MQRqM3S74l753BUISBeOBdQiJkr3nA8VWmTCTGlQFycfTGfsWhCpcHKfECRHxUeoKuTS9OLtCp40zcY5l3z3r8KEF9o/1bto8UA4mnHUwRcsnbyC33XqmO5GIa4yAGk50pe1KLq2KSv00a2KNonwEiQNv1NR8FpQ09AiLjjWoGJ70/gnbnhspZtrgZkISZpU8FTTEWhiHrA0Uip1GuHPtsb26H0TbpHkMifavA/7Ljq9y6LamatzWHAqdnPFO3P2uyYAKl4Dg9vE+U5yqkV6f7pt02Dt5/cT80XoTxKP4SRhTnbwo13t/DG934A0zUC4iNqXuhgETkmh0S+ZcfHj2DKFzpASBs0wLUDhGGH/ZRdq8OKa4i6LYzYLRy9rI1P/493YI3XZSGBubk5fPLjn8A5Z5+N0087VZ1E5a0eXfe+9/lwQLyn8rPwuTQ4zYGoWQtpl6k/JT+LDcT77X+1+ZcXrCib//1rtfzkOAsEF0eJi59/YUC8v75C2Thl2X9tU/M2HUtAfIBezVuevaiUBYePCOVKDcQ1X5wq3lGlO/6vZaHuenzEF0chJ8PYQYRaO8LRy9bijS98BS47fTsacyEagQUrkDKzGojTxK95LpqOB4+z5UWOio8SC6gpgzrZIuOSntwHwlCkF3BV8Jbl7AcY6nmXpsFU2lAUG4nBWy4zHIsFTqsajbxkzWE3OqbhqRoRWYw+Lmo3z8kszMH2nE4pEFfcEyUsp7VR+LSLeLeSNafZuxzPlsIrHAkVMnhSnjkiCB8ipjwSWOjGETzL5tROKllu2QSwLIS0qSeqXCLT1U9pG3zmKlhqEKGzwHDaDi28j7NVXg4kEE9vBMr6Kh/EcG+Ufb3wcwnDcD1MvhdpyLcsGzfd28Hrf+uPsNddiy5RU/QPT0sFxJPm1RYwyW+ipF5Xkdo7HPyhjZ64GhcuAX9/Gkcv6+CTf/p2nLBSZHp3P7kLf/anf4pXv/JV2Lp1K/PFpUS46UF1I/Pf+3AE4mqVJ/TQwQZTRq9vPpn/Tk7LeipG2XMp3cdVn6J3Ipf3DW03FwOIMzYyaIJV7H8W1uh/1sHWT5l/Ne1TOoG0aq/q9+y/13x/YNqoZHmm7GfVNp/V1BR9OKzoeUnSJlFJktK+Scf2JozEqYTSwkA6INBtw9nfxdlHPwe/9so34Nhl6zAWOpy42fTqaHdJG9hCrV5Dp91Gw/NQr3lgv8ouV9Y0OWa+s3LuZSCmECRkzIK8+xVHnfpvRNeWOeAswKnvUgac0s6+33HO31blgcqyd9XtZL17+hnTXVmlzbyFbC70rHcdxNhkGYAq7VZ9/vSY5bVXpc2icS3rk7w5ULSxyZujg/ZvHsDgZxIVQQ5O6pmZlKRW3F/T1VAETTt/+jptwCXCnVijBNvRdXwyx1F1HTnsd1zFIHH+us0bz/T8LuqjKpvJqt9fyHwaZA5nXVsGEkzQkeWcq/ZZftvqNFRNIj5NsR3sh41bHwZ+6e3vw25nLbrOqArticdhD6H2dQTh+/cCmppCagCUpNQmpwJYdUkpsFw4sQ/Xn8XGkRY++odvwUnrbIw7QLfVwte/fiMufN5FGBkR8M9KP4zhqQqniBWQJKLmWuk+Mjf8ul/pvxSEKrPDRf6gyI8UzeW8se37vQrq8+mVSoc1F19hIqh22ErqWX8vXY6eZSFTAFaeW1RtWAQi2c71fJvZh+n50/u3sh2pLOIim1Dmt3MykuWRzRP5rMzlrOzMPMmVZOEbq6gMORe1KZ3c/5zm9VnPrlWpUnsBo75s3xLXY2t+LnOnd4Osa/p8V2rjpr/7rAHiaaOZLGI1dqbUmF4OBMh7i6Tf3rE6lCByOLHFNJSR0MaKqI5XXv4SXLntQiyP62iGNuoUzwpDFRgj2TELnuvCdW14NTJUZCGVDBonhBplWo2Bq+JMyhztsEaxbzJlyweotZq9wy1qNwv0Pp3vmrXrz50/KbpQmQOoAmJMp5/VbpW+KdvsVLmH2Xb6+kJwmnroos1kGSgue85hgPji9m+Wjyo6Iu9tYsW3zS+aYr4TAZyiNV0GxBfav/KMPTBh/tvsx7JxSs/jKtcvxhw213JZm1lzfDHWa16fKb5JEoQJ4wih46ANG/c8CVz3xv8He7y1mHPGFWATiUIJAskcE89hSo2Ix7KII07w2e5INNwaIW4k+ys76sINZ3HkSAcf+W9vw2kbLdjtAHUSVQko94ACRg34XR+eK/OT8kK5ZVX1jk6N6Tqan7qsOPW1/rcG4em1Nsh6rWqHBxnXtC2SMkqqCw04rn+X5+oYcFEfGN/md1UnG+Y9M84OlKIN9aGoJ82LrFf2sf1rM2uuLcYczuvjvncr0zk056nZwUXmMk3HTfdLFfCf126yEUtbp2wacNYmZpDNemFw4llT0Gd+X4v9ygHi1GkcdDC2xRyP0OCcTptpR0VVqV0P4VwH43Yd7n4fpxxxDF75gmtw7pZTudCP0w75eJnWvEgaupKV7lioN6hQA5lTiTY4nITT499pDhrvuzha3v+TN7hZC2cQo6ivrXIf84nKri9ydkWArbduFy8iXgZi0v01yHsmhniRQUxe/5rPOoizSy+LqvNpMYC4NmKFBiojL+JAbibL5u8g45pjcvp+nTbk6TmmI41591rIHE477bw1NiwQz1s/VftYP1/aAZZF9arO4WHsYV6fDWorkmdUWuAMm+OY60uQ2vfjM8DVr3ovdjurMWePI7QojZcS/znrQJ3YigCACeIYKFM2QcQZTIDdETUWiogHMVPLnagNL5rFkaMdfOj9b8FzN9fQoBcIQ676LO/osLAAFxwScRb2fXakItwEzFXhKA3ETZ+RSB8aPjPdd2XjmgdyBrXDWfZw3tySX/RunRxvKb325JOe/5H7aKpypAAAIABJREFU9ntkFj0yHtDEifNMmSr4VZimoHLVklsmN+w1LecqJsnGfI3+36evS3vTdESfuyWHfmXiIXNs88Y1Pf6654Zdr1ltFj1Hlq+T9ZL6yY4l9ga274gzNQWyWFzzGjYniBqfJSAunZKOiGsgLhNRfrKAeOAQf1wUUjzfwgQVuZ/uYucp2/Cyi6/kgj9eK0Q9drgqHv2PowauzUax1iBuCmWzS7JWmiueAHFFWcmbI/NnU/Zv0pO+zMkWAb+qbXL/piQC9Xfzoh4Hsl3zWaqA/2HeU3+nrH/TxqmorSLQVnVcy0BMprHKSRIuarPI+WWN/bB9vJBNx2K9a3oMizYWWW1mzYH0vMnrnypAfJC+NdfqgZjDZfM7/bkGe2YfDTKHi9ZM3rtW3egN2q/zxl4BKALgrqKY+HGErmVjXwe48vp34/FgHC13BSJnFCFqCOAi5PC0StK0SP7WBOMElB1YMZWeo4hrV0AaAfkogmdHcKI5uOE0jhwL8JE/eje2rHYwRjLjSrGHcqHoIMZhyV5xfKImRgnIimyhgDkriTkOCxloQE7/peJ39Pt0Hw+yXsvGbpC5lLWezCCbOPgyBMZvYzSrxP7NB9FA3AANeQwJTYkdeh6pcZGnWhwgPn+O9lMvzM+FKGVsTBJtn2zwz12cAvXSTdVRTZ7PMedZ7ljndXRRRF5/J31NsosYAognhrX3QEvUlJKIuDlNzOlCdjCyYnRtOtyKWQXF7sYYJVHD/R1saK7AzlO34RcvvRrrGxNwWwG80IJrS6liVklwLZAIAiXFuI6dHDnqiSROSCIUnNyluOlDL9xUdEI7tyzHk+XsihbBQoziwAtngA4oeg/Tyeu+yFrQAzQ3r7R4XhvDtpPlnIoiCmVRp7J3GwT8p+dT2bgO42iz3jUPjA4C2BJ7m6NZntdulXVS1sdZny8GEF+s/k0/XxGYGuZdzb7PamuhczjX/xYc/ye+0gBnw8ynQrsoSvEchXYtUsOhoHWAruViqgNc9tI34+F2E93GGsTeCsTuGILYk4wirYkZ+bBYeUb0xYVzTPxwuh85ty4DdUr3taIAntWF7e+HE0xhw2iAT/zVH+DYVTZGKHgeBSJUwKIEnuQv0Hqg/AfVDz38EfNzx2HMMofmXNN0Kpong9i/rHEeNiCj76WfK/0cia1KqMU99RYZM5N2YqCweaBN9QjPJTNk15/YKD5c7mxyz0shaMkFIozcr9yiwW4VkFzWfp4NScbKnOB5NJHcnYgmWJU9RT/g72syBf65fwt+Z343ze8uW6t57WZxxM3nqGITn/VAPNnQZZxKmWBJOtb4YY54zCpRPKBcKMGF44N54faMj6PG1+Bt178O27ecgpEu4HVjwI9Q82rww5CBOCVrOo6FmuuqRE1awCJlpYG4LGC94CVqPkjULS86mRijjExf0ygO21aegy0DwPq50v2fNaHLDHV6k1H2b7PNLOOdfoZ0+1mbFd54JaWbZRzznHpZX5e1l7foy8BqmbEYpt0iIF72nvp5qrRb9G5Vvt/vS7KdwjBAvMr8KZvTZf1UBegUje2g/WOuzXn2MQO0DjKvqvbxsLYp/eyD2pe8DUHZO+Z/LtQSzb2m+wfM63Yx2QZe8LI34eFOE536WsS1lYicMYSWJy6LOZVEFQlhEyC2IqGPcJI/IWeRL2THFIUifRl2UYvbiDv74Pj7sH48xuf+7gPYNA7UCXyHXQRRCI9kDi3SEiffJP6IkoYp0k2gg6LdUhODIu/ii+h39LmOiut5WWV+LsQ2Zdl/cx5lAck+cK6BuOao8jmCAFsuaqsBuaozoqpwFQx5D5gzNDcKIiUYXvlvJcvQu1c5Hs1oVzZzfTZMFQPT85uxRE60ujA5c/iJbbyT4l71DHrvM6b/DvXSyT3M+VUl8NB3Pa+P4peUbIzskLn+rAiI53033eoSEM8Zhx5FTB+zzL+QO5kz0mME3QA10gaPLHixg3C6hfG4hqvOvQgvvuASbF23mSkqrh/Ds1wEnOQicrCUtFn3XLhs6DRIU7JehoGQedM7zClz0n2LM8VVNp1SGpyaDqpqZK63zubP7Kz7l7Wx0HazAHHa8Q7jAIocS5Zj19engbhpJLO+V2QeijZWed8b5l2r2GGzP6q0YV6TtxnJardoPlQB4sOsFfM58ueT5tT2omHFgK23PiQyVuVcVJ4kC9iXAZ0y5zToOjPtxqDzdpBxzZrjWeM8SP9l2agi25f3rsP0WeF6FlkSRn5+SMEdC/u6wCve/Pu4czLAnLcKgT2ByGkiIuDLFwsAd4nDTYKXNJeogibnc6qoONNdiCAewoljOGEHDbSBzj5YwQw2Tlj49N/+V2wYA2qBjxpzI234foDp6Tk0GyNo1Gucz0RsGA4oJKVkxT/ROa7kPXlMfdE/ad54Ud9XsRtldi1vLvaB7gx1Ed7OMGLWkCnx/H1NKoYOh7XFB+s8rv71O59znby5WsTGbekUQhy+5r1WMbkpLnsx0JV7KxU26aReG2ZoPr+D5ZM8O6W6IW2f0nYnMxDFr70wIJ58XQ9kLr0o+wWzKOLVBsHoRvMwJM0Rr2jel4B4Qa+nndx8oy+8uSgMUKvV4Xd8Pg0koF0jxt3+NjY2l+OVv/AivGjHTtTnQiyzG5zY6dluYi8pKUYDcZEzk7LW1B5xyXtL2fx7telSBAqyHEraAZY5nUE+T0cvFvJs+u3LHHFRxKSqA8i6R17vZwG2oo3IIP03DJDJ6+OysT8Q/WsCG3bqqVOCrPcrG9/0PdP/PhD9279GhJ8rv5M/eVE40xP3TnGLLXXR3NPtVN3oLnb/5oEfs52ytZM1vlXtRN51WXOiyFpWsRHmu+ZtiAaxCcm1EtiWPwzEgQ5ISxx463/+W3z9riew31mBrjWKiBIuLao5QSewPlxK8idZXKK02A4iVkdR6I6QMxzEFgHkGA6B9riLJtqwwlnYcRtHrnDwsT//HRwzAdRZIpOK/4TwgwjveMe7Wa7wv/6X92PZsnF4DeGYc+zJIVHDCN1uF9++6dsYGRnBGWecgXq9nkTEF4sjnvi+inkq6THIBIDqop5t4NFNThqIctObE8bGWYPvPq2UDCBuYMskoqoQn9Zh4DmaBGTlHlVsXf/7GTF1EwwmxluDfJoX6pdFQLEIE+eZqT4gLm1wwmqK4pfph6IYtjNfNarvHQvanbfe9LVZ75q3OHOarxofScVJ56UQpFMK8h5jCYgXWeicKJQJUqgIkGY66aWlBaZqocWFfk7dcCzeeM3LsXXdUZiIPIxbNVh+yJKGkYqK1xyXC/24VOSHQYoAcVJWEUevZ4zM/N5OMt+RZzmM9OuWRdSyIlMlXTbwx0WgcHDjNFjz5vsvVsStqtMvjpwO9h5ZV5e923DGf7DnqrrZGeyuKXeUo0xzoPtXuZ1MIM6ONpOqkfZ2FUMmOR1Utn4X0q+5TqOANz3Ieq1in8xnyJtLpj0+kO877HzigAodf1JafmRWEhX9eA5i87SIEcQWA/GZEPj1P/gHfPn2RwSI22OILOJB+nCtmEG4G4XozuxD1/fRWL6KpQxdmxIqI4S+D8dtwI8biC1XKkDHPuxwBo7VheMCRy638Yk/+w1sHgM6eyfRnduPdUccwdVb/+EfPoqf3/8AfuXNb8L6DUeg3e2gVquJcCJRaCIfTzzxBP7sv/8ZZmZm8N73vhdHHnkk88VpnNKqKenI9CFhm6TLU8ZEgmuCuRWNUJTbZb+kNk06yCw5XKJ4Zv7oQAPRd5J509ecwHATmEvNgPlyoUVz2pSyTF9XHBBQ7egTjpS9ymszvQYyr0tvmgqyVZMk0yE2WmXBpLzNQGrAM+VZzUBRUf+b/VE1CJflF5aAeInlLnMWFh/HkfETa6oOqvl40I0suJ0IyyIX115wGS4/63wcM74Wo10LdidAw6sh5Kpn4LL3BMQT3VYFxHXdazPiVhWIV1nUZY58CYhXi1hWBSCZizCDNrQYgGKxnV2W4St7zmcHEDdB9/wqev0bniUgXgSui+bT4QjE/3/23gTatrOsEp1rr92d/p5z+9wkkEDASBNSASUECF1oAggIgooo6hO1LJtnU+89Hb5hU42lFurT93QUz650vBrPBzocMixLQcRuKIUoPYGEJDfJvbnduafd7WremN/3f2v9e521dnPPvTTl2Rkn59y9117N385//vObn3/PNkZYkhvpnwLOgTjqodlsgB4otC/cHAA/82t/hP/yFx/FbuMIephHUmsgiXpohDUEw6F4qGCwjUE0RNpeQhA20GRSzWEf3e1NtNqLCBqHEKV11Jj1Puoh2r2EVruG9sIcjs0N8J5f+mE8YRF493/+TfzThz+EH/2xH8Ox4yeQJAF63QHm2i10Ors4d/E8rrvuOrSajvUOUpw5ewbv/Pl34hOf+AR++Id/GPfcc4+C9CgakaoUy8DcVCZl/Z12TJ00BlUuKMuAuCHzTGmmGbU1p4hmGjXMqBsEzHCrxJjfs0txpQV0CvpWllqeUdqBXWMUiI/u1uylrI0ErCqrMjBuuEAWFxPyFPjfnwQ0Z60HWcRMIMQnnXMcfilbmOw5H/NVFXI52Dn9BfQ09+GP81ZvvlzLzlFWVwdAfFIJTwLqsg/jnE0kdbV+gco9S/RDbfhT1q7DG57/Mrz62S/EWtpCewg0UEOfkeo1oBmGkmmTQFylW6a3Y0CPt/UtGjXpSu7OxjPikxrjfoB41SJlVvC+X0Z8dLDKn3iagXwSWJ10juK1Zzn+Shm2suct7dxeUO9+AfGsz2m18IW47qRrzLqAmLZ8ywBl2WA8qU0U++gs/WdS/500vH0xn3WaNjWpf46b3CoB2IxBpePaVxXQ8e+LkzGZYpkXEic5pMUfQRDds2QoHyqoQx27UYBHznXwzt/4ffzJPz2C9WQJUXMVQ5oAtEIkw0jmjnoyQC3alPlhWF9EUquLvCSIehhsXkBzfhm15ipiBm5SApAOEfW20G4wf0UDhxs9/D8/9z/jKYdD/M37/gR/8t4/xHd+13fhK269VSwQ62GIYX+Aj338o/jPv/u7+Pqv/3o8+45no9loICYbPxjg/vvvx2c+8xncfvvtePKTnyzPaGViAZwsP/7N37YzYIx5GdCbtb8asPTre9o+l+1mj8Y75jps0e67udabck1+Qec0CWL1MHKSxi4/iYvzyhhhm7kNtmtSIPty1Rg+2o5HwTiTQI17FZMDFq+RqTmm1FZPxYhPGnSyzsG+4LKKe9+x+q/CF2Xj7qR+WDlOCGDz5EeFsaEKW2Tzmza+aZ8409rvWdT8c/cRn74ERwFeXkG6gaXbVk7r5ayKGFFeGyZYSBtodSI86/on47vf+DY8/cQTUd+mjVSCRrMpJ6aFIRnxZiOUVXcuHPQ7K1MbZ0v1QsbZHJBPajx+I5g0kVcNiuPA86wD4n6A+CzPWgV4qgDxNAuNsvYzbhIoA1nTTjyTnnUcCJwEVsf1g6rrTprsruWzFtvwLM8+DUD7QtSrta9x9TpNGZeVhV8eV7tuZ6nXaceJqolyWiBefF7/uvspXx/k7WfhTODJl1n92XnV8yJGDTFiJIiiBNudCO/8ld/AH//VR7FeP4Ze+zh20yUMAjLmCurjXoTFVohgcBlBWEM/XEBPIjYTtMIUaX9T2Oth3EYQtgXmBwG14kMEyQBpNMCpxQS/+7M/gKedDJF2Oti4eA4LSwtYWzsisgxqxGmr+6f/7b/hP77znfiBH/gBvOKeV0hwZmuuJeDaMmmS5TZdOMuJP+Yx7jOLxUyc+y3fSWPipP7DRYy8yIyaGU0WwOG01W7bQo6lA4nIRS3IMxemip2j6MsVu5cFIhZduQna9+pjRrEG/6X5RVSIYsBRVTK5L0eZQ4dv0Ve0M5ScJmJ/eGUv3k2Vf3nWn8ecnXUTyjOV30HRsWSahco0C4X8POpMN9E6ZUzxOEVZ5RFVY/Oe8eoAiM/eCMtWXwrEtTdnq0wGtqQBwn6CxbSOpSjEW1/xerzijrtwrLEodoYt+sfGTOiTKhCnjWGoLIlkNGPHJpkht6lR6vt9XU0gPuleJg2EZQNx1Xv+tSYNwFUTe9k5pgHi016v2MGK5TMLiPHLYVI5F593EvCeBP6nfd6rueiY9ppX81lnueaVPmtZm5j2upP6z6SF9JX0mavZhqd9zqr+eiVAfJZrTirfsrFoXN+p6t8GUs1hxBhi/nsw6GN+cU6AFl1RtnZ6+O3f+X9xZmuIf3p0G588vYkulpE0F5HWAwyGMZr1NtJ+F+1aH4MoQtJeRTcOEQch6rUEjaALyibjqI6gPoe+k0BQ1lKLBqgPOzi1GONd//a7ccvROo4uhADT2zMHj4CTmmz0JtEQ58+fx/ve/3688pWvxLEjx3Hx4iV87BMfw1Oe8hScOnWdAG4uDvjb/vYZbwPkBtxNN82ysh+/zU0am/YzLvr9gZyWpUISnb4AcZJd+VFxFElwqlizq+u7A78KYNOkpt8R9D0KkVW4YmLVXG8+cg8jgZ8+szoK2Y2ak3JyaMBwiN1uGRD38ULx86KufZo5xgfevhxnWpu+0WcvNy+0hRyPZVKpWV7F+xjvylK1BJj+ipNcX8q83BXJjbLoB9KU6cu8/EjTekkyBZOUaANjB6U7StqPMM/NxJ2BZNp8xVe9EK9+3ovQ7CZicVhjqDxS0f6pTpzphQMHwN26V+rtiwfErwWYKDKC41jOssKfZsKtmminAcTTnL/svq4UsE2z4p/UXIuLxHGLjFkAV9V1pynfSZPslZTz1WLEp732JMA2rj1di75j9TEtEC97zjJCYVKbKIKgSSzxtOV7NYH4LEBtUr3OAsSr2kC/30en0xHGeGVlRfTTfEXDIT7zqU/jP/zsz+Le174GX/umN6HGxBIAdnd7GNTaeHhziL/+p/vxX97zPpy7vIuUHoO1EP1eBMSUmuyg24/QWDmBYO4QBmhiOOyjydT28RBh2hLv8V4QIq03RJs8FwZo9Lewkl7G//rtr8B9H/pTfN//9M24+cbrJAhTM2PSnaUmO7W8z26vh/n5Bcms+e53vwfvete78CP/y4/gJS95sYBwLijEVzwI0Ov1cPr0aZw6dQqLi4uZLMWkKldLIz5L2yqr571AnMhcteCZDtzpmLlfMUwHiAPO1WohqVC8lmUdVdDlA3UH1l3jzgI+s8HUBYCWADMNFbX/eJVR4DaOia4CxXtBdO6ZPmleKbLTBiQngfkqYKzvm8OUMv350+rdKNs/IUar4PO9B+BOYY9YvIbtIhSfuRSDFKIDisB70o5BNo4fMOKTmuCYzzO9NrNsaoIf7UAavEkgHkcxWrWGgvG0joWohmfd/BV4x1vehicdOoH53RSNfixBEypPCQWI01s8rLtO7nRgGlTgVt8Z7e4abUlSnmnA06SJvGxyqTpv1cA4Dqz5YGBWIO7fR/HakybYaYH4LOeZBUxMAqelnX6MFq1qC2w/QPxqle+VPKsPNP37GLdY2e+zztp+9b6c7tObJ4v34T9/iU3Dnqqetc9NqvsiMK06vqr9Fm9wmr5TrL9J1xwto/yKV8KITxrRZylfv+wmLTrs2GIb3d3dxX/9r/8VS0tLeMUrXiG3Jwx5rYb3/+mf4id+8qfwmte9Hj/8r/+15JYYDhK0moG4oOykAT57+jJ+7H//OSRhG2/+prcgSmN84uOfxJkzZ/Hggw/i8k4ffSwgaR5C1FhGzF3YtMvoTNSZiTNso9NoYxi2EFP7jQSt/gbW0st45bOvw7n7PoSf/tEfxjNvvQW9QVcY4HrYlDlJfV1oiRiKh/iwH+P+zz2AD3zwA3jzm78Oa0fWJDiTjioGxi9evIhf/uVfxt13343nP//5AtD5OcuFxxDo+5KWIgM+DSM+rk1WtaWydiFKT+eE4vdngdRM2BfEiAjCEckP/9se7uD8pfO4tHkJ6zuXMIgHGAwHGMZO518LZO7m0NCep2tNfgnO4aYu5ZTtA1nZHXDWfzqyKFANg1DaCsvNFjs8VkQd8XgvbptfbefBki7Jb8pCJuibq+ZVO9/c3JwBkEndzu/UpuuRTOOSU5yxEi5hlJ8EaRLjzGPN297O4XvY72knRSa64Brj992y8/jlIffmMGARRxXHUo0jGM00OzImHgDx6duPP7lIIWbm/tpp/R6dKblToM4sZf0h2kwzvDPA0fYi7n3hS/G659+DJzZWJdFPyoEZAZpkxQ2IMzq+ZrpzW6mrVswWihNXjIWOVpwkriYQLyvJqkHVf7/smCsZjGepyWnARFXn8q8zzQKgDEz4k8XVftZpn22WCasMkIwr73EDuH/dKr5jhvCXUvupa1m+I/Vvs6qnGBsP2Exklo0mnpZtb4lWlY+9r1l2s2G/wjLRQQw5Ng/u4n3Wilu/5s/mTulFnrh3crbwapSxPzwVvXsnAbRZAfUs40NZH58GiPvf0/KtgUD8F3/xF3HnnXfiBS94gYArAlPKHh575BH8m3/zb/HSe16JN37dm1SOGFNaEoH64bjewgf/9r/jp3765/GyV74a3/Ydb0ejrTgmioGz5zdx3/2n8d8//lk8fHYDF7cj7HT6WL/4OHa3dxANA7SWjqDXWsCg3kZC69x4gGX08JQjDbzxRbfi+uUAL3vBc3FocU6A+KVLl7C4uITF+QU0GsrQD/p91OtM7hMiicRqQttSDThz5gw+97nP4RnPeAZWV1fFReWd73wnnva0p+Fbv/VbcfToUVl48EX2/GMf+yjOnTuHl770pap7zlyjrJ3m2C7T4Lo/rlTP7M64pwn4bU6TxadiKUy+O0aKnWgHfQyx0d3C2fWzePTCYzhz4QzOX7qAy7vr6AddpKGWgyQ+cjhAuXFlxH1pqWygiwTJjQOqaZX7EqAmchd/jMh3waWv+37jCRUzoiXKvl/Vxtnm/ParoFCDh6/0lc9rBbZ+jAn3CJAlhIqpf9fBs2xRMI54Kc5ftlCxxcqk51KyNFeIFzEJz2dB1mX3p01y70zlk4uyYCosojIBE+2pHZQ7kKZMqq2xnzsbIqmlQtiElzUvSFI0EKIeAfVBjFZSw4nlNXzLa78O99z6VViO66ixL8cpgojBNsyyCcy1uYWprUW2S0Tv4mZ8z/6oCvT4DaLsMSaBcL/xlQH4YkeYpiinBd1XG5yWPcs0E30VI17Gehaff9yz+mVXBSimAfnjyrxsAbDnvmVB6c7ixTdMU5du9BybAlgmlpLdGpkYvHHMZz50a3D8y44X1q6w2Cxd5HmnyxavwkiNjZWqvoksoMsVnnqYZUXpb0lKP/QnGk60vgeaPW3VQxfSZNtIo4xMnvROvY1zqKKJSXSk13rQQDK9tBIJccJ4FMvoy3gURxGKpthN3m4nLnVa2Ow2s518Aw75AxTTbucFOaqD5Uws9ZW5F2QUhn5FHnH0/NqeFEiMnG3MrmBVP56mnY8bJ6yP8bevizYQbkDn7NmzAlKZ/MacUwx4bWxsYG5+Ae12i+FCSJNY8knEkmO+Lprw973/L3DHs5+D1bVDqNOK0DWhIXXcAT1XgM4AWN8Y4r7PPoD3ve/9+PBHPo6tHtBYPoqtJMQADUlfv7uxjpuPr+GNL3su3vHm52OtDQjfkya4//7PCZv9zGfehje96U1YWloUMMJnY1saDoYCqufm51U8kCb40Ic+hF/7tV/D29/+drzo7hdhc2MT//RPHxVgvra2mhWxSQ3e974/E7eVd3znOxA6uYyVcQa87VvGb2UVrQmLsj4sawKzAqSyxECtB2wzZzMCH+4yJ3JcLQjlt45D2mLJevfQRzft4XJ3A4+cfwSfP/MQHn78NC53LmNnsIvusIMkSIBmCrQSJCJXcY6E2aLCCLTRFiaMuDVs+VIxPX0+Hjl4rUJ2e3ljAd8yDfiVt+/9LW3keUqA99Tzd5rvCVQtdMsA+jT9dppj2O6rht1J+Ekr3Q1ShYtZkeyZ27N5wtncOqL1AIhPU1uVx8j0qpWRMeI6GLBjyw9rJKFVYYgGV7DDRAB5IwnwgqffgXfc+xY8cfko0Iux3JwTCUs9IQhvymAcBDp52vmDjMHS5lMGCK+0U5YBwqoONXVHm6J8pwXn/qmmvf40YHTcAFAEkbOW7SyLHb8+pXuXbBvOen0rsyowoWnQ3FHWlGexd/MsEotVbUBj3D0boVC6BTmGWZEux2tPCcSzeb1wzqpFUFZuZe23bO7yUKHPWmVALS9iYbyk91ZtC3sgXyYDAR7ued15CB+I50OfTfTGICtPWuT5AU8SPpbQJk+ThAVB3QUOMX154m2NM5kY2TbOVCqJU1Yt3wrXe8qB8siU5hYEjuPLSnG06MSbQz8bAeL51CisnQuCzxZf7h5G2fTRM+93ETturCn2JWMbycT5riDGAvN9SjIM0Iqc5PJl3HHHHR7I1W1rc1fhedrtdja+U2PO81Bfvr6+Loz6/MIiarwmGeuEDicBdjl/hHWcfvgxfOSjn0YXLax3Yzy2voPN3S4efvAh9Hc28eqXvBCvf/kL8RU3tFGTgMRQrv0Xf/EX+Lmf+zk8+9nPxr/8l/8SJ0+eHLEcfO973ys6dzL7ZtvHhD4f+chHcOMNN+Dmm54kRdft9iTTptVfWK87J5UYD59+CJubG3jWs27XJbcFO3p9xFvRuvnVqxFZW+aLM7MStD7i67tld4ErF6c/IUttTLXjqzPZyU5/FxudTVzavYxHLj6KRy8+hku767i0cwmb/W0MgyGSMBG5SsrgzRp/037Y2nAOyvLFYrm5gnlX+ztU8m2vGWdA3MBe6fjsrJPHjJXjpuBZ+lD5eRwGmmKeLyevvMW7tzNQnAvL+uMUl5x4iM+ITzx4pgOMlXHPJ+OYs7OU86hjjRInKQ6A+EyFuwdq5EDcdXRjqwyI60ik7il1/kQpWggRdfo4tbCGt7/8DXjp7XfiSHtJkv+gO0AYp1hYIOOQoEGLKqnf1qXqAAAgAElEQVRTUh9cxbNibVUtzVWrtTCpTwvYyoCq3wkmAXErkWmvV1bcswDxWZ/zagDx/QDiL3UgXrXT4dfTuLqVsilMAhmuL7BDpXWfH1zdE8smGTfOyeBmLJFjN7J7mkT2sGu67V7tSfkXsullz8Q4eps+USefZPfivujKx0DCSLmqa9qecKTsnOzvBOGK7AXISFgTz2kbYx4DKGxgoTrIdvMaxszKVyXxmE4AKe3s3BilzDgzwrgkFwG1zExD7TIAWhZhn7ZkEoTC9qxPEhXXGnvbkrcK5LP5dVaQ+2ULF711fZHhHMPIjZvQpx36qxaxxpgZ+Lb7sLI2dxDfT7vb7YJg9oMf/CB+4Rd+Qcqex2mAZCySDfpyM2U8Ax1lMeuO4f0S0L///e/HiRMncNttt8kiScMDNYeF7Hq4hQrfiwJgswts94FBFOODf/5+PPrgA3jHN38jrju2QluULIkc7/uTn/wkfvd3fxevf/3r8cxnPhMLCwtyTS4A+JuJe+gZ/ta3vlWAtrzSVO5d2k+tJjIWpi6vNxpSN5mtIbXxSZxb/HHLvmDHp2WdQVBd+EnncZfKFn/ZzCNzo+YnVYDDa/ClC1AuWGOkJLRYHgK79fMhYmG/t6JtbO5s4aFHHsIDjz6Ii1uXsN7ZQCfuIApj9BmkGcZI6kBCa8iahmoysFXWqlmej7xFKdFt9njTtbTCXlAuP836hPNFzE5nH0wa6Ka7/pUdNT0Qv5LzF4mwKznHuO9cjZLbs4uTXXC0Ri1WIMcElpX9AIjvs15zRtzin1mxMjA6RlxXQTVwJ0ukZMMY8402gijF3AC444an4nV3vRRf/RW3YW4YYJE68mEkgZv0ag3q1Bi5Law0Fb05JyH2cx20PPAwIxivZElLmPb9AjYr6CIwleGqBLBdrQXAtQLi00zw457L/34VK1u2AJjmumVlPQ5M+J1g1mtOC8RLBzwHLHX+rNogdHe3R0CsLX8EiEvhKNCUl/+dshsw+7Ixlx75yLC13ZLfT5zXr17XK1H6KRtAzitGAbPLxGtCnGzY9pQr/lBufysDqBpUZcv1go5bUfbaXcs8HPRzql75Y2m5E1ICTmWqILwG5jWoEZ+BUhQyrlnVSPINt0PHUU4AH+Vz5QXo44e8REaQ9p7xdwSIZ+SGy17MgVCsLrxFjreQGteOryZR4PclO6/ZEZo+lcluaPtHFvzw4cMCZPkemezf/u3fFmnGj//4j6tWnPFBYQgGOfKzv/7rv8aP/MiP4HnPe548El1XLBiSbPhv/dZvCSN91113SVKgKIrR7fdB+csTnnCDBvsLCCXwVIDeZ1BfDdjZ6mJ7/QKedMN1SucQSTq5IxlxOp6QraeMhoy8r7flZ3/zN38jqexvueUWuTfq3PliPozE+YoTgMtn7rl4j/42P8uP61X53KSWFtDooRpzGcnbhM63ebvS2ZbvEnzHtAGuMRGR6trjlOaB2l7ZRxjSOsBQWv9mfxOPXHgUD68/gkcvPIrN7U1s7GyiF/UEbHfdb/4dBZEw4EmNunFKURSIc2eJz2HjzejYOYXOb88q3m1AFR1SnBTLFvPFhe64kXNSu68a760vlc37I+B4n3bKk+7Pn8v2DBZTvDFpN5bPb3ImnYZGS3Pq+7Mdy5E5J1+I2WJZbtnImiThSKu7kwfBmlPUZuUhe4E4DzUgbsEfBOLyHyfP3gCtelOkKtgdYGlQw71ffTfecPfL8ZQjp9DuJ2hQAJgmaLaajPSUKHbxFU/UAF+ipV2wxdVaMY6TZ8gkPmZLv1g8095T1TX9DjHLdauqadpnKwOr5dtpeiV/chnXiqrKo+zc05bdtNef9tnHgZiy+s8Gau+LexYeLqlFpQmVMbz5aDu2M/plk3NBlnU2/2ouYfAWqSVyPgvW2XNRF99RZLGLwNIWAtJeLemGaQ4zojdfFIicxB2cn3vvNOrmXbktpte2gZsThmpaPeBdo7tGKk4a1Arr+KM/fF/hd4zucAdbm+vY3LiAYdRDqxliaa6Fm04eRVsAeEOyOgZoIpQ9u5aAbNOFyz3Jjpyy9HIFec8xkSOkgDHzzkPZYzmzQCUHNorro5GteeEZVIcsrKOxp4ZERA5UHq4+CWBMGvXL+mFZX/Kvs7W1hT//8z8XkEzw/Qd/8Af49V//dXzv934vXvayl2W7EgTWZJ+Xl5czvbh5bP/xH/8x/uzP/gw/+IM/KGC3mIGS3yXgpjxkcYlp7SmHSfFTP/1v8JF/+Ad83ZvehLd/y9tUCtOoozcYCogfxKla4op5ABtHH5cuXsR/+9P34+ve/JbMB5wLBl9Sw8WDSW74Ga/PxQWfe3t7G/3BUJ6VdeRnzRSLQgGpumPBH01KQ6cPZcl5f66JanU45zELeBzRzNkBWcUpCZVwxSgbI8auE4BrYh1u1rDtE34z4PJyfxOfe+zz+NzpB/DYxcdxsXMJ3bCDrf6m3AsXLBHPR31+GqPRqstvYdg5ebu8Hn42TD/QMp+3LHYjH5vKAB0X0SK7Kn2Vw+tsjHXfmUBfTGrmEz8fN/9N/PIUB0zTz6Y4TeUhE4E026MfzzeJECpcSdqZG/+VlBolYswlR/qAilDyHVwD4hwuD4D4fqo53y/Tv7wJUhhxZexYVQLEWVHDWLzFhbHoDoHNHp5+6ma88tnPx5te9EosDjSgsyFWPilC+oo36w6Aqy2iRk9n/Fg+NM3YiPwnnxWw7Xeis2v7YHZcp7Tjr8Z1p33WMja9WGbT3s840D0rIz5Li532WWc5Z/HYHHO6XlAhJdnzPZE65OrwceUwQjJ7lHPZYigD4ntEH6NktfQlf+A04OdAgc79BYbEfwgvIYhbkmuvNA24W6zZJWTAFxBrP07/bBJpD5xmDg4Z063Amu+TlVNQH6AbDREFCsQH8RCdfhebu1tY39pAp9fF5sY6drY3sLlxEf3uJkL0sThfx8pSG8tzTZxYWcbx1TUcP3ISK0traNUXEaKNGlryE6LJZOoqhxOZAMcyF/wpZhEEZbRqc8Hk/jgowaE+p5/1Yleuym5mBLdXtv54qgFturOYecGxrLJY+VFHiBwQ7adV742/KetLBjKp4f7ABz6A97znPfiO7/gO0Vg/+uijwnC/8IUvxD333COg28YUfo9g1ICvJcShdOVTn/oUbr31VpGmEFA//PDDWFtbkx8Cc57H7ADZPjvdLr7rO78bjzzyCN785rfgO7/zHVIfEe0L6w2x1ms2NIOzJN2hzV4aiTzmZ/7dz+JXfuX/lOQ8vCee16Q1vDalKn//93+Pb/iGb5CFg5UBge9HP/pRvP/PP4Dv+77vk3NTwuSP09YPCTZJIMl3uaYSOtwd6XevjNfi3OmLtmxcsTk2/5KcKomUFAk14mCYqvyEAZUMury4fQkPX3hEQPj9j30eF2g5GCQYhkPErQH6aV9IL+lTXGzSNlh2snW84PlF0iW2i5TWKMDWu3D/r2BSx+3sypI60954bdWnvB14K7bpLLZmTLChlNYVaMenndPG9a5przvNjvU0vXja643M38aAu9V/2Vwy9hmlfJNMmaen8We0PK4nA+JuMarDJGVkzu76AIhPU83jjnEdsaiTNQ0r2apYnQFknHGsdqPeQMigzQgItnq4ZfUkvu8bvxVfdfNXorbbRyshPwXUwxDtVgv1Os0NdSCySuW/6C96NV6zArar2VnLBqtxA9h+n3faZ50ExGe5j/9RgLi0wQx5F0qgTBLiDsksufwJa2Q7Oh/CioNqkQXyOdBs8JwwIdmdjrDaRdeUEdcT/UaRcfL/LZO0S+SVlYk3Dmj8oaILO9YAtopEVNvK33IeV7T8dy8aYkg2Dqn8vUtQvbONi5fXcXH9Ei6tr2On28P6zg52Bj1sd7ax092RrfVhEskZZVctDDDsbKOe9nHd0SU8+cajuOH4ChaaKcJkiHRALw3SBHUB3e3mIlaXjuDUiSfi+NFTaNTmUQ/baNbmFHQLe84f/kdvaWYWpHdbnt8gowgcmBkB1XlBabnQucJbmGipG82gJZL3Hc1iqEXs2yjmxxhg2e/4NA1T50/cBNC/8zu/g7/8y78UHTX11eaOYvpv3hNB9ZEjRwRkE3ybXIWyD4JgO5a/eX7KW37lV34FT33qU/FN3/RNOQgMAsnIybwTLJC//qu/xfb2Dl704pegwZ1UglJ+/8I5/P6734O7nncXbnvms5S1DoDL25v4jd/4Dfz5n/4ZfuonflIcTihFMZ9vK8ef+ImfEDkKAzdf85rXiC6ciwHe2+/93u/hIx/5R/y7f/fv1eZQtvnpjx5iGA3AOc7NWNJaZN6SmAN18kmjVKSXRXCknS6v+yLlpIy52idyUSGLGRB0M+EOJShDPLrxmLidfPyzH8eZ9bO4uHMJcT1BMFcT6UnEgMt6irQRI0qHck+yKOQi2nk+q9zI7Xy69i3PkMVqWUKavWDcH+/179G9H22f44B4Pvpoc88DtrOxrLijWDIhXQlAtbqXWnCLjiuZ66b9jr+4s2v69zDpPFf6jK5YtY164/b0Y4cSI3tenq21ETnSbjJOwlx+SKw6nvwAiE+q5vGf27YE66M4SQtp45IXBKEmMSD9Q3cC8t3Ue9cioDlMsRyHeN3zX4q3vPherKKJxTREI0pRSxLMt+dkkJaX81tTP1I19b8ar2nBqV1r+sZafnfjJrriQDBLp5ymLKZ91gMgvrc0y4B41geKQNyNUTKY5w1n5KTCErsPjUsoG1irwLhoxB0Pwe9l+vAJk0jJ8KkM654ps7wMeC1KQUjsqQTEKTUcoFbArTI1/iY07scD9If8GcrvYRyhM+jL39T48vdgqKB7u7uLnV4XnX5PjuG/tzq7wnLvdrvo9nvo8XieO9BteLFUk+1zvasgidAMEtTjPlbna7j55CqefP0qji7VUYt2EfV20Qjr6uKS1hCmjEarIYhDLMwtY2XxMJYWVjE/t4LlxTXMt5bQbsyj3ZxHqzGHhshXmJCDshaXbEzAOmtEs+VJ37WsKRkgURZI/i92csax52Wd5xwcBeIKwHQLIWclv3hAXCZYN4mTkSZ7/PKXv1w01sW09vTXZiDk6173OvEU97NRStut1bL37G+e8/d///eFVSfLbmOSSDsIHpkJk1rwKEYUJWjPL0i7CugUEgS4vH4RP/Pv/z1uf+Zt+Ka3vk3BJgL0YmW7P/nRj+J1r/0auV/6nZtTi2naf/M3f1PkNt/1Xd8lmnXzaubvf/zHf8SFcxfwkpe8FPVGKP7nBMnSV908ZXIi6rdJKvGVcF7z2HO/h432y9yb08FydTxxu822PzTEEFu9XVzcuYyzm+fxyMUzOH3xEZzfvoALWxeARophwFQ8QwHfQYMLQGq9xYgbg2iQ7waIiZTWhen+fTAlgblcgspCaXTXpGpHr2pUMZBfBOnFKV3LRMDEyGBkY3EVArhSgFr2HLPO97Nc25xjTNpURlpNmtdnuZ5/ruJ8MSvW8PXloxOb/ov4T+YGz65X+rDNTyZYOQDik6q4+nN/0KjqFH6gljRmW3nJ9nUgmaVoadgcJLhx6Qje/OJX4VXPvguHohBhZyBJgObqTTTbGrjJFTt1a1zBc8uPEpdiJ5llFWvHTgKn1phmbaj2PZ/hLrLdVf/2r3kl1y3WnF8uxb/9848DgrO2lmL5Fq/jg/3iua9k8CuW86R6HTfoTbNYItAc8QD3Qbcf/KIjT/6I7m/NSLuXDTdG0L8/H4yrfZ+CIHvfX5jKtq8nESm2X/mOs17UhYA6iViAmDHXPjC3u1dZSIIIKQaI0Yn6Ao53uh396XXQJdBOE3SHfQHMBNf86THdOQF2t4ueAOyOfE7t7SAaoj8YoB8NVefq9N8sI/uRezbJG90bOM6T9Y4j52wxkEDvkIFlvV0shCkOLzRw84kV3HRiGWtzKRrxLmrDXYQEI8yY6JwpKB8Q0ExvcWG6yXxTx1tHsz6P+fYSFueWMd9exOL8kv67fQiL84cw115CA23RmNdBNw2yoUw3Qp25+h1TRiBkhIBOxwgKpqYNZYF947YtydsRe0QHSKSWDPhrkyr22Vn7TtlYURxzyvqKf13729qu6bsJuEmk0A2FoJZA/aabbsKFCxfwD//wD8KeX3fddfIMpse2cYGMOTXhdElhFkOTt/Bz+oyTXOZ7Ya2OlCbkTGXv2o1smycR7r/vPtldfepXPo06C5366w1pY5w/mMKe9/jxj39cXFte8pKXZLIY/psJfpiunkw+n8ncYGQB7K+khY1ykcaeQb8tlTNA4uSVrNskVdlHJtfKdjxGg/gJmjUlfYR+MhAp1qXty3h86xzOrD+O85sXcW7jPB69dBbb0Q6SZoJBMEBCtxPaDPL7Etyc++iri4UaK8i9mdzJawxlGQ10rneLTBd4Nx4IVi3vTeIyusstt+HtHOajpsdaePd4Nai4qv5TNgfMOgeOO963bxyHA67uNfMSLQPis2CNUkInnyhETmcadNvZkAB7F/tihMOBRnwfNVyshDIwnjVkmfjdhJGBkkC2J+NBhPowwVJax3NuuhXf8qrX4ysPX4+VOESbmdGCujAVMicK15VIAKeAkEKkb7HjTALl0wLx/Ux0VaB3Eki82hPslQDxSRP6rOVbBsStCY4DxVXNdNwzlTH6VWU+Dejw70EGEsf42vt+WxxVyrkjDIj7eNzY8JL4Bt+T2e9rxeBPA+Q2nSuzoifWpDZuW9feExCfCBChJZEFNtp0af8m061prRMMo0iAMoH0TmdX2MPuoI/N7g62uju4QMnI5XVc2tpQ5nrYFyA+iKPsR5XdemtkDyV2pB46Harej9QPt8H5DARUbkuT4MrsrzRPgUtCEsSijTWwK8nD+OhRD00McGSpgSccW8aNxxaw2krQTDtooY9myiC3BJEw0rr8kOQWrhD0b/qMhy6NdgNhwBDzUN6vBXU0whbmGss4tHQEh9eOY+3QUSzMHUKzvohmsEAKwWPMyZRrQJ3IFPgfgaOMX3l9jaaVthoxPtRxi9lEp8mIiq9Jfdbvb2Ukhn++KpbT+hZ/G+Dmb0vfzvcJWIusuPmE8zimvWfynO///u8XcC4Bjqy6KJLvcXG2tLSkgY31+ghbbmwtWxHZ2XhIf5Qaer0+mnNzonOO6S1eSxFQm25Bv8yKyQQ9fE/S1uu52Z4ZWErQ/UM/9EMC+smKsz1yMWB/y2K3VsueOUs2ky2yzfLHBRlLMJsL0vQBrtShBv/aolo/VomI9VmKsywmgq4nPSba2dnAuYvncf+ZB/Hxhz6Fi7uX0Yv7SOpszxHQCpDWE/TiLgLKT5xLkNy7A7mWPl56ZFGS5sakEQDsA98941cZFC6ig1LIlhlo2Fxnz14NS64G7C4/+7iF5rR9anY4tTe+Y9KcOvs19n4jf9Z8/Lii+bdw6kxG5SLutdxUJiZ1qw1Qx3lzoToI1txflXoLn2w3aQ8YtwHKX+G691gZMhWlQJt6ut2+gO83vvDleNVtd+LJh05gIapJJs6FuQXZ7uOky+ARAnFllvL0sONX5dXWPNMANhsoioBtXAn6IL9stVvV8csmv2kGgrLV+7iFRtU5Z+mQ4xgD/zzj7m0/rbDs+cquW8U2TGozqk30pyQdavJAI6eTdA9RvI47WAGX96C5xaBjyh1D7TzxcrbafdG2AAWSOQZdTmcJfSQGw4Fvp7/WZDaqHyWYtvh2XUAkYmTWRYzdQQ9buzu4vLWJ9c0N0c8STHP7fnN3R1jrzd1tdHo9BcuOkY6SGN1eV9i5YRKLppvgmz9yPWOybRC2QB2TM0jwmrKgfPF+ZeHgNKrZQsci+63crRwlFTdzKir3HKY1SQZWT4YIhrs4vFTHLTeu4eSRNo4s1RAmO6hFHbRDrukTRMNIGXGXoVICMR1JQKZTQZfzFTcWWjI/UmJHIp5B521lzoMmmvU2GvU5zLdWsLp8FCuLR7CyqL/nw2WxRtTIF45ZVJgT2LPW1JLV9yMXra6lUbekF3sC4vKtX78PFcePSWB7XP+rAuL+d6wPEkATsGqz1AUgteNktBloyayaZMZtvP3DP/xD/Oqv/ip+8id/Es95znNkcibApg77vvvuw7ve9S6RsdCm0M7HtkI9OcHx0vIyhtLGFYgzUdAf//Gf4Jm3Pwtf/dw70Wpx8QMEcYJQVmpum5z1Vw8RxYwx4qJQgT/Zb4J/svW2kPCf02wUbfEhSXpcm5T9DS81u/TvzOFHE0FpwK3uhGTuOc41RCglt9hUKVcsi2D20+1kB+u763jgsc/jobMPCfO91d3GRn8Hu8EAw1qMWrOGIEwxiPuI0yGYqjqo8boaFcrragIrXXjaS3zXvREut8TfC8Pl3q1/OAZdpFV7MLaPDMaP7joO5icoh+t2jlEQfu0geX7PXxhQ7Lsr7Wc2nP67SiS5NMO28HIVOQ3W0NY8+vJ3Snygb31Ef3ve8nQa4i4NCdUDacr0lVc8sqrT+GA8WyF5XzY2UZgxV/lNDuC9oQRqfuWxG/ENd78Kr7rjBWh1YjQjYKm9IPrXRkO1a+JfWlN2ojgpTJpYiuBrWiA+bUkVQWeRtbWBcVp2dprrjgOUxeeruu60i4Vx5e1fKxs+C9kn/etMs+iYBJbHPd+0z1pWxtK+97BDIw15RP4hz+LAkgF108j555epRxgBDTaW/pDZOzlGzSWdMTCqg5jeEH9LgGMaox7U1dtXlwaqO3ZMPRltykYIkslMU/IhQY/bW7i8sYGt7i4ud3aw2dnB+sZlAeIbOwx67KDPgMdaIGB9QJCdqD0gYz0kKE0CrSyrXQ66yVyL3MZAhS+dMbAiAV8aL9KgFZwbnAnC8xTdyqJkDIqrC8UBWhKix6UEhVZ1KWFuDXWCwXiAlXaK64/O4+m3nMB8o492vY8w7SJMI7Gv4+AfiaZXg/csxiXLNOdSh4u8we28SSZFXtiBTELpIK1nzDkBtUhMYv7VRDOcx9HD1+HQEsH4UdGbE5Qz8DNFiDpo49pEmKp8RQQsQUMBkywELFlPmUAgbwvFtlsFnsv65qSxZRIQt88NKPN8vuUgHVD+6I/+CDfccIMkybEU9wTUp0+fFlb8G7/xG4X5tnNxfCeo/lf/6l/hta99Lb7t275NdkTt/hnw+eEPfxjPeOZtuPmWWwSkN8Ia/vZv/ga/9Ev/B972Ld+Ce199r7jRJHGK+z71KSzPz+Gmm57obA2bkshKd2Zil3lSkwXZPZi8RgHsaFCijd9ciKLGYFtPfOIFELIt+Wx0ppX2wLjo2bnYo6EYYgHgA0Rg9AMdTzIA/vjDePDxh7DeWRc7Qkms0wzQpW1nqFs50pRrqSYNAoNGZXWro4ZrT1mWWKHBFYTbyGLjXU487J3hbT7XZ5NJuCSkuwymVbc0Gw9HiD1v0VkGuMeB8HHkUNVdlGECeYorCNac1KeKn0+ao2Y93zTHZ/NNid37tEDcr+W8Phzb7W7CMqgaIy7zo82R4qNP8uMAiE9TZ2OPKV0V2TdKnByss9uEa4kNWDmckumW0u4meMFTnoVv/5q34AmLRzEX1cRQjJk55+fIQOkAQi1oEYhXNXIbPLNbK0QJjwPF+ymk4iA+DVvr3+ssILTqPq8GEJ+mDKYFAEXAP825xx1TtZAat8CyMq4q32xS8tjcPYDHheSNUgO5+4dFlOcTnJ7Bv6ZkfhSfaGW0jTUwVoycGAGaeGVzkk6on3bWoLUAu/FAAhq3yWhvbIg85Pyli/JDlpsSke3OLta3NiXgkYBcMZ8OiGGTXsHu+pSJ0EuYshVCCI6ulIC5Ywk8CJJ4/0x0I8lOnKWg2ZT6587aMQdax6SZ4wIXIMIsMgmKYwpH2oUbsFk2GVTwFkUykYinN52YYsnG20xitKI+1uZCPOnUKk6uNnByrYUw3kaYdlAPYt34l/sJxIOazyosjaskeV+hi/xfM3v6SyBdgCjZQMBMhpvfN95HMzuyXgnUe90hWo15IGZQZwvzrWWsLB/G0aMncYLyu7mjaARtAeBh2BJwbkmCFOhr0KeFpfuBmuqcUu0aVdb+i+1vUt+bBoizTfCH8o5Dhw5JeYluOwwlcQ89wcmEU4Zy7NixkSQ5BuDJmtM/nAGZdEjh68yZM8KOHz16NJOD8H4+9KEPiUMLbRJve9btYqlXrwHRcIBHHn0UN910M6hAYVbUra1t/NiP/m9cHeE/ves/ZfU6GKao1wPRh7OORSLpEvDw2uJD7vzC/THbrA1FnsKFowMyth8lsNQy3HLNxiQ7DMyU42Jn50vNtsZ4BEFdADgDLul2QvD9+MY5fPrBz+D+R+/H6fMPYzfugGEH/WAgzidMysMEO0wcxPLggoP+3+y7YZ0LAybbSZSsYhuRFYm2aWWg844kCaoMimfB2iZX8ZjqUuSbt0u/HU2asya1OZ8AsQWyPyf6t1IZLDjpIjN+XgZO9/uck26hChBfresW5yX/forXHjtPVizFdHzS9pYDceeA46QpFCaKDPCAEZ/UHGb73AfmPjO+B4zwQ25LSwaySCb7eq2GRhIg2B3gCObwtle/ES+97U6caK+g3qf7QYJlbm9y9uXky6Ast61dtXKtWh0X3/9SA+LTlvo0LNc4oDpuYp7m3FWdt6p8/QH1ag0ok4D4tAsEexa5LxeEpJOlDibGFNlv4UcdyBzJHklW2IE500UbS823fYBOcC2Z99wkaMw12WsGMV7e2RJQ/ejZM/KbbDWB99b2NjY6Ozi/vYEBWTEyzFyYEjzQ6pPBzAEEeBN6a1AjddeqvTawpCIbx0SL24NqsdU4WIEyz+WD5IyRdoCLrL+wxfKj06QlaJEsf45Rlq37wvYnt7Z9mzspH5aHpyeU94wdd5Wkunhl/Zq1FHWmKicIb0E04U+7+TiWGxHq8TZqcRe1dIBaSjs2x+AR4LqgPvWSUyhlgDxrC7bP4BKI6bFOy87MmzWVYkjrED0+db/Sq6SQ8bEAACAASURBVDK5SY0WhbFaJBJk829RR6CFRjqPlYXDWFs9hiOHT+DI6kkszK0IOCerTnqCrLmAcs9dRQF5TeQxo6Kn8pFjEqCuGm8mfc8+p8UfM17S4u/ee+8ViYp4dieJBGmSxWZSH4JbvjhuU7ZCgM6/qc3+0R/9UdCPnOchq24yFmtPbHd8n+Cc3yW7Th0466MmKdwZnKnab9R4faDb7eNTn/okTp06iRMnjklZ0WFFMmFSXkQA77zJec+mYfclNqZ7tzkmY8kzT3sLttb240Fd6dsSlOmyUtrYwaUume8O+tiNujh78Sw+8+B9uO/hz+L85nn0a30JuEybFF8NkdRT9JM+GAAhY4aAbVpwcg5U60TJVJsFcNdktylh5k9njKDbNToE+G5LWVv3d/8KiaL2cOPu2HFOT3vb1Cia38u359/wfcLt3SyDp+te/o76tPPllR43LTC90vOXfe8LBcT3ikwKwbJ7tUdyu3tJ2EL90uaS0r8RSaHTiPNdWSwe+IhfnTZjtVGyxaETlL6ybSfvOH5Wl1rStLliaxgD7TREexDgq255Bl5+xwvw3KfehkNBE60ImA9DzJEJIAsie2+jr2kmjrJtqAMg7gKEKnYKqgaKcWVp3ykC+jJGfD8D3dUC4v6zGDAeGXAyiaS2ZgHfkmI9e9LMsk8ZbAWUwzQSNxACaDqFMOCRjBsZNXpgM+iRkhEGQW5sbwmTTY32Tr8rFn7UavPfotMe9IWtJjgWptplxPNZJOlSXjIt+3eRrRZgYWIW2zL0FiAidOHk7gCVWI4KC+6AvGPSDdhL+YmyxqLinWdy3hB0LMgyZCpzbKOEtAEPqPPfBDLFV1ZPaSRSk0YwRLs2xEIjwhOOLuKmk8u4brWNZtpDbdBBnc4UBESyPU8ZgDqlyPPXNAuhik4MiCutmTPxLtDIISyy37Z4kKzBsj0/Oi0RJFmwbchrSpkFIpUQZrJWk1TkyYDXZsKyliQTWl44gkNLx0TKQkeWudYyWnRsaS2iFc6JrlzDPaU2EKQN9TH3XlUT+KwLaxm/S2J77H0DpgSvf/VXf4X3vve9+Nqv/VrRdMuOhVvEUtPN9s6EOCZbsbLhMdR7szzooMLsnHQtkUyRTrZlxzL1PKUudFihjpsgnIu/OOKErosyNqdowKyadFjRfjIcOqlGSDcd3WEYDiIMhxHac+3sXnkfZl8obc8FiVoZ+MHTIo8Ub22dv9zq1WsGbneL90PGO1DwzL97SU+STl3ubuB89wIeOv8wHnz0IVzYPC+MeFKPEdWGiGsR4oBCdp5epWihc3thu5OyFNcfdjptYypn0sSvkkVUrXqc9srRAS5ZkLj1kFp3s/QIE+23J9e0M5jlFhtio+g1vemIlRys+ftMeydyfcd3pPIXOJaBluz/tX5dS0BcNXcV+17VM05X5uNKaO9yaJbn3btgGgXjWd9xwZtaqS5Y3REXInI6YMT32YwnAHH/7EVWXHa+RcOWG8NzmGykIVpxDY1OjFfc8QK86aX34okrx8RbvBknWKg3xBmhIaDATezuQpZG2M34e1Ztdj/ebWfAwW/8RWA+riOMA5HW0Yrgc1wHnGZSrQQnJTc6MgGbPmuM57RMohbg4843zc5CVRmVAXEBOYV7mKUljtvR8OsuZ7T17H7gpc9y8zOf1TYQZkx2tpB0jDbPI24i7jcBI6UbZKAZ1Ljb7wqjTeaaAJy67AsuEQ312Ns7O/L5Zl+t/uhIQomIyUHIapPJJlgHk5Y44C3aazK5SSKWfSYbydq1p6sWkOKSablZzcVa6dOog57qW81iSiQyro3YNrwxgHJc7GQZ2ll0qWFgzQFxYcctLsAtCKxN+Q4NrkIkAYosHJy1n1zPgX3b3swBhkRLygKC6vh2GCOItrHQinF0uY5bn3gMJwWEd1BP+kj7XdlBo00qWeU4yRPiqOyEyVkI5PwpP28pWi5uD8M8on3JncSM+z7eDtB7shF/B4HPJtclmzocCjAkUE8TylCaqKUtBEkTiJlmqCVe5ssLh7C2clRcWZYXVjDXWkCj1mL6IYTOy1whi3qySPCn1Kpm4ixTFdjysUp9bu2pktjwFk2sNzLZTKhz7OhRDT8NDSA6QC5tkVZ9+pnstLhGmbUvB37tmhb8yX/zb9oLvvOd/xHPfe5z8T3f8z0Y0G1LmHfpvQhrZMxdghu34IliSlBCZYFjOuUwOLiOB+5/AGceO4s7n3entN9Pf/rTEqx59913Z4sAbXua5EbtJm2d6FLWu/d0VZcNlNnuFv3tSTD1MJCfDgF4bwuPXTiLzz14Px489xDO985hN96VBDthi8l2EmG+kyBGo81yooac96C7OWQYB30+oyU/0uRCGgCsNpgqi3JLSyeZErDD4E2xMZTW55bg43dUpG5s0ardQpesNo9Qq16Q242MRYUAY3/3ZiwQL5vH3HvT8OrTzt+zzDllc24VaN3Peb+Q3zWZ3ZU8R3Eutf6s/URnUNlNcu0ny3gh84YSINo8DoD4Va/z4vqqyIgXL0j9Gscz3SDX6HIu2OsR0B7WcMP8Gl7/gntwz7PvwvWLa0C3h8WwgSVG3wsT4gCBm9xEn2mow4CXP8ma7Zw5T3i+z2WTzqQGWnxeaZzeRL0HhGaIKLeNKoJ0xThl02d5dZWtig1Ij3aWUd5OpmojFFw5+oBT7qN08PPuwwLnbB4qHi+smJn6m+RALbqkC3J71Sa0wmm9ub56992xbsZWGfBmwBIBnrapHCwKsHbSAmWI83spJqFRHi2VTI0EzcJmD5h8pic+2N1ogEu7m9js7gqwJrPNpDSakEb9selAQjDNJDbmk83JlUBENKb1ALHMoZay3MlDPFZbWAen07a2YYtaYYxHWHktRFtUZEXqNVRlwt0A6GimvbxIdVsbbZv5jkB+3vy7yv+WvCzTrtQNQNwkwaAukE3OKu6K1O5yQKdMgweSBacLRoRmbYBG2sF8Y4CTh+dw86k1HFtqYj6M0WBA26CDFhOYcKAndSf0nbqgKGU4HZumQCM/drq+acCtinGyOiDQ0X0JUfSmBOVCUcjf/KnXGPjZxnxrAe3WAubbC1hcWMJCaxmrc0dF2rLQpCtLQ4JA6WVOgE7xi8hhvEx3Uq4ZOOOfpjN3ob5uHJAScrsR8rxeELJrOQr1nDRLhwEF/bJR4tpXnoBNU6Zr8ienjzZDx9yqY09rsbGNeSMefPABfOxjH8UNN1yP22+/Xe8ddUkGde784zhx3QmEXLSKtTytE53nN5PpEBBEuhDgOf/u7/4Ov/fud+P7v+8HcP3114schhKan/mZnxHZCh11REYjD5SFWcrdqz+AWoDKDot7cSEdc/fFseB99NBDH2c2H8dD507j0fWzOL9zEZd21rHR2cL2cAdxM0IcRk5Daz7kLAYLXB5N0qVtL0/mZHWkpZ9b+sqN5wo7Z8ijk6O2SIJy58tdIj0Y18YddrJLlIgUyseO4kgw7ZhTPNv0M2PVfRy8P1oCV1oT2o5yMZY/5vlOMGIOK4Bc2qmznqV1qMn4DhjxL3ablHk4GxoyO8MagzZpXbgb49YTT8A3vOJr8Pyn/wvUe0O0hgmOLiyJglKqnqwFvYRlR9mJ/20qcBNL1nmZ2dPZqulWdM4JXQ0gbsVpoKQIxLUheomNrGVKm/Y6hMdcj6uiMhCftfYypsKXBsm47ErG/dJpMofvUnzWgUqGXH+hZeCQ18/Oqygm74HOS96005boxKQCPvMkxeQenp9n2uqRJDZ6AIGnBD4SPIv7hib54HawefOau4iftIZCDyad2e10JNEMNdgMbpRARwLufk+ANSUjm9vb2HUAW3y10xiduI9dB8AtwJHXVzu/BLVGXW38XJlmmMM02KkGbmm5a1v2/za20MohK+/CAsg35PWtDt0ptUl4DcnqVJN5jB+I/XodbYt7E2wUF4V+nyqbQBkxz/PHZlFomkG3lUmgRcCFoC5BZ7QdrNOebbCLWrSDI0shbjq1ihtOLGFtIcQ8rdyiHmrJAEFKxll1iAbCBehKn6et24jfxcSR8FqwbMZX5zVgk5k6XQjYpG857RlZBpQSUBdcqwsrvlBfQiucF4BObfnq8jEcXjspEpdmMC+WiapNNwfzTNWrGumgkWcsNIcYD4z7haJyHF0UirOLAXGX7TNvm77YwZgRN6aMyLt4V1xsuHbvM8uuwVrMAf+pqeWTnLGm3WGU4AMf+Av83rv/P9z76lfja17/Ndp/OMkTfFNCwqswligbh4DL6+t44IHP4+abbsby8gr+4SMfFkb8Va96lZ5fYo/cwsLGIPdbh2YVRTChFZ+BT0ctNwUoHeziwTMP4bMP34dH189gs7+F9d6GJNrpB0OVqVAzXouRNOhG5GIODNIUdphG+q1H0HAXJ5dpuSHWqzCTBsnU4o0tMieNDNxVi8WJXeLggH/WJeC3G989h++7BFLSRsVaI+9+shikdC9CKITMASP+JdCMHBAmQGb1Cfmi9l3NuIb6boSFYQ2vuesleOurX4+jzXnMDRKs1BpoBZyclEGk1ZqBX0bhmnTNAs98IC7DqE02FZkQp510p1lLZrC2cHAGckcGXm+rvwjYrbZ8PX5Bw6mPlQ/dRZbSv4WM2Sg5r61zZfwuPqRnO2nXymQdpvF132G2Qmr/RYYiFhcMKMqDA0dkDO4+TJPMSVgnxPKXQkha7CnPpqBbAyX5bwZDGdMogVFD1WNTo73tgh130qHosCkdoYyEAJx/E3gTgLOdkNmWlOqDgchPfFBtMhG5AwIUl6DGJCSSlKbo0+vkH8qBOrbVK1NfIiNb/DaJukyZvhQiW4h5s3W2eDHg4P22heEsQDybyPdUg7Jz07yqwIRJPLMMo97CgE1J3dcUREJS1kdoEmQPd7AYRnjCiRU89YnHsbbcQCPtYY7+yVGfQmEB4UFAOQILmXIZBo5yQqC0RYF4zuZM8xR7j6mUblScrsg05guXvZ1Mga5KTvQ/Bn3qLpImFQpk/KPshnKUOArQqLWxsnwUx4+cwurKMawuHcNccwmt2qLzMGe2UPqXU/qi5SG/XT/3N+J4bwJkDZjmq0jp0+IywqQ37llHiO1sOZltSDtYK6vS7CV9eE8TcotDJ1di8KX6qmt2UlmUqxU4Bt0ufvPX/2/8+q//Br79278d3/Ed71DQnQXxu06mrpNZplIZ31yGS55vyEyw0RALCwwAVeacu1aUseiGmslUpAJkhKGcJKqlYidIz+9O2sHZjfP4/NkH8emH7sPD50+jk3QR1RKRnIjloKiFlAyiXUQUDEUu4r98OUhx/K5iqm0sHwHn3kmz1lVM3lPRg6fb9ZncZ2btH5PPuP8jvhTv6Uqf6ov7LOOBuAGHAyB+pbX7BfyeSjkSsbAxIM4tM0409STAfNJAsDPAyblD+JbXvQnPfcrTcMPiKlrdCKvteb1Tt92mO67qxCKMrGMiZWCzZ3L7I5kzRGFbbg+InSARqQLsfhPNJtvChCMR9jIjGB3tto39a3pMdbFaSvDx6IBu/6paLexh5vdKV0rJ0kJgrq//5bMYG549rhe4lU+8+qmlUneeFYqZPFaewU1uWna6R/PRpueuslJMJMM2048GwkST1WZimrMXzotHNsE3/bHpk02Gm6CaoHt9Zwubwy5FDMKom3uJST0Ipn3/bHEF8Xy0xaLNpfA1lxH+1i1qy/7onsf9268gUfM6T+ssDbD5ibvjDYjbhGxp67Mte+ejb7sFVn7+b1uclTHi+w12yjc7Rht35U6Nv1DUTqgaaydPC+h+kbUvLtqUfRUtdTpEPe6iHu1gsR7j1OEFPO3mUzi20kYQdxBEXcwTU0YDpDFt6ci6DNXJRYLSTJ7CLueAuLuHKx3yqoF1+RnLjzctW6GjGh5NVXKgzim5DtiYWUowBJjWGghryoAnUYAk4jfaWJxbxdqh4ziydhJHD5/EyvIRtIQtpx/LnJxXhQ0K9nWPktdhZkqnISbwjjRJjyQ5cmOU9F+r+pHkV/osJrrJ9OvWmd2jaoZUB5AF8Y4uI3V3h7Z7uiCXTx1XEUephE98+O//TmwSn/e8u3DjE29GSgmKZM1METScLE5Nuty2uCaPkgUGxw/RmuvChpI2061yh43X06Br/U/7C3/HAsC3sYOHL5zGp+//ND57+n6c376Ifm2IYSMR9jttcg2oVpti8WlxEFo4SAnQPaYjm6vcXObvME0Cx7aw8FteFp8wgvQn7YHNJo280r5z8L0v9xI4AOJf7jWYD6oVQFwGTcpTGKA5DBBsD/Dy59yFN9z9Mjzn+qeitrOLtdaCujiY1I2BZKI5ZgCUA+Ju3zPj7jwgXikbcaXrb+3tAcEF5ndPhZQwlFWVVgZa7L3MNaLElUYZ1ZJgLOsfY0C83Yu/Q1kYqw1B5gsFmzw8Fsv8oc0nVCdVPWux/PLAPg3y4w+nQoJt03bbxJfrtelrrUGQ4mOdJJnWWhLUDHrY3NmWn41NBdoMlCTLfZksd3dXM0d2NCW7sNPOlo/npM6b/862a7loC3VrmunXhzGTduiuizyXC1CUenH6WHlal/p6xK3EgeqRidF5+9p7ppEbWbj50qDCQpDX8rejzdKrDIiLpZnb8RlZjHq7HP73Zh1UeE7xSS7eY2FHpuq8mtlNt/UTWgu6JZcUs+jeyUqqRpaiIwZfttIOFmp9nFxp4uaTazh5aA4LDaYxVzlKk7sooBOJxp7QaUKxG8cJsZ/QfRQB4mpbOC2rX/YcswLx6jJ2LaAARGUhRgG98BXieJ5rsGURqH1Nf8m2igJVQmomB0rriJl8NK6j1VwUD/PVQ0extnoES3MrWGqtCovebLTRCFpOykLGvCX2ibrY1EBX3Vs2aYvKP7i+kTuXG/AtPnX72YIGDejL4/kEsASpxIXvu2fKRIvKTovvvdihadyHLEuSBL1uV8aFttgZJprd02JT5Hp+jAizaOmuGfe2eH8yEpH9JjA3O1K67IRqFUhGm4mtCLy76GI32cXl3U1c7qzjgTMP4PTjp/H4pXPiAz4MIjkuChOkDe67cPxwxBCrhv3FAmjp2U823OsvI+2pRLs9qY9mCakKB44s8UrmkiKhNAn0T7qPcZ/PsrjYz3VsDsrmugmk2n6vNTLOz6i7v1bXvpb1KD08e07f/YpP42x7ZL46kKZczfq96udSb2BlsSW1tGhFOSySVdSkG+1aE424Jqz4WjiH19z5Qrz2zrtx0+JhrDXnwaRiZCVleuVg6v4tMgjuZlv6aptus4iBnImuGhjGAXGHNCdTC67UTHe9Z+L2GMKy+/DZdCVJ8iE1A+KVjLevsXYM1bSDkdNrGsj0tcsCNt1zcVNctrA9DbR9pgBLJ0Gdf/mO/i3JaYgQgkAdQ8i4pYmAZbH5Y3AkXUWcVpvJaCgb2d7dleQ1tPrjsWS/+UO5CYE1GWx+Lxa2KZDfkdhsMduFWv75DJ4BcClXj+WToYTvuUBIA9gyuGcbGAoG/IHewLpiotG6shTYDjIp7++YYMUyo6yyX9856VhYeBUWXQo6y18jZy/5Xtm3/PZW/Nw0wnvenwGIM6mOMoVRDrscNs51yAkQ9RBGu1htJ7jhyLzYFN5weBFzwQCtWix68DQeMKuLkKoMABbWU2JHNFjIX7aqNEWB5bUC4hPHj7zlZKOEouhRVlg+dJ1KU6crkrKFjNa5BkNmLjgaVCGgnSx5I2xJ0qBoyCLiCBuiWZ8TffnywiqOrB3DytIq2q0ltBsLmGsuY66xKCC9HjTFzVwJa6c1t0RCWaNyrh1ysyN7L/oveq7zBvPBQZ+5xlUCJ23zd3fP5VxnsiydOuBmrZvyEWHrWY1GujjlNplsuqeQlKG7iDDkPH9Iq0P1xWfEpTLdMSjO4UJQF3y061RrQkreCK534y4u9zdxYfcizmycwSOXHsXpc4/g7KWzGAYDpJSchCQMIpGr1Fp1AftMvsX3OBfpHBUoCHdst5AX0vym303yx5qy+UBKvyqRXvbl8jHCb6/XCsAVx5NrdR171C/09fyx8Au54PjiPG85EFeiIx/HDoB4xYT8pfC2yRkyIO6AnDCWsr2vHAronoK6MOPBdh+3Hr8Br3j2nXj1V78Qx9pLaKWBasU53Ed0U+AWLROaOHJIswfn023GiOeJWqrKY6qJ1GNbdK4oh0GlEhYH1opyGJmwfLnKGHA1qS73uGeMSAPKIYg/gIjm0IFPI7OMrebkz0mMz2w6aIJccxsxcE6bPQPJDGDkv6m/pgsJ/XQZJCmBkb2uSEr4QzabPtpkuplincw1ATZZcAZKkh0nS9Zst7JFAAMjeY8WNNloNTNpiU14cm9Ooy7Pxl0UpwGlM4MAcwfCFdwYTzuKL8pqubSOvQrKwLQXBEbG1q9/26Xxzz8Ka/SExV2UMhDvt43RqX5Sq8k/99n34jnKdpSKZ1a2dMz1LEjTSyUvWNPp4SVVwLCHMOmLJvz6tTZuObUmFoWHaAwy2EYjiJBSgiJ+4Ho5gjSBWS44W4G4+YQTwqrEwEtOPn2hlBxZtqs11fiRRbNkU+kI4PQvle88KKBVgtpJNty4QwCpOmoublI0601EUYKEqSbVWFCCmvk7DBsg0azCZbU6pLxlob2MI4eOY3X5CI4dPoX55pJkBG0E9DEna04vc5WwsP/rgozSDtLjTs9f7CDaybTMRWPNBbwm4dHFq6s5Dd5xjVx/yWMqmtedE3ce0XAH1LrXZOdDwHPMNPXUj+d7hSI34VGU1GRiGa19Onvz1ATMBOvUetP3Pw4S0Xef27yA0xcfxeceux+nLz6CS50L6KZdJHVah6pERXZdyKYzPoRJh9RDUAkIcwRzcTJ8CgHmboct9u1AXWUX54ORscBf5LoWbIU0Mk5UrcbtGp7TUtli+1oD5H11toMvf4mUgN/I9gZrHmjEv0SqadxtGBA3lsOcU5gBUKdIHdhDDuzDlCkCsVRrot1P8PRTN+G73/xWfMXxG7CIBuaFrwkQMvcBx0CTg3o7z9nwnrlNXCUgXvKQJgfwP5LBzgG+7P0CEM9kBLJlr8Mqg6J84OV/N+OHzIrRu6AFiFalALaBNvvcncN3TClCA93OdS4XZjfJoKU4wWA4FJBsGSH5m+CbzDVdSCQjJAMlo4H8mw4knUEX2/1d7PY6YvtHgG1seD9R8C4Wf47F1t2S3MpPJ3BN9cyEIQaww0ZdQDonRuq6zcJQhg03AVlAaKNGYJJPYTYpZZykc2gpA5S8vmTOczptqS9/IWYyHUuAYXKmkXoa31lHZD4T+vW1mjylXVZM7OPAuAAo21GoWKASf6nUIH84tS6k3CRCK0wRDDpYbMQ4sdLGTceXcOPRJSw1mU2ziyDqoE73CVrVMTNvWJe05cIENxoKxFWMov3IQbGcXTUVc153V1qOxbKYHohb+/OZcP3bP0f+t5OHuMM1QM/sBjWbnd6LS7FO4G0SFtHcWynockS4BCfREavDtKY+5bU2FtormG8vY4HJhZpLWJg7hJWlNSwtHsJcOC8q81BcWUiFOLtEcUJRYJ+9MovSPGeEtSslHgyIe43cDdraNhzjrw7EGZintWU9ZLZS1XaHsnJLMWSwrgt0Vq23zTDu2YWNJoFA0QnTxjNSJMXmcBuPXz6Pxy4+JiD88c0LuLh7CRu9DfQpOgl6iHhsLRLpCi/KsYePqllDNeW8An5tZVzgZ+OxW3iIN73IfpxrjAFkz8efb4mm3ElJSnfM3KKrjAV3a5d8yijuho64Uo128CvtA18G0OPgFq9aCRwA8atWlF+oExUZI19yYVHo4n6SbenrhBAmNTSCEINOH/NhA41BgoWkhm9+7Rvx2rtejKO1eczHNbRSpr+oSaZON8+oNCXfucweVa9tjWj2bUEfoJrswnE92WRvp5cJ0bEh/Nsma//v7HzGagkl6E3CHjueTcYuMErSGleIEZTvyz/PrdKc1tQFImk4JPW05m6iLJuwTEzP7fy0uZU7cABZmOk4RqdP7+yhgGvLCmngWxLb0JGE+u0ddSExgM7vcuu3w+QVZJZsgcSCpLe302UTVNszUnbiduUzkGIuAfnCTkvTgLM4KHgv/zgry1LGyW8WZVu93rZyJflkE6i7oTJieBKLbreefbe82V7zblwFxKsY77x/exZrhbskGGEb03TiAQYDTcaSxhHqQSo2hXUGYNaGuPHIAm46voJjyw0stwLJphnEPUldj1SdUWTr38nUDBBJIqARbFfURhhwmrzLcG0K2WOA8xFqz1952/H3VXRp7Ixb830/teRw53ALkD2NlI26JsoOY6BljBb0roGhYssXE2JTc81dxyZajXkB4YfXmFxoFUeWjmNpbhXt+oIehzrqYpmorLnYLbr7oUZfJIcE3S4DJCWJ+fBm2ThdXXB3jTYxLjGIsun6WG6IdMy6xhH4RAafReIXwhD9YV8Wy3RAYbyJxLGwvWEoPx30sBvt4OL2RTzw2Odx3+nP4uzls9hNOhiGtBqk0juWNPVkwIUOcNkpbezUm3KLCXk+XfzZuGYsvjo+KtXEmhHJihvry9qXPFNhMeuTKBaTU6UNL4LxkWuUaMWL91A2Pk07Zu2nvxSv8cW4pgzbRp4UFzH7ebg946A26km7nFfxkqXPNfuzVgPxlLtELgGaZBSWHA5uLDqwL7yaVbm/c+XMYQ6KWVfZwEZGi1NBwgAanaxqjOKPgcYwwdNvuBlvuPvlePFX3oGVpI65pIZ5Zs8b0j+6JgNus62MmIDePWB1PBD3O2HVk8qd+2BrZMLXwV7OU8Vqj+mQNt1mANUbEAzMCwPsJXqxhq4larrt3BM87zaU/sQCqgNuT7tjJTDJST4G1Gj3nFa7rynYzV+bqdbFU3vQw05PLQGF9e7sCqMtWSZ5by4zpGSBZKClC5QUVjqg20kigVCcq5XdduXlpWcXttktNrIFh7F7LD/T/BfYaBvUNP14ro4oCGIu4AAAIABJREFUbsMKLPMQchUTVASi2Xks415FIzGgWskoz9KNvAVBFQCe5XQzHVulO62YzP1BfUQrb3UsgawpGgyIHQ6crEH7ai2N0eL6qb+NZryLm44v40knV3DyUAsrrQD1dICAFobUrUlmTOHeZfU1urvhgaOME80zg3ppjWYqimt/sLdD4/7M208OxEkz7LVhNBp5FODvXQTqaKDEh/a/7BhJsqYSE4JZ9S9350tIJoTC/taDNsK4jVa4gIX5ZRxZO45jayexunIE7fqiAHeCcv4mQCdjLgmV3I9aUiopkBMjbqfSu2HdB3NveIGeHP8MH8kuACUq4u+oz8N2oTEC6vodCZfN/9NxiUGVQ3zq0c/iofOncfrMQ7i0fQm9tItBTVPxDGuRSFXo8y1yPCepUXbejVVu18fahLREIUlccJL3gVer2ZikCZYKLcp/di92pQiUTHaoC6hqBVgZASDz0hQN+QCIj4LkKYps5kO+fBcd+wPiBOsWWXKQ0GfmZnN1vpA1PoHIzh5KEu2ohR/BN5P6hGIwTPmBRvDLJugwAXb7eMHT/gW+7d434daj10sg5zynpd0e5tptIYTo+8wJwykYMr1vNuNkPrIeRC2RKVQ9sQ64e19VA192sKXElrktTymejdnUd7pjMvs6F6FsA71MDGTauYvgQI0EvTnLRgHXEmyo27ICijOf7RS9qI/OsI+L25uixaad38bWprDaO7u72NnRgMiL65ekHKnnJptNgM0fykYoHwmajfyavB8HzMyOT5wOGvVcIsKHdEBcs0JqpkudGHTRYOUqtnO+Rj0rN5eFkoChYgKadmvV3z0f950qIG3prY21KraGDDBXzXrFxjJmQq0899Xpkld0lqrHKmPE/fKVnQn25zplBZH6qTNIDgmatVQCMNHbwLGlGm578nWiDV8Mh2jXIqTDnkQhUoYQJbSetGSR6vUs3h3ZwlV3RAyOKRPJuzamvLwPX1FhzPwlPzDT+7I1Sr9t+A01i3hRiJkz4gavKkegkjt0ixg7p+vAoqnmAlhIBHWg0R6qDLVKKyhhmUeQKmOepjVxaAmDJpbmD+HQ4mFcf+IJkmRodeko2rUlRvs4UE7+vK1DorBl7Oou6N4YYpHbuEwAIiHzdrd4P6x4jiUJxz3nxOSkZJoIiHpt9emm9ITSko1oC59/7EF8/L5P4MHzj+DSYAvDMAJ1jWnAYO8+VeJiK1hrcsdAOXBlt414cZktHZs9CrBV8pJLLrXIRfLj8mOo843r6GWUdUEyUsWUjrLt40MxZm6a7gsHQPwAiFe3nQMgfqX96kvme9bBJUrd6fXEa9UBcQJwKg4JxjmncvjnNiO/167VEW13sBa08D1vfBte9LQ7cGpuBeRg0B0IOGvPtcWNg5M1xzoJ3fEzitmcNUqIugmhejvdL8Ay4JYvMPTIzH7QAUx/UGUzVt/anA22v20oJ7PvbsrZvJnThsILyxYpriNZSnay3czsGIsumwDaMkaSxe5SMtLtYLffw8XtDUnHTvkI3Uh2u10JpqTuUdxM0lT/HUfqjc0gI+c+wtTsGcvtFjDGWhug9gNPLZGPdF83UXJrlqCK5WYLClucCEsnjLg6kGSyEpuozMLM29q16+5p6BXYpHQhVbINWfZ1cz9g2xrBST6msgmtqucVTlwJ+Csg1NhAyGvc28cxav4E7u9CjLR/yYaqSWmYrCeIB5I5k37gtCQ8vBjipuOLuOX6VSzXB2jEHTSDGEk0UB10LcQgVhNMTQtvSSJdxhfpc+Zro4GBCialAWbw/BoX05jTi0dr4fOqhuoz4dr39eXVQpnbSnZ2Dy66HQTluD31vJOQyPrdjZfcXlYphcoxxOe9pnptsZccBogjLWcGf9aCOujvbZIWSlYIwteY8XOZiZeOixtLvdZCu7EIERQG6n2urt4aUKphoJYRQucAVXT4wMix+s7LXJJouRLh/ptoutFHJ9oVjfe5rXP43JkHRHpyfuM8BmGMbm0ou3L0nK+F1NfzFnRUlUBqxpiwOZnO3D23jFHk4BmnqasJ53ajbcykKzlTrbNQJtMZWf+M9qRJi9svPwnD7D3sy5cl/uf0rAdAfPba/hL8hmwdlgBxGbIYhMOkPuoIjC5Zs0ZdgG2zFqKdBogubuNZp56Er3/Za/DiZ9yBo/UFAeNJpJZRjKIno2NAXHSEJfPXlYAZ28gNsuBPNy0W/m2BNn6TFf1iBgdcWnZn32cgVbkuTni5Rlu12uo6Is4hIk3RzI+drkpHCKgv72xhfUuZ7ss729jpdcSFhMltJGjS2QMKq16DyEbEo1tm4JzBFn2iS2CTJbJxjLvbqHChU44psoQVbtEhdmBeZs1sQSGxWcq4BZHbnvLcScz2UK4vmTiNPXLbwV4QpClhrXmbH3mxuVcx30WpyrhuUlx4mS5T1o4lX1RmXz+ZlhCfVYv9xe7WufCp/E788rX6lPJw/uayUGbfjvsCsgnC60kPx1cXcMuNR3Hdagtr80Az2kYLkQD1iFKWsIFIHPrYP8gwakCi2mYp6FbnFeeeIe8pTHPqXPe7CIS/kCVawYhX3oKtQH0O1iQQ1sJGf4tGPmt8an1oUh4Jw5B6qF5SSf2OsLauDJ1HfhC6hD+yozGqqaWkJR7EaIYtIKIDljLotEykfOXo2imcOHIzWs1lLMwtSXBoINpy/eHozwUWfzRZkWPO3Q5IRAvDuvqA644f405UTrKTdrA52MLDFx7BJz7/Sdz/2APYGm6hR0FKjYw3x9IIYZsxKI7hF0LAtQeLVSJb73YVpd06FxT+5q5tnRp6A+JOBKPaWFsS5Cy6OffYb11OTd/+DsDpXovXq9lbD9h/f5E7TckeAPFpSunL4hhu2ZEp1bS/yohz3K9TtSA68VAGwr4MtHTr4sQdi1NK2BlgKarjZc/6arz93jfgxqXDmE9qmAsbwrJpMgq1LBPFowFxf/t/JBucp+ueSkHnuWR4mkEWvFn3Zf7aGSTLQZnaADrnAifrIMAV6QcdSIbDzBe7M+ipI8lgIDZ/2zs7AqgJrgnEdzsddSjpdiCe29RrD7nNmqIXq4MJ/+a5JVsklzchA5jI+LD8NWlNlqrdAWA5jhkl+eMWEDyHEDpMjBMxg6Ey1zxOWGvLpOl2IpgKW+RG7jySwdIFklJqNLID77VaI42MCdftZmXHRzSthe+UNfxst7/IdhccTey749hemUB9TW3JBU2rnLH4Y3rjCAc6RotdBuhnESHsZ0CoXkjkgKO03D07lOKiR2UkCWrJEC0waya9wjs4sbaAJ91wDNcdXsRKK0Ez7aA+3EGbjCXjD8QLuomIY4dbqDMgSIG4Y24JcCQ+xLlScHzJ+FJCTwOQjsHcT+Hs67vVLa28bouw2TjtIjNuk6r2yZyBUHaZL1koS1/SlpXXjzuAriIkMlyyKv3W6G6hkgU6DupCy/UNUYYwMyd9ZJnlk/CzjjBoCVuOtI5muID59mHMtw9JAOjSwiGxSWy3luV3q7GAdrgggZ/8LhdVTrwmTi18kfEm9OZ/naiDizuX8PjGeTx2+azz/X5c3tuNO4jrCfoJE3ilqDfriMXjW/XjIvNz98+gTrl9NiEXRDIa9KtzlSSPSzTf6YjGXShyD4i7HTOVtlh9ae0WiYRiUyouXq3epMYmBBJOGsPsWuPGkANwOis4nX0w+PJdYB0A8dlr+0vyGwqSfWkK9XySkIPgWQA0Ay9TJGTDTTM8jNCOgQUO0LsDHK8v4Ftf9Qbcc8ed4i3edJOy6Ic5WDpeTMCRmOwWNnardoNLLNd8MCFTuOfHqsBap4r8b2W/+Z/IOwgkXEAkAS2Z/t5wKIw2U68z8FGcRigT6XVxafOySEgIsLvDvoBuSksIwmn512XyGuq2YzLaLqZfbH1d4hoB2gVJCXW1LsWJTGcuIIjfEeeUkQBQbTgiHfHZXeeDSz9c0Yt67SuflJ0Lg5W3SE2U4TYZigVVZanbPTZdAIC4zigFVtySLQV+hTczFrukjksTXxR3NMb0G9u9qDqkaoHhH1/a9Cra5wjX6b5Y5ZZwNbv7+Am9nFE1xlugm7f4Uc2xg3RceMd9tOoJmnEX7bSPtbkabr35epw6uoImmKynj0bCnx7qBE5iycedrTqCesNZVlrCHi4OVT4BydSp+mNd6rk2KoCcbVaBeC2TXpS7FsyyY1JW5pPbrApEiq9sZ6Rii8R2IiTgUVaZPhCXB5dTWv8atyej9+gtoN2/5SwjwbjmTKISEhkmHBCXEs48sd1CmaRCFIlbCX/iBOJbnsjuRSi7GpKgVkb5ushVWnWCcwXizfoCmvVFzLWWsLp0RGwTJckQmlKHDLYky312/XGcuXQWF7Yv4tz2OZzbPo+N/gZ61HsH9ASP1Sad+Q44H4R1kTnaDiNtCMlgcxwTUoKJoMzyURJfmlf6aNC/D5Lz+rOYn9FeY+3I3s1q3Js/Ssczb9yzeBR/kT8CzAsnkGuNcUaxjY4DIJ7PccXxatJi52qMswdAPMVBsObVaEljzpFPBKXTlIIsmyaFHnBSErdry5TGZIbTRh1ohBo8FCdoJgEaEeRnrp/i+U95Bt78klfh9pufinnyJS7RT8AkP4zXd+4bxSxmmkCo/AH8ZDi+84N1HAmMDFRaYmCbAZHGOPPcZKIJviULZGdXmWuCagJvemr3Nf36+uXL2NrZFvBtYJx6bskUSSacPtue84h4ZNd1MiHLol61OnH6Gdvs37wHWySIzEQCiCCGY8IcOvBtQZ4WbOmz3Mo4Oq29nEEBMicvft8cSgS0m1MM1Z5uS9mYcN8dRd9Tds4HbFmV0AfaZAyWzS8DcuVa/jLtfhVIMp23/7ksJKagmqW8M3/kvVeY4hTVPWfPjO1zbjl2u1ZAfFo2TZOy+DAk1/EaHKSW2xKjM2shqUZdE1Pv3cFcPUZtsI0j8yGefOoInnrjcczVE4RxD8lwF3N1em7EkjWzLm2ghiFzBjDQU4KSFcxJm5aU6QrEtY3nnKMwt1LhZIkZb8J7MA30tQXiUhYlC/sqTjTH38VVmdW9SzYlHbXY0nI5STkQ19qV9ivx3NRie33WD1jPTs2j80VDLvpxmYXEacWNDxmo14yZMobQyYpDN2+NcpYgFGJCdkJFj85gTJWkJHEN0SDFcECipokkCgWMHzt8EteduAFrh46iXm8KMfGZh+/DQ48/LEBcZCf1oSTiGdYGMrgxwQ937FwjQVjjNegG4wLZJd29UifWw6xLi1OM6eldGfv9Tb4lO7kK1vWVI18pLd0uyDpIJn2xd4pxS4URYQTsy85G7gxk7SkD5sXvjt7OnrHmAIiPFskB+z8r+78/RpzZlEWxwBHgg4Nz6c+/6//C3z5yHwbzqhfTjmlbdg7cfAEZqOrZ+X/ET7RgjVXVzqCDOl/kSnSyzRlZC+ehfjyMAzSHqVgYvvi25+Ab7nkNbl47LhIVJgCqDWNJ8iMAkuywy/xoLLFZ9xk49Flf28w2YKvMGgdulY4QGA9SMtrKUnNAJpC+sH4pS82+1WXCGtVvk8Xm33QlYbAkAbdIJ8lou2yRFnRpnuriCsHLOobb/LWNjR0m6qEs06RjnP1gRy3N3KfbT+DDLylE0pcxKGV2c1UtL9eQ5keMA8JFZihbHJQESBp4kVL3CT/fvrDkxqYF4v7OSPE0UwFRV3Blx+4LhI/p5sVr7fs6YwC/fxs+iByxCDRJg4v3cE3V7QFphlyJBKFWWRjTBM06F8ZEZT3Uog4aaQ9Hl5u46cQhPOnkqiTrSXqb4p5CP3GOAIzF0E19D9QIs61BgzkQ8nTXzsZOv5I78mi7UpRisgr5l2etaP++Woy4lWX5+fJa9O9hKj8XF0RYXlclLdN1JAOEGiDpEJv7bWOwloFA9MzdieVmdocCsMXpxhkQusRPuvB2nt9MeCN2ppxHSR7UJeNalFAm51xPGHSepBgmKQbDGL1BjMGQu3wMBA0Qu9/MotluzKNZp/OKWtTuph0MAo7FlN7pf5pyXh2Z1IdcmXs+q2YBNcPEPPulNwLqKD/i7a31Y8A1A2yeq9OYLjs2BGmqcaZw8mn7/LTnnvZ8457x4LN/jiVw5UBcdp5SZsY9AOJfUi1nmgmveIwwFjHAxMvtIXBybhnf+po34iXP+iqsoY1WnKIZQ1g00SfT7sy8rV2kvabEMPht7IhOgWS3+SMWVk7+QYab/trUaRNIn1+/qFKS7S30+uqnTTkJpSQE6Bs72+jHQ2G1RVtN/+xIXUj4b991RCZhk4W4LUsy38LVOOJLgLW33chFQXHbeYRZzoIgHQtW0BXO4tJR1mCqmOMqMOzXoXVjWwBUTRyTmJviRDI1EP+S6gFfnJux+vfrcaRePOHECPPtAlSVYVZkK5IyV1m6eCUQr4kEgRrumHaiiNFqEOj0gcEO5moDLDUTPOn6Y3jS9Uew0kxQjzvChhOIl7dPC7w0JrwaShR35MaB7WsNxKcZ48ZJWWwBxKeVXRuli0Z2krQqXF8vNinrSBkbrraEmUf4CCCXM2VAXHhrl61TSWK9LuM/MibcLXxsB4z3RoAtQbX8Lpl3toUabQHZNlJ0+30B5IMoQm/AcTJGP4oFlCcMLDXfcUkMRD220C/yN9PQx41E5Seys6axRi4oSEk1tzPnTJp0ZyZjlf1sm6OFJWXs5SgoFqUw1SUSvi9OLz646kEJfDFKYC8QzxfxXLznu3bFhD4HQPyLUV9TXLNqkrKtOR9cmfSBwTRzrbYm8ekOUd8d4PYn3IK3v+7r8NwnPRMtAC2xwVI+jKBXpCPMriaANkDkrPkIjgVkD/rCXNP2j0D70tYGdnpdXN7axPrmhvhs0+aPx5AVJwjnJNIfMJxU7fwIsI3BptOLuJs43XYW1OjAtLDdjsmWe3JBT5au3VKy7/HndmVqK0orYgO1UxS5TrvT0iYVJ9wPENep3uE4uZmqi8yWrOIAiE9b+3n97wuIC5hzwM2cSUSyxIUt9cEN534Xo11PEcRdJMMd1OIdnFiu44ajy3jSjSew0q4hGGxJ4CbTTNHSUIL9HJ+ZP5VC0GleVUDcAKv/+SxAfLL2W++uOG5Nuueq88pul/uyAfFsC8ved0lssn7l9Sd/H8FONOp4o7t98nKMsbLaliHPgjAtINvCEfPdCH9rX4MbgwyEM6g2DmrKescxesMIgyhGdzAQIG7OTSJfcflC+R2htUW2osGagXNRIRAXsV3dWd7aQOYSC5iX9x7yxqxstXZc5su9i5kyIL6nbtzYbW1pUt0efH5QAv9jlUA1I64D/gEQ/7Ks7zIwPhaIk4FjNs0oEV34ItmSrR5e/YIX4xtf+7VYqc8hoB5V2BUNljT9NeUhDHaU5DWdXVze2MCly+siK6HVn0hJhgwHYlr3GH1xHXEyEWF31Aqx0Wxq0I/TOluyGmOuVbGqiXZUS5hvOPPfg+FQJ2sX/CgTrqfDNnmMTa4jNnwiBxjV5PpglucR+0ZP9rEHGBRcOqZhsq1xjQP908hTDKgUIZXfDuw8lRjdMYN+g58FiP+z35a1wi8FbaPDyEhZCSvqBB/UybrEKzoAm/6YsQstRMMEacRsmQHmwhhJfwv1oIfDizU85dQqbrpuDYcWmog6GwiTHuYbTOYVIRnS1UK9pNVLyb8DA+PjAfm1AOKzgutZBuNZgXhmo1qQdo3EtCjm9EOt3SrBH12sfJ0Mwy2sEtHa0/EoT2JjZIFo82th5kSuNaHjooqIlPmOHCAnAO8Mhuj0mCBsgP6Q4yoDKVU2KCniKcGTc4ggSX28XS4JSTIkiYbqKkli8CVhu034vKrEkeqgJk/n6bOt9eRynFy+XRwzZgHi0+x0zNIGDo49KIEvjxI4AOJfHvV0BXc5blDzJ1Xdmg0kYAtRLMGbzShFoxfjupU1vPFVr8XJtSPod7oY9jVdO+UkDJSkjGRjc1P+VkZ7KICYUhKCc5GQ0JoP6f/f3pU2t60cwSEBSpQvyUccn4ljV5LKl/z/v/WeD4kEQaZ6jsVguVgcpC3KoapkSyKAxR5Y9Pb29LBlINLIw2+bYJ2IF4PO6GC/zV/bg1NzBgGrbVu4BqBDynpn88UMv2WNNK13zKbZ7xEWgUazBbQdO4YfPRAfA1BTXTfkhTO1jC4wHpjADlu/tl+L4osOvXnXcPy/B+OJhon7I7Cw0bESbCcwWca2CiYEEXE6812947wAV8WOLna3RNVXevGspH+8fUZf/vqUbpYIxtywZvwSyVUA/pAlhh0jJLDPFOJWfJO65dcD8QnT2uBTcky7Z8T5giyx6DLAU+lKFHjcai1IN8w3Oyx0YtePtM81J7kBc41sl7gH8aJUFnzHgZlgusF8VzUy+W75Z8hOoA/XfJ1USbSonB8S8oh7E8YTiA7IW2pcUC1oeXEW/NCbiUHaTqNOnAyn1fiB7ZcAS8/itxbzCWlKjhEf3MHnA88t8Nu0QDcQb3bSEMeDnSd7H8h0cZamPMBB0AkAeauzpnJW0OWsoHIjmvDt7Yo+v/tITy+v6Osff1IF9mW1YsBtemvY/UGKssZLfz6jcrFo0rBz0hpNqKPOJJLmuNFnG4vNzLglnlE9ItLSG+DGC8UY7rjpWS7DQLr5JDDiqreEBjMFbv0LJEFq7vWyD7AbMwRiRnGvDt5ea8yFxx7bAcTN3aX1Ej0D8bGt23l8TjKmUmGNsGCoznIBGcPysOw2W1rMCyq3W7YhvNj+oGfLLX1884y+vH9OH24uiO7+pNmuossSvtYV7eoNlQisrrdseQcgzjKF8JxAO36YNKX1/ERxE6nPjtagPRcaC8SbINX2hS2VFNfFFCd6SJgvXDBj44jS+JIzvubcAOKxbeSHzH2SaG2DUFrd5ZMsvFtmu6H1xs+3a8TGEK1quEntqOZtwULyQcyxyALz3WTONaeqcI/q8MSkQuhzWyyI3tt/NS4+jd1p3DKpLhjCiLfLOWvEf9UzcS7nVFsgz4hzlhSWy52B+Kn24OT7igEoNk45iyYycULzd7emBawL5yX/Xleb4IHNgLlA8JgAZdZuF5LEhoM5NYmNBeHw1ifAtWoBg0zC3BUYI8zZwxufWeASrmVMtIAVexNa0gv5nevCC8UEJ6tWVYERjlrM2sEyXHoJR0ragdNPkfntA/rtt+x+HXzgahe7lRtsp9gmkx+On3yiH1cCylRqxUyoaofZisaCAGEdSlRgsbm+o0V9Ry+vZvTx9RP627trenO9pMe0onl1y0C8BNFZr3kJfLFYUAXZ1rxklhVgr/lqgjXZIDozsm182WKZnwPVUuNvZs9pfw/PpTvuJzdr6/JjgLhIw1RK4oI0w7Ou8iErwF6bAeSqI4r0q3nSiAxIdjrErcnYbtm1E9ZbGPEZrcF887cSG5XkRQAQ54BMNaSFPhxyEx4ner641kjmTy+l4RLEpJznUbZFNcZdF/5h7GlluH+VxZbpuu35zf26b7SZnHqt/Vhu5XT3oR2NfND3gh8zdszUncF4rPXtQh6rnK4xfh/lp95f8X0cu95d1+96lx5rTnjY7XtmxI81Dh7sdQwIAIjyQ1mDM5sx+7Zdg11bMAhfwC5L2RS8LDiK3mynLPGNZWqMJl0A61LPN0bIXtjGXLP+Gxk8C/gSi5UEXAOMyfYAwF4W5rdttogpGYAgdemeFFj0QLzzbeJkLlb2MTu8D0T7uveV28dvOjJ0z27RX3tMmX33dP483QJh7PFzo/ptyEfYog7/wEkDz+OGnU/m1R1d7jb04qqgj6+e0Ke3N/TiaUmL+pbK1Xd6tAD7vaZivqOihGVdpQO/sSe0BZfYDVo+WowKZGrpy08oi16/kLbn+aEAcb8gN5kQnhn4WLeAt5svGCfqAskOaktTzH1FMm8ieJ0zlfL/khCMCWzMgeyAA0vBHVVgu9n5aUe3sBqsxc4VhIRYFSKB2JwIcyLmQnZNUQ24SpYgN+E1Gxyt9In284mx8ALCzXxS53rdhZSkYMqOG1uusQrs5BJlAQ2xC25GVXy/N9ADqB8IxFNPSt/8+BDmly5yYwrpMaa+P/v6qXtJlXkf9zGmnaYee5y6poG4WKOegzWn9s2DOi8AcbXVsoQhZqPGLyHzgnWuJJbR0cs5ulbXMWMWVq8u+cwgRjUhq7DGFv+WtrvC2I4YCmIH3evYwo9wfN/9WxGnev9HaIKTv0TMDMnzJ8HA5eJSJd34vSbkayHIUIoNlds7mlc/6NFsw8l6vrx7Sa+vL+mCVmxRWNYVFciCiYA7nrzbmuTGOdysWVRdzIMB5UkymHgxFsbMQJnSEEbMl5GTi/UdF3f2EAYQ5+zbF0oQuHG9Ngfa9aAfh7wn6MgNdWoQN89vkAAhaZYCcHh9c5IyHMPxMBIrA4C9YneoDSdYW1ewDCS6XUHuJ7uKJt1jqQoHXiKRj7Hnwit4KY1sCM7bOQI6ngSOsUlIbLBo4C8HxAWEM98eIHcjeZHoArkPvuMk0aHNqpduz1C2qANrH3YZInnTlAc6RSLERI5/V+TY2qEAMi4z3pHJjc0+VnoIKdJ1zHGA4rheGFvmIfVLzVdx2/e177ja7R8d33+qr/OLyenSFMs/LmYT23NCn0M7877PT7kD8GSlYySk1Naof9tutV1bSFpyAC+eaBU169an1D7JWLuG8Wxuq70y6Yez4DQu0B2cq8upAtl4yzweU3bfp3r/9/0M/IryY6Dq4R+DuFpkBmA3LxbYofpOs/ob0foPul4SfXz1jP7z6R29f/mU5tV3TuSDlPWzei3ORmz0HHvim17Z1xC6Q8noKrIGAPQ2I5661642yr1o+hhN/6IcU2YM1PuAeCw7s+eAw2SdSLqdZVUmFx/MaYl4fOC4BJSLXhvfwWJwuyXsS6wBwNntZE0/OM6m5uBJCdAsmCEHGA7zqmaKZICsP4ujlEpovIMTz9PNUy3JdhLyM20w7zrFbabSEC7bgLD9OQL49dR6AAAJFElEQVTiArll8cjH66KEYw0S8QYGxE1mGAMn3qEYAMQPGRfxmI2B4hAgPnRuyJFRHvxLU6fJoyl1HVruMetqbRKXPQWID23frjJT7Zm7j2OU19WH4/s1D8Rz9oUGxEOitnNmzbFde2LHa9KFls+23aLTE4YH2WQpqilEgr+QWy7ahvTDzM4XNsVSOaeB+FCGt68lO6/jALxnbh4iCBdAJ19d9T0D8b6R8us+b71sVd8rZikFLeAXXtd0UdQ0q7/SvP5Ki903lqL888NrenvziK4vC9refaUCQZnVioqZpLtnmGRZH7k6pv02cKZATllMP1ripDZTAMHUFsxpuqdcc5xGHJrtxp6UGXN2BWmemKCHD1lIMYGJ3APBlcx8M5AG+y0+39B3/wDrvdtK0KWCcdgPcoZMDpwVIF6DFmcgb+BW7Au5R1VGZI5QuBdL9tNM0UKJ8CKCB4KebPM6fvcTm7d/5d1QmTUMS9tiRNqi3QNm1miLBv402G62j00B8Xhh9quAeOjDTFBxaqyNfQ5yuzypRWcXkB0z7g8F4mPrGN9bX736dhamlp8r95SAeL5+hwFxOKvILH9OcT/mmTm9YzkuTAIgeUNbvb09i12qdhvH8Ld3PmFztf3Ie1yK+bmMI4h/kDIEdW+bdYHnPjBvL7vYNeAhssZ9dbVGfIh16x0A93yAtX3nOIyegXhBCiAmEoOClosLos2aqPpO5e47XV9t6d2rJX1+94LePr/iYE1IUS5m8BQnqqu7AMJNB9zsT8kUzay3xUvras2sCwPg0zbsY7ePAVbGdtdYoN4lDeDFv9VT/zefbCMGeN5SDUcTAKnAOGj5BYQD50JOAsYb4Bue3mC7Abzxjb9vkAVYs2LWnDtBALgkahLJSXg21SmH51dnmWguJrINjnHiGHDWojcXkbnMgfEgIRFnKrXiifIYiZQpmMMEorxpL/m8SV9kxXBbd8gGDYh7EBz3zRAg3jdepF26Zzb/eRcjngOzuWv33Zu1G/eKu8c+cDrkun3H5ADgoXXqKnssI95Xh6Gfj+3Xodftq+fh/doNxPvsC2XuOgPxQ/vyNM5PAXGbyzWCHpkn7csDcfP3Nk15skJh8m9/mgPhoawBLRQm+8SxveC02Z+Obm5AwSd4SF99Qy9m9PZjqxXe+2NP/E2Oj9u8BQe0nQMAMpbTARo8Byw6AEu62dKyLKiA68n6K4Pwz+9v6O9vntGLx3O6mlV0satoVq04zT2Y8DmcOcx9hb1ljcQ0MCYpXALbychAGBT+0Zj036Q//IsxLHicbMJrxLUptObSOSLTk8ULu5owIBbpjgVLQlMOOQoHXG639G215kyX0H7DbnBdw01KmXINuORMlywzkWtJGjGzbbX9xMZhxPTYXB/ZLlEVCe6zLQUM7iwtQqQB46LllrJYWCK+mIF1tznUAzc+25ytErITP+79AscPo6FAnPshKmMoUOyb8+zaewsAV7ehZU19RIaA06kEiS3axjLrx6wz6mfPVRcgjgHrIW3ZWtDohX4mEE8t9OLxmqt/dpHY2nLy7lU+I6/YF+6QT0IHPB7pMxCfOopO8TwF4vwSCi9mDQrSCRIZj/1AC4y4avxsa7I1Obu67k0SE9uhd7LqmJV7z4vu57cGl0cE4WHBNLaBJ/b/KZ6WA+J7/swJIG5AeIGgvmpD5a7m4Mwl3dGHvzym//7rPd1cES3ZovAHLYsdzTdrBuFIXy9KBAA7/CfwWljWhvtta4jjVmwnaU+1cR/jeGr9kgOQ+4w4mgrJjgQMCjcM7bIk2WHrQGa+ResN4A05CoIt+XuzaWwG0SXqbmLBlmwZiWBOAHE2VrElkIB90eiLx3j4sgB5Tr5jmhFZrBmIlj8LQ26+883yyvpfamtJdxqwIiVZiV0gwo5JMaseqHf1P99jZF+YA8STxlEmRshf75Byh4LWrsVEa4ETLW5kRyGsnsc3QVT/sbtHqTbqu4m9emosQar+uQVWjrHvu4fwuQzEPc29B+bJ8TswAJ2fgYSef2/RqvPt6DrJQ63VaYB4yjXFgDj3sSYSM0ac1cJnjfjgYXN6Bzogzi8JBxZ4EoeVoCkmdUDiRcTaRT0WnwsSSGuUeWtS3w1DGIxcI8WYT7giKTsGPnadFEs5tiOy4PwAcHsU0D+y/FQbjm0Pf7yLFTvkMg/y3ClAHBW1AGmAKEy6JSQHSKy1q2g5W9Ob50v6/Paavy93d3Q129CsuqWirmgBO0N2SamFsQVTohZ06Iu9pC2qfwgsuHuxNPf/e62mTA4hQNS9qHWUWW0hD4FFjfhya3ZePqlg8A1mG3ITTi2P7MFqLwhADkYcv29xrAW8stMJfofdoCUvk3lV5sEGHNtiybKphkWCmxTEPnCrGee9BEOAuVzOXHIaNxMux3Wp3x0wsBabpYR52j2JMr82izXh2fclK0mwqgAz7osUuMkBmOxCUIFYaz5KBY6mAHCCiU9NQscC4i0m14O7DBD3bZecIDuA+BAAGV9vSj2NDbcRkWPEp07w2TaYCMRtXhhyT7mFFM73sRSpcZwC8s1CYh+Iy/FMqThQA7JFGPEUED9rxIf05Ckf0wPEGYSD1RDKSBL2YPDP4Ykr0fIG1AMojkB3WKW7SWMsII+ZLGvSwM7bOym6cOq8LsDe101dgHPq9UIdDsRAY8vn4qydBjJKubY5A/GmdXxXdjHi1vzCwG6pLJHCfk1FXdPjixm9fFLSvz+9po8vr+iKbqmovjEQX2xrmtdrKmdIV76S5D3ILLsDe1so0JNstq0XDQfTNU8nyjVgyAd6X7u+h+AePh+77Z67xXg+YCBeXrBNICcoq2sOnkRAJZLqsO67rumu3tD39Yp/Nn9vYcuh+5aspQx+NVumJFCypm2NCrcUkIB1ZAbWKVOC2HWuDVpvXkhJgqfQrwre8LcdLxnU71wBeGNZ2U6+1IyLRt7SyHEEvPspVOCAW67p/XlGvAtEGyPu+6OLmeZhmADQqXNb/dsxf/Wx02OY4z6A6oFijj0dCsT7yovr713PUs9Kqtz4GRlVpuurYwDxoWUn+1T7v2sB0AXih5aZGpfxNfuAuLV1skxL+sUHpaUpcn4/EP8faaetDYS26DoAAAAASUVORK5CYII="/>
          <p:cNvSpPr>
            <a:spLocks noChangeAspect="1" noChangeArrowheads="1"/>
          </p:cNvSpPr>
          <p:nvPr/>
        </p:nvSpPr>
        <p:spPr bwMode="auto">
          <a:xfrm>
            <a:off x="230982" y="2488955"/>
            <a:ext cx="2493169" cy="122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tr-TR" sz="1350"/>
          </a:p>
        </p:txBody>
      </p:sp>
      <p:sp>
        <p:nvSpPr>
          <p:cNvPr id="6" name="AutoShape 8" descr="data:image/png;base64,iVBORw0KGgoAAAANSUhEUgAAAuIAAAJQCAYAAADL4QFBAAAAAXNSR0IArs4c6QAAIABJREFUeF7svfmXJMdxJvjFlVfdVX2jcZ+kQFACKQmkCF6iSL0ZkRrte/vL7v+32t0ZPergMSK1okiOKJ4gCAIUriaARjf6rKquK6+49pl5RGZUdES4e0RkZnV3FF8TVZnubm7m5uafm5ubG0EQhKj4YxhGZgthKG+ayuTVV+lWVl0VutS2Lu2ifqrSVOEpr0wVXsvSLUMzKYsyY7sIOZfV4VnxqqJPuvob68Ai5Eu0y+pSGR2S8TpL+SbnWrrvKnTnOVfL0iriMf5OhdeyOpw3vio0y/K8qHmTN3fiNayIn7rlq0pTNv901rhk2VmN771o/+81PS4j43txfS1j/41Qotmqij/PBUeH0TKLf5GCL9IYZxlk1fFJ8xTzIau/iHFVnbAqAE3GnwxQ6NQvYxjr1k+VPujIt27+q+hTGVmVqaMiQ5UyKrRVyqjQqgOYVulLlXHV4U93vlbhKatfi7T/dfOiIvd5j6vMpqftUd46prq+6eqTisx0ysjGtAwfMvonyf4Xbdqpn1XXH5l8ZbKq8r0ObaMOj3iVzt6rdVUMVB2KVFY+MgNVNAHK0ixTL09GRQYoKfuqE7VMn09SHdnCRX3NktGi5atjpE6SvHX6ItPtvLHRoZFX9n6X70nT37w59qDbpzK6XGTfVdbdMjRPap2q/MpsUNHaMG/7lDUG9/L8yZJ93ng2QLziDCyj6BVJlq5+Py3Os/AUlBbsfVixke99OKj3GUuLdHTEoryX7P/9NPwPin1a1Jq9SPk+CI62tHxrC005qZNc5jGcx44rrw+LoD0PmnXqgmyxPQnjWye/825LJl/qz0nS37R87jV9zhrfIh2eNX+LpD0vXV80j4ucP/OS8aLoPGj2v6qHPD1OJ9n+q/RtUXpXN93agHjdCqLKqGz3VPdELbtDrVM+Mp6TsqtKV4eW6pipllPpe53juyheVfhUlZlOOR26OmWL+qDbTh3jq0tTR4aysqq06wJrqvSSHt0sHnQ3ALp0ZXJT/V6V7qzkS/1UkZVqP1XnjgpNVRmeNJp5m39ZGEVVPV6U/U/zWzS2dehR3tyfB906+6+q34ugmSXjQvlWjRGvulBW3fWUoV9mwsnoxIKPhR2Xr2owZXRl7c+7vq7Sy/qXZ1zrkm9VQKLLb5ZHIs+gqIytShlVg5XU4XnJN9k32UIr4zWLzyL9krVXxTbJ9Fp10ZP1Uaa/i5SvCkgtK+OTKN8kv3XOn0XpcB4gLtKpsvZQNp7puZ13aTO9DqvavrIbtbL8qsxb4lEmF5l9kNVf9PqaNa5V9H3e62uefsnkfpf+yrKmqCry/VpOZTLcr7w/CHw14zvbUW7k28h3thKYbeuN/s5WvotuvRnf2Y5AI181+UpDU9SaaUo1Emgk0EigkUAjgUYCjQQaCTQSaCSgI4EGiOtIqynbSKCRQCOBRgKNBBoJNBJoJNBIoCYJNEC8JkE2zTQSaCTQSKCRQCOBRgKNBBoJNBLQkUADxHWk1ZRtJNBIoJFAI4FGAo0EGgk0EmgkUJMEGiBekyCbZhoJNBJoJNBIoJFAI4FGAo0EGgnoSKAB4jrSaso2Emgk0EigkUAjgUYCjQQaCTQSqEkCpYF4Mg+iag5OWW5FGU/pHN1F5WV5RmW04u91aKbr0N9leValqzIOs+B1kfIlflTlk8e7av9nkadVpf+q/VMdWxWaybbqoi8bp0a+QuqzshOLkm+dtrCMLZ6X/mbNvzpssmzePMjy1bVlRWMkm3d1zh/VMU3yF/dd1k+VdWCe9MvMP53+yfiVtVWmf1VpFq6vZfKIqzKRp8RllEqVZpYSV1FmHaOaxW9VXmX166KZlluZpPqyvtaxaOnogSoIL9KPOg2x6uJZRLOMjOsY27JgUTZ/7kf5ymQ1K7uYpRuLkG/RgiOTjeqcPYn2qS5bLJszD6p86wKoVeWblL+OPValW6d9UF1zssql56Iqr2X6X8e6rsrrItfXPHxqVH1ZU7ZLqPryVFH7ZV9lk/U5CcxkC5lqW2XLyV5om6V8y/ZZp16y/4uWtU6/q5Sti2cV/S+ipVK/Kp80pnXxW6Yvs+YxCSzTXphZ6nOWXUh/lpZ9GfnJ6sxavnn2T2YXZf1W+T7N26zlqzKmKv3WKVM0frMeW51+zqrsPPQoq+9V6arWT4/hPGxCEYCv2yYm+VGVSXojVbSBrru/eXqsDcRP0uScdV9m3f6sjMu91O4iQdoi5DTvjVOdQOZenA9ljLOuXqRp1EVTtmjKgKIuHyrls2jOcrGqU39V+MtbpOdhp+rSGx0+FylfnX7eb2VVx1q1XC7AM4xJGGdVGZ50+19GVmXqVJVj5sZMxSM+b/CgyugsFUN1gFTLJT1nSf5muYipyHGWMlShn1740nVk8slaIFU/0+1fUfn0HMkrK+Onzj4lda7o6E+1T/MAI0ULiqps8o6AVflUpROXmxUQL9sPHfuiMleK7L+O/dPlR0V/5z2mMQ+6dPPsQ9ZmS7ftMnLN013Z51VoyepmyUhXFnm6OmvbVWT/i0I1ZPzprM+6c1Gn7TR+qWM9kemDyvdVdUZXBip9KrJbuevbImLE80CpDnipMgCqoIn6U3Rskfd9Fh8qNGW0stotmuSqSlO0uJQxYCq8ZtGU1SsjHx2dytJLFUOpI+ciA6YKoGRykrVTBApyDYVh6LApnTeqgEaHV1WdqntM03TLyDcNgGTCVp0Ls+A1b6OjY5+q8jtv+y/Tw1nZ4bJ0deWbXMuq6G+Vtb0Mr7I6Mvsvq1/X/FnUfNXRyyJeZXJKy3lR/KYxWRld1uFVlU8ZViyVNaWMIdZhTtWgq7SpCnxkE1bHsOnIR6bAMh5jWrJysoU9T1Fk7dYpXxktFR50yqjIri5DnAc8ZTzXKV8dHdaRo8rcKWMQdRd1VSBetFGRjUcRr3HdLC+niozK8CuzNXXrr+pCl6fvZXWw7DwoW6+MLmXpVRV9UtEHHaAlm9Mq9rDqelVUv6ysZHypzNmybajWKztOZcakyL6p6JQqT7JyMtskq1/me935XrWPOkA8i5/J+MYecVUGVMuVEaLqYpUspzN5ywitTJ0qvC9CvunFtax8s9qRjU+d/OoaLR3AJNNNGZ95MlapV2XxqlO+OnpdF90yY1pWf8vO9XQfdftcBFqL9KMuGafp10mz6kKXJ5uq8yZuV9ZO1f5X1YVZ9+9el28W6JTJLMmzatmq9r8sEJ8F3ao8q64DVeeOKp06dTitTzJZ1TWu7BFXbazsQlUkUJXFJK9/urs71f4X0dOlqaMki6I7K5BI/JimWTifVMdENilV9ChrLGQTrS66eXzqbgZ0+CyzMVKdqzLvr24/ZQuOCnDKAj1FQCgte9n8y5v7swTieXyXBXhV5CyTjw6Az+uH6slJmXmramvqWm/qmH+qYEY2NrL5U8d8VZVvFfBcRX/z1mKZbFRtosw+ZLUzKz2uU4d1180yelB1XPP0V3d9TfMqGx/ZvJPVn+ieqke8CEikFbnIeMg6njUpVOvIQNMivqeByOt/0XeqfU0PtKqskvXq6l8d/CT5VmkvCQjTdbMWwrRcVRd+1fHQMcZZ/OXxo0NfF+SoAoYsY5c114v0SbYYqvAp013Z9yo0ZGWyaKTHTkV/i+ik62fpRlVeZfOnaLyq8ifjPQuwFa01sjGr63vVxTXP/qjY7FnagbSNqsv+V5Wvilzy7LcKPinTP9lYy0Cn6nos61vVeS5rX2VdlNl/GY0im5lXt+xaIrNrKhvPusZOJheejypZU1Qaul/L1LnYzNq43q9jMAu+mrGYhVSbNhsJNBJoJKAugTrXV3Wq9ZUsWkfudd50Nj1VytY3GvduSw0Ql4xd0WTSnWgN+Ds5E6UZi5MzFk1P6pdAo9/1y7RpsX4J3Ot6mocB7nW+skZahyedsvVr1b3X4l1AvOgops64I9mRTlqUKkcUquJXiburi17cTt6xW5a8dWWTxbduG3XxmzduuseOsiPBmI7s+CivHZWjqSJ9yhvXvDp1yldnbKvO2TLyLVNHRW5VdKJKXeqbqh4l+VClmayjo5dUNg0EdGnq0ssbp6p043ZnZSfy7MWsx7XMXNCZ36rrZJEO03fztk9Z9lPXphb1O0+f8urUpb+6eqxLN91/Wf2q41oGv8jGRdbnPHtYBpvq0CrCFLO2E8eAuEqnqxiJIsA4b9oqk15nkVLdBKiUq4uuyoajCATIjLcKL7IydeuTjF7WZFPRPdV2VcB7VbCmY4zrMsQ6AKwq+M/SSd0x0tX9Msa/bgCzCN3UlVPd81VGvwyQlc1VGc0yC3IezTJzoS77n9RPlflT59iqrK+ycZrV93XKt6otVhmXKripzjHVGY+q6056DqrIqU5eVfW3Lj6184jXyexJNxR1T1hVRa6LruqCU+fCo8rjImnqGE9dfu43IF6G/zLgQwZkVAxxWTBdhsci/aXvdPtbpQ/zrFu3/Zf1fRZAXEazTttUxpaXqVPH/KlzbFWBjOpY1FmuTvnq9GsR8q2TZlVey9hFHT2qk1dVugsB4rNYYJODu4ijB90jh3kssHUolG4bdSmUzmRNA2JVXdClkVW+qjFWnaizAGw6Y1vnnFWVe53gSXczmadTZeetbJwXId+kTlUNTVEd06K5OssFtk5dWgSvZeyMzvyW8aQ6f+q0/6o0032XzTUZr6rf1yFf3b4uSr510lWVb522QlWX6uRTRz/qsv/NZU2JdqUXujRYVFkoipREVl9H+U962RgMnQSeT1JfTvq4Nf279yTQ6Pe9N2b3e4+zdLLR05M96mXxTzOueuPaAPEKQFxP1E3pkySBxlCcpNFo+tJIoJHAgyiBIqD3IMrjfuG5WV/1RrI0EK8qaNX6quV02E4fUy/SQ5vsS539UJVbniFUrS+Te7qdutqV0Y2/l4217HtVOnnl5s2vrL918hvrTp1tyvqv8v2s5pQK7TrK6PR/UbKP6QZBsJB4+CrzKi2z5JjVaYOr6EIV/oiuan3VcmV5WZT9nzVfZeVRdz1dPuu0F1nz6KTMn3gOnKT+FI298mVNWQyOKsNFRrCoo6rtZ7WhQjMd81WFXrIPKrTj8nXQ1KFXRFd1gssmdrIdWdn02OVtEsrKl+qpyLgKEMrSPxWaMiCfBxbyxls1dk3WtyxZpD/THVedxUhVn/Pi+mTxfvR90YIioy+TnwqvMmCoK9+69Vd13iQBYNK2zEK+qvYpq08qY1LHuOrSroOmTF/nYZ/yaJTRY5lMdPiVtaWiF1lrlKxeFboymcn4V7F/hQDRMCZfpzFSXr0q/JaRb1XcOAv7JNOJu/iMn7hXqSgbVJU2ypaRbQTKtlu0YCyS36zFTzbpqshg1rzKAE/c97p5VKWru2jqyFoVFOu0qVp2HvMmD4Bl9bHu8U3SqFuH83RHRjP5fVV+ZX1I8lyVlkyn6tZjGW9J21z3Ai3jNY/2rGWcZfdnZRuL5Fs3TVU7PGv51q3DZfWobvnm9WMe9r8IyM5j3s5qTFXsk2zToarP7BHPM+ZZHUkTViVUpCh5HpyqbRdNkvTubh68ngQjK/O+1WkgYpnOCyyUmZCqu3yZocvzXBR5J+vU76I5XPcmIzlXZPKrOvZ57Wd9PgsgPu/NRJqeqnzr0CUV+dVp/2VjWAdPsnkrs3d16W9eP2T2uKoMVMY0C5DXRZfaqSrDKmB3XvJVsf/x+l9VtrINVNaaUxfNNA+q9qnsGqQCdMus+yo6Nat2M9eUIAjCok7VOYBZdFQErSI01TJZC4nORkSVji6vs5LzvOWbNhJpQ1x2QsrkXpbPrA2YjFby+7J0dWjkgbN5z9t5GibZYiMDUFXkGy82sjbqnrM6tikpnyr9WIT+qsp3FrZi3josk29Sx6qMY56uyujXTVOmw7MYU1V9qptXFbqzoKlCdxZynvfcUeFzkfKtU8a5HvE6PR8qQCIW6Cx3z3negXkB8SLFyjveKaNoMuNbp/GXebWyFogyPMlAUZZsk5uAPPlWBXRZujMrHZ7nuKrMWZkeVd3kpMe0jI2QjUW6j6oyrlOHy9KU8aYyZ6pueGRjrCrfMmOrw5/Kol7nwqoqV9kc0uXxQeKzDhtVRr7JOrO2/7rra512KY/PRa7padpV+VW1T3XTvas9WWhKHlBRXTxUFD3rKCVtFMvSyzLwRX3K64sKHyoKmsdH3tFWWbp59WRHdVXo5S2mRZu6vM2R6kKWN77pz2ct37z2ZbpdVq/npcNZJxoqulU3XyryVQUhVXS8LruUtKtFNqHISVCVjyQvsvGa5fyRzZEq46pr/+uQqQ64zgJaVfhV7f8sxzPN/zzsv4rM6l7bi8ZZBUDr2FaVuSpzNqnqhmz8FmH/ZTRl9qsM77HMdfW3DC2pR7xowsq8ITodUgVxOm2qlE1PhllOVlXwpGJUVHibNz3VMZyXjJNjO4+Fp8ird68biixdyps7s+Q1PTfydCkP4FSdN/MC4vPaSMqA6v1u/9P6oAuOqupTEXiqc33N4nNe68wsgYzKeM3D9ucBZZX+qeqQbK6qtlNXuXnb/7w1KP58VutOEd26aJbOI17nYBa1VRejujuqRSh9nZM2bzcXy2Fe/GXxNC8gnuY1qQNV9UpVfnWPqSpwUO1fXfM4byGqs32ZIZ6nQY7lW5RHuyqQKnIS1MXrrPVTNv5ZQLTOeSqjf1K+n7dNlK0PdcnlJNj/5DpQ1e7rrp91zy/V9u51+6/af1V56OizysZNtX+qdO/KI16Xoqp0IM8IL6IPebv2qn3RGbC6lSqvvVkafdVdso5cinRJdSFXmVwqOpssozJedfF5EjaSMr2Rfa8rX5XyWeNfdc7q0J0VrSy9mQWvs9ZPmSxnwZOM5kn8fhb2Scaniv2StSH7Pk+/FqF3dfKr2n/VcjI5Jh0d9LuK3amTXxX6ddt/lf7XKd/0JqvIIVA3XemDPioDrqJEWWXmbXyyFKVosOtQrEUuNLOkrQIUkh7BojjYWDfK6NoigXjaOGXxoWJMys6fJP0s2dVJO0/OWRvYMuMo22jkGUXV8a8i40XUlc2vdOhNWZnXYeOqyGee9MvQqmvBldGeha2uc/6XHWOZ/GTfy+jK5CqrX/b7IruTnItlxyBPLrrt1SWfRdh/lb7rykN1vFWwaZ20F+oRj4GEziKiIqAiYdcpPNVBXWQ5FWUu0z9VAyqTt+x7Wd/uVyAm4zu9e1fZ6Kh6UlRpn+Ryqvp5UnmYV//nRadoo1Vk/8vO77qAzCL0Q8dmF41fGdtadX1Ny6tMHxYh85NGs6552ci//MiqzMOy9umueSLLI16ejabm/SyBugzFSZdRY8hO+gg1/WskcLcE7gf7pGJ77gc+G/29P/VXZ1xVdF2nvXut7Mwvaz4oAlbZPd1rylHkxYq/0znNqMr/InTpQVnoHiT9raqH91L9uj2cJ5X3PM/UvOzTLOyEir2bBd2TNsaL1GGVMahbXouyxQ8Sr3WPmUp7ReM6AeJVXexl6icHvqwhnRXdPKApo6cLUPMMadbnRbRVQxOKFCYvzli3Tlw+Hl/dfqcVNqt+OkZWZSJklUnH85XlNV2vqM/Jsir6VGVsZUCk7LxLjnGSn1mEGWSNia5OURtVeS2jY7LxrXt8ZPSIB5UYVl3wI6NbN595+pceI9ndCdV5qkovLd+8uZ5nv5L3arLGKk8HZfJN679K+aI5o7PO6cxVmR6p0FUZU931tWhcVe1Tnetruv8681VnfZXZvLJ0y+qxji6p6K/qfC3b37w+3HW3ih70kQm7ru91QM8saKoOTB20sy6xlWk3bZjLtKFbR2ecqoDE5CRQNcBJXuqQjW4bVce1bP2y9XTHPmuhKzM2yXZ06lfjMzZlRgQ2DRjGXdAs+uD4FzHdLCBkGOaxRkSbaVp3Szqf76nJTVrf9AI5S3tV10ZWVb/KgBDVtovKVdEnXduQtk3x3zr6f5e2hmHuBjKrbJ4sqvRBR77psrOmW7V93TGuok9ZoE+1/3lrsqz/VeZ5lbqLsf93Z5MpI99Z2t2s9ZXpyYC4bKB1jWXd7enSzypfh8LlGUWZItQpjzQfeW3XSVNV/nXLWLW9unlVpasqF51ysg1S3X1TaU+lTFkelQziFA8DCBIg25hiZW4oBs/JCtlgPOltIqBsmqJc4APi1xAwIloM0gXwj3VtMufTLo5EHyZf8S/H+zFrQC7TozSglNkw1fGtCmJU6ZQFAbrt55XX4fOk26e657eujOuWjy59WXmd/slkKfte1pcy3+v0X7f9Mm3r2Cad/syqXZ0+5GHEY0A8SwnKCLKoY1nCSNOoWxnz2kt+PotByuM1CS7qppvmNa/9Osc1veikx192hFZWkfP0NQ3eZq1PKvpVlsc0IMqSbXIs6+RVZa4yJI1curMCazHP2UegxhTCMpYlcEzIlv4wc4B4DNYFgAb1P3KbEy9JedJjPaZpskeSisVFuXjoc9dCopMC0vQpFwkib2bslqc2DPqMSoj/GSGVXDwQz5vHdY1rUlfybMQs9anoCL1OHlX5TJerow+6trgOu5QV4pE1Z4vWIpV+VA2BkMkmrw9Zm+Kssnn9E7ajXNCBjHaybVnZMjLO02UVR4EOz2X6XqR3OrwW4TQVrFbVbk7WT/KIpxvLG+AsYKBqQLJopA1vXpkiQCKjL1OI9ERJK4VK+zIjkQdGi4B4GYBTBMRjpZoV+C8yZCrjmlc/b9NQNIGyJmmRoVSZuHkLp4p+FbWvKpsiOkU6LONNtpHIMkZ5RjBLxrrzRybP4/zIgXi8BorokuNAXYDr7KP/0AgQhsEkLOBYCElUjwC0YVjHYDTham4zokU9NBJgnbcJ3BcC/dSfu4G4ygIgG1cdnSsqmzd+uvZJNq5ZgCWLtu7CJ6Ob5F2mq1lyytIfHZpZoDW9LtY1llV0ZhZ1q4DUWfQnD2CXGc959e9+oFMVVC9KBir6K7MphUA8TyHTYERFAEVCljEi+74I/MXfySZRHoiR1dORkQoQz1t8ZTLW2U3KAJsqz1VoJvnU1aciAFi0mUwvdqp8yuqp6KeOrOpaCMrSVJ2rMiBeVr66+iCA8GSmC3BLAJi9zFZKnME0nOTY9wSNj8W3cD3yXBNQNg0DAQPm45c9Y4+3CFURHvggCjOh8qaZAP0hQXFbtDsB4gTYYyCePcvrmK8yJ4HMvsjmgKx+lUVWZX6l6VehJ+Ol6Puycy7Z5qL6XoXvKnXLjG8VemXqVu1jlfpV6pbhdVF17kW9L9vnPDsxiRFPexh1F9O8QVTtcJ2AWAfU1k03D0wlQYaqTFQmhs4CULSw6463Kg9ZxkSnzzoykJ0IqLSlU0bFUKrKqWj+lB2bpM7p8CUrW5WnPPBUpr9TXYo9zFNgPKVD4ScUShKFrYTkkhYXMA3DQwj6ToSfiHCVCN1HMd1B4DPgp1hxAZ4pVtxEGLowjLFoNySgbSPk/xpREyL8hP42DStqlzYPRFvEuoggluyfuuZr3fNNph/J71XmSGyvi065dGguouwiZVzEb5H8VcdGVT/T4140n3VtiIp8VdpUKVMnH7r0YtqyelW/LzNHVGnq2PHkuGbVq6qjRbobf1d0yiY7gSu7Nt/lOIzjUu4nIK4yaZMKX8cCUEQzrcB5Ci1T9Cyl0uU1qeyySaCrxFn9P0lAvIx8Y5BQ1kjojE/e+Jad7DoGsYjPdL9k+luWrm69aZ+FR3sqp2S4B32X5Q0XANgwfITwGBizlzu68GkwgCag7CMIPJhmiCD04LkjDi0hGfjeEAgGMIwQptmGZfVgml3AaEegnFoxuWXyrAuQTzHnURYWwuIFK2IREFeVlWyOz2qhUwUUddvhMgAjC3jJFumqdYpsue58T87dIv51w4lUZJl1Epmsl8VLWidV6KTLZK3ZRXTroJm3BsySrky+Kn2qKt88/ZKNQVW6eWM2C7pJOcpspup8KxqbSkA8C1SoKnjehEwah1kIWNeopXlU5U9lMso8tlkKoENfxmvehqDMhMlaqMoAcRlt4kk2MXQ3Osm+V5GvCojRaT9PFrJxTdfToTlL+crGNut7fV6PQaKMJuPQk2S6wRgUx/c1PRgmgXEXwBieP0QYjtnj7RHYhgfL8uG6A4xGRwzsCVd77hDDwR5HgTtOB+32KrrdLbRbmzCtNQBdBIEDw7CjC6Gx9zu6TDrp7d1wPG8upe2MzljnLQyqMq/b/qfBbBn7nwUuVfmpMm9UAK+u/pex/zrgWqesbt9VbZeuvsraVQFrOsCpLr7n3c4sxlZlPtZNV4VmEWiuIvciXlQ2RDKbUIRjODQli4iqQFQZ1wXidU0eXaNch6HIG7QiIF433SyQKPOwqY5l3qZjFkBcZoiTejJP+cZ0ZfpVx7hmAag6QIzMcMTfl93oVNUnlfrTGPG8EI+7gTiFpSQvX4YYA8YRQhzCD/YwGu1i7B4gDEc42N+GafqwrQCu28dgcACTPeAGxuMRjg7uMCh3nBaWlzawtnYey8sPod06B9PcBLAGGF0ATpRhhTVnkvIwTz9UgLiKfLLKyHR2FgBVRjPPXpXlUTZnstqdx1zN46csbR0gpFO2itzz1oe61nQVIFYVOFXhP8u5UaU9lbqzGFsVDFg3XRWaKuOvIrN0mVkCcZkdlj5xX9ZA5DGZt7jXbaDi9lQWgDKDlldHRm8Wi1zWopO1kM9i8ZHxW5f+yPRpVvojW1TmyX/eZrZO/VWdN0madY6xTJ53z5+JRRG/3H3vEhTjPckFzikFRUpCSk9omAFCkJd7BwFu4dqt1/He+69i/+AaEA5gwIMBH6ZBYBywLXFBlGLFw4AuhgbwfRctx0Sn04VhdGGZG9ja/BjOnnkBrdajMM3TgLkKhC2+0MmhLVH0OEK6VJofJ14neMmyEzLdmfXY5tkpXbq6epNedHXpnRT7v0jAKdOd5vtGAg+6BGTzc2KHZA/63G+ClAmmLn7r3inW1a95tqOyOOpgr6/CAAAgAElEQVQugPMav3nKqQwtFdmWAXG68tUtr8qr+vxJIe8MIC48VBFOn7jCKf7bBYwR9g8/xJ2Dt7F38DZ299/EjZtv4ujoOkzDRadl06tn7AW3TMCxLVj0i0C14m0fw4djB7AJqcOCES5jqfcYVpaewdapF7G+/gewWw8DQQ8hZU9hJC7ykKeBeFb4xyw2PeryVR0x9XKqXq8yGwf1XtxdUtcWFdGal3xnNf+qyLGp20igkUB6vZlKJMvOSD3iVQWadeQYt1n0XVW686RRV1/LtHMS5Bv3WxUcluHzJNaZl/7OG5CcRFnn9ylG3tMLkFw208lMgFxc3qQLmiEG8MMdXL7yCq5efwW3dl5HaF7HaHwDgX+AlmXAsVqwTALXlCnFgG2a/MiP0PU4XaIH2/TYK04YPQxsGFiDaZzH+ton8dBDn8Pqxh8CwWmExhKDdZ/APSdPUX/C/N4aF7XeyjziD5pNUZNafqk6NxNV+9LUbyTwoEtAZr/i+TpzIP6gD0TDfyOBRgKzlEAKiE9IxZlURIaT6auYlCWFLmV6CLCL27tv4Hdv/QA3t3+LO/vvoLt8CNsewAhdWIaFtrMEx2oDAYWyUA6U6Ll7CkuJcouHgQvH9LHUtdBpUciKD8814HkrcFpP4ty5z+L8+c+j3XsWwBaCoJ3IkDjNY96AqILtVup1QlVZqS6Es9TQebatKpd59qmh1UjgQZWAzP7EcmmA+IOqIQ3fjQTuCwkkY1FiN/gU3BJeplCS6SOWIjNKgAHG3kd478N/xev/+T0M3avwgltodwewTBcITCCw0XHW0LaXEYaUrjCEbTswTfFYEL2qSbnDLbqsCQLjIzjmIYywDz+g9i0Y5ln0lj6Ohx/+C5w6+xkAFxD4KzCsFqhvcZrEBkAVK2PZEAzZQni/yf1+4+e+MFENEw+sBGT2ZwLEH7QY8QdWIxrGGwnMSQI6McDVu5SXiVs8pEMAmuPDo7d8gnAEGEN4wSHuHLyJty79I959/4cwnX04LcoJ3mePNnzygnex2juPbmcTBlr8aE+700OnvQTbbsFx2mi1emjZJsLRPg7vfIjBwfswsAPTOmSv99hfgh+cx8WHv4JHH/tzwHwcYbABw1yBH1C4C0lALzxlvvKtPkJVWlBdyKrQiE82qraxiPplNyiL6GtDs5HAgyaBPPuV3jBPXtZ80ATU8NtIoJHA/SCB2Psdo20BbMXPNF83ecTpjmQQDgBjgJG3iyvXfoFLl7+Nm9u/ZuBs22MEwRC+RwkOV7HUOY+ttSew1D0Hy1wG0EG3s4Z2ewW23YVtt7G6tgLH9OCPdrB36y1s33wV/cNLMMxtGJR7PGjB9bdw9vzn8Njjfw67/QyAswBWEQQWbxKmKRjvh/Gol4d5APF72YvcAPF69a1prZFAnRLIsl+ZlzXn6RGf103ypCAX4T1aBE2GH1Ec5TwXlkUuBCIbRnHqt1lOqnnQVp3IdfIZtzVv+Sbpxr/LZZz2iMd/Ry7wKGc4TQ3xOiZ5vQfou9dw6YMf4feXv4vDwTsIggNYlkhVaKCLjnMBpzY+hiceeQkrSw8zEPd9B47d5Rc0g9CGadiwbQMmRkB4AH94BTs3XsHN67/AaPgOTOsIrk+PaW5h68xLuPjIl9DuvQAY54FwBSGcxKbhOCAXXEx1u7yW331ikAy3PpalJaFEyvQystSkt0LH7fGxv1L8iwu3uuCbu0AbGrIHMXFKMRkltqEv+Y4ul4vuDkSbNTN+5ZTuEWjyH2tYeu7N0/4v0v7OwuY0bTYSuJ8kIFu/J5gtDcRnufhmGY1Z0ssy6vKFvboazNMQL3IRWJR869x06OrfSRlbxhQz3ISkN3W6cqoyi+qRcewpF4/3UJuUpYRCU0JjHwPvA7z+5nfx4fUfYOxdBYI+DLgwjQDuuINTGy/g/Jk/xbNPfhWORR7xLsKAQl2oHUpB6PDfBr2yadLFzQHg38a4/w4+fP9fcXjnpwi8jzhNoWFtYmXj0zhz7gtYWf8sYD8CYAlhyGlTRPYVApIJod0NxMW3Rc8WJWUuymU9ZhRnXaS+0//ED3EQRH+Ic4SQgS39liScwrOiIv1QsQj8xpTjLsShQXxmEQJ+EMDkFJBEw4fB6WPEdyKciLLR0AnGlFvK2876TqnbI8BN9Qh6Uw4cAtj0l0mJ2sWAI6R2TRueF8AJDc77brQszv0ehD63Y1m0GTJY/smzFe5RYpOR3m8ky6bHpB79VZtBsoVerZWmVCOBRgKzkEDRRvmYnQgoFUCFH1UwkGcwdL0f6a7K6Fdt/9jipgh8VGmqpL+T8ZeWhypt1SGX0S+ip8Kf7njG5efN50mkqyJfWXq4PD1YlHwFINMxSckLmgLIiR9CiLHPMgbQ9IkLHzvYH7yJX/327/HRzX8HjFuw4FJSQRhmiNBbxrmzn8EjD30RF899EZZxFrbZRhgQQPQFIKRn6wmIMzkfoeHCwB5C7zJuXfsxbl/7nxgO3oZBAN1cQ2fpBWyd+Tw2Tn2JM6mE6DGY51ukcZcNAUDFD3loxQucsZc3Cfhi/+3U/x/3Ja4dNZNsfwJ2gdAgL/HUU0wgPJzQj0AtNU5iFC8QCWnGnmOBfadglYF47G2e8hCPCIXdEy7mJqNHjRiIB0Ke8ZDT+QLRCvi0i6B1xE9ikyCGlk43Qhh0EZeJ+IDnwvQYqQNjii+yxD+6VGu1Ijn7gEOfBQLQEwInME+btIgdYsVK8sayOb4RivcfovbxH1X91Zm/qvNUZq9V7X5TrpFAI4HqElgIEC/anc8KiGeJ6thxq9airi/42JjOk2ayl4uguwiavNYmNkKqi53+iB6vsWiacW/mMX9OAq/645oE3jHsi4G4wGQM6MijahK0FWkLdwdv4Ke/+u+4vv1T2PYdOIYPEx4QUizJOh57+It44rG/wOban8AMz8A06LImAWWP26Nc4HwRFCEC/p8H2+gDuIajvZ/j8nt/h4O912BbfYRGD2brOWyd/hzOnP0qOt1nODQFoAuhEaQ7tsk/HibBXGWGgBBzUyyc5S8/Vo8cxZG4Ip8zzISLmz+L0LWoF8PMtK+ePPhRRfbqs69beLhZYZOdFd+zN9ok7zV9G20+6HSBH0Dip0qFqgu0f4wVAd7DCXAmR7nYnkQbLeoLAfHxCBiNgd09uNt7CLwA7eVVoLcErCwDSz34gQuj4yCkVDcIYUUC8RNypG8mQPyYfKe2IZYjpbNMnxbp63BVKzWt3wDx+mTZtNRIoKoE5gbEZR3N88jFwGpWRquIrqzPZb9fBM0kQM0a9PtJvkW8lh0zlXpFXuVZyTfuV5HXTMWjpsJf1sauLr5U+lhtA5DlAY8BJWEtAQT5mXtGVy5C7GKn/1v87JW/w/Xtn6HVOoBDADt0uZwRbuDpJ7+KJx//Gta6LwI4BSO0I8BFIFIEb8QYmkEpg8NDIPwIo6NXcemd/xsH+6/Ctg5hWEsw7KcYiJ8//zW0288BIT3s00mi6GgYUv7V5OHAsa8E8I09tVPoe3d9/iTGuilgyVA78dpo0qtNOiBSNcZxG8R7BKXZey7kEMNi9uHHhxAMqmM3NtXnABIRAhIG/DgSgWsLFCqSAOLJA1qWc/Qvifcn4SeRx94dA+4AGA6B/QO4l69i54OrCEYeeqvraK1toHV6C9b5c8DaMtBz4FuAb4RwLJGKMg5NmWw/IoFm6W/ekCzK/mfNX91535RvJNBIoD4J5K2feWtd5awpsgVbBsSrsC4Li2ADm/CIV/UWLIJXGU0ZEC8rXxndsiEPsv6UoZs3rmlPVR7tMjSTcpfxVPS9Cu2ik6Zk23E5mZ7rzps6eK2Tz2x5xoEF8bcxIhRAK2CPLMUGD+EGN7F79Bp++eo3cWv3FbTbhzCDMYzQ47ImtvDsU3+JJx//KpZan2QgHlKGEwaF5BEnyCliz+l3DpHgeOVDGMF1jPq/waV3/paBuGXuwTB7sNpPY/MUPexDQPwZwF8CjK7obAI7x+Efx3mcBqCwTYsgcBy6IsJYop8kSkw0EjvcJ47niKZ57ILjNP7DZ9sZwDKiJ4x41yE2OARa6UprHL0hYs1JIhEwTvjImT3TRMAx3qJNUZa85BSWwoH7Uy+6T5TFKLBgkhsB/jwEOM5FxIuj7wKHR8D2bXg3byHY3sXBB1dx54Or8AdjtLsr6G1twdrcQu/ieXSeeRI4uwls9IC2KfZpKj+R4HL3RYkTO9X5qkY2Z0ALKsvmvwrdpkwjgUYC5SVwzwDxOoyFLqCogyYvBTnhLlngdNY0eaHLCdmog/YieNWRcR08TjCMZFzT/aqDtgpAzZJHHbSL2lUF9TqmSne+pnW7mBZfN0wUEUA8DCOPLs8TH35IqQuvYffoNwzEt/deRbfTR+gNyMfNYRKWeRrPPPWXePzRv8ByWwBxyiHO4dZ0+ZIdxNO4ZgL5pk0e80NYuIUhAfG3/xb7d34NxzkCjA5a3Wdx6szncPr0lzlGHMESQBdARRB2Ao0nY71jgBoHdMSgLHYPx9ctBSiO8Tyr8SSAW9QRm4i4z1Pkb8blYpdw1BUC+4moFeE155AR8SkDdQbUApLH7QvX8jQnI5dm+yQAuLit6YuQHAolIf5HQwGu4+9YwCZA8d52C7BsvnQpfqiNAPBdYOQBhy5wYwe777yLG2+9jWDnDtpDF/bQQws2DMPBMAC2Ry6s01t46s9ewvKLzwNPPQR0DKBn8Qik8XhiazAZHdLfiZM/Ax8vyv6n50VdtkFnbjdlGwk0ErhbAsqhKXnpC1UX4iJCyW6peKZVyshAUx4wrds4JeWT9ryq8FFGvio86LZb5E3Om1hp4K/SL51JKgP/SR2ok3Zd46bTTlIuRbzotJm1MVMZ53QZVV1SHdssHrJOLVToijJJ0JoNxIPAjGK6CQ9SeMQQHm5i5/BV/PyV/4Hbu6+g2+3D8EecwYPDl41TeOap/4pHH/5zrPb+CAi2YNDlTEZnVEDcNmR5BSF8nzKjENg8gmluo3/nl/jg9/8D+3d+g3ZriNDooLv8Bzhz/vPY2HwZhvUoEHYBugBKFz0Z6lGIxhQOTkI8OASEYK/YZCS94HSxcQrh4+DvGEDHYSTJkwJ6YZTq0K1JQcvgcJ0IGBMYjiA236w0Tfh8IdWCOYGqAgjT/yje3giHIq6eb3vSRUtHXI7ki5L0d9QvAs4EvgmEj11gMASO9uHevorR3g68wQCmH8AMyAtvwfND9AdjfoF0eW0DveU1eiJVeMI9F/3dbezf3IGx78PYH8K9uY3+9ZswhyP0DBtOYMCGDXccwvUN3OmP0LcdtB6+gFN//Alc+MpngGcuAl0DgSVCapLx9BQzPt2+RFHwdEE0YofOR/LsUNm5mjWPZG1lzR/V+diUayTQSGC2ElCZv2xpsoC4zEuX1XUVQFS0wKrQ5CPhhNeSfjej1Fe8SJXIKy2jmwdOYhmUCYuQ0SxSDVU5qwCvvE1LHjicpXxVwXfW5k6V1yK9Vd1QFulZFg9ZXjJV8J3ub5H88/qfZwjUwa7oRZaMVfS47tOa4zTjVB7Uwxh4Crga9RoI6dGc2BNMZcgLu4Od4av4yc//Fjdu/wwryyMYQeSVJaAansIzz/wVHnvkK1juvAAjPJ0A4tFFRco6wplHiLQPfuc+POAMLIfbP8NHH/wDX9a07D5CdLG8/kmcv/hFLK/9GWBeROh3EII8vTG4pl+m3nuGycweIUTK8DHNAsOBHVHISOTnTsWaR/5sAvGUHnCCGWnjIP6xB5u/H3HaRgQjwBsCHr08Sk9+2oDdBizaMLToWqO4VMmvjrqANwaCI2BwGwipfgTC6QVSqkeebLLNBJ7pCVHyfnse+LWk/hDYO4B/Zwfe7g0c3LqO/p09hGMPNsWNGxZcN8DewQCd3go2Ns8wEKd4dZvSHgYBtm9dx60Pr6M1smD1fXTdAPbIg+H7MAMDVmjBoY2ObzIY7w88DE0L20aIpY89gaf+6kto/fHHgLMrCJz41GCaFcan4TAM4nq62QlDCIBO26ak7t1tWXTmqg4UULH/Ou01ZRsJNBKYvQTy7MFkHZZ5xJOLcNZin7egyxZpGcDNopsGNboATKV80fFilY1EEb9FHkwZYNIFsKrArE5eY/CatXlJKqjq7lEFyBYB6zRvWX/LALQqOFVpJ6utqvMnb66UHVcVIF40P8uMrVzGUWo/BkcEKoXXWABP+psAuMkXA6NPYBhjALu43X8FP//1/4ubt3+KlnMHtunCCAIEnD7jFD7+3F9HQPyTCMP4ifs4/kOAcaYee8k5I8sBEF7H0fbPcOWDb+Jo/3XYzhBB2EV7+Q9w6tzL2Nj6AuzWE5xHPAgtxA/KMBSkLCyc4SXOex5fYhRAkUJgmCqD8CgunL38FFIjIsUnseB8edSET5cko1h2zjYSx3qzoMYAvTTqHwCDHfg7H2F45wY8d4h2bwWdMw8DvVNAe10AcnKYj4fA4AD+9g2Mtj/A0Y03YfkDBL6F0GjBsHqw28tYWtuAs0JebJtB+GB/D/2dXfj7h+wNN4YjWK6HoD9EMByxR5yAuEV7gNCE64UYjQLYTheW04Vpt/gBJRpLimsfDvoYHw5gDkOY4xBLpgPDC2FaVIbAvwVvHCJ0DQSugdAz4ZkO7gQu+isdbH7q43j8Lz8HfOppYK0dbeSEnlDMP2xKZili2SeZGckjHu2QJnnGJwcRxbHcVex/A75nD5QaCo0E5iGB5DqYxD65lzWzFuysxXQRC3vd4DQJFMuAYhlokgEtFZpyUHJcjVQ2HWU3O0X8qtBN81u0+Ym50t1wyMC/jPe6AHRd7cg2H3kbD9mmQybfrM1TWrbpMkW2Q2UDLuN1Sv947uwpEBcxyQLQEtgVLfKFQZMuZO5id/gafv3bb+LajR/BMG7ANsageGnTIC/qFp5+8r/g4Ye+hPWVFxmYG+TpnUZhT4E4t+szDQbiwUc43P4pA/H+4etoOSP46MLufgxbZz6HjVNfRKvzFEJ+0IfyiIuc2OxdN6Nrj3QfkeLOo6whk1R9HBYTpf5jnggZEz8UXx3FWE+ixclDTXHVlnh4KI7vDmkjQp5p8n4fAu4e0L8F/+A6+rcvY7x3HaFHlxxXsbR5AcHyeZhLZ2Cunhae7qNDhNev4uDKe3B3LmNw800Y7hE8j7z5bQbiTmcVvdUN9FbWYDstDPsDHO3tYXDnDrz9QxjDMRzPh0OhLL4Fi//rM5CGS5sKOsWwYcDhU4MgoFAVEdlCGw6bLsaSl931YbghTN9A23RE5EtIGXJMWEYb7jCAP6LvLRieCdNu49B1sW+HsB89i0f/4jPofO0l4Mwy0KJQnHjDRocTdGNAbLZygXikqPOw/w0YnwdMamg0Epi9BLLshRYQzwKsZUCxClhLLu6qYKIIVMgMmQp4KMOrKoCWeTBV28krlycbGV0VT6g6cLo7xGFWHvEqQDzJj+6mQwaIs6a5znxQ1YNZj2umMYk9z1H4WNEGMy0H3Y2WKJ8G4snPRN7p5DU8BuqGBxh7OHTfwhtvfQtXrn0frnsZRtCHY5to2T0E3iYevvgVXDj3Ms6e+iwQbsGgnN/JK30cuy3oBaAc5PQtecQ/wt7tn+Kjy9/E4OgNziPuBx2Y7WewcfrPcPrsV9DtPYsAlL5Q5BFn33YcfjKJTRYQkMAl40MC4BQCQjHZFEoCCrEZi/zZAX1OgDz5JA1tHOgfpUiMY7U9fkEUYR8Y30Ew2MHg9ocY3/kI3sENGMMdWON9WCynFnx7BQNrHZ2Ni9g4/ziMpTVgdwf7713C0dUPYQ12YI5vczgLecSDgB7NoZCbFiynB9vpwLJseK4HbzSC1x8iHIxhuh6/dEkx3IDDOdopCj30QgTjAIFH4SkOLAqJIRDuhfDcUKSLpE0FX6jlDOTwh2NC3zCpvNWCH5rwPROO1cXgYATad9iBA9MzYBk2xmGIIzPAaLmFrc98Aqf+5ovAU+eB1U4kpgiMW+I0gU4fjgFxvoc6fZFUxVao2FDZfJXZ9dnDh4ZCI4FGAnVJ4C6cIAtNyVpMk0ZBBk6zAKAO8KCyVYC4DIDnATYV738SROoOkAywqXiJi8BmXn906aosIrJFQpemrD0dWcs2WFnjrNO+DFCqeMSL5kNS/4vkoitjlXmRtfHOms/xPMgDE2X0tGgM8sZs8jrjsVCVOMMI9yJ6kOcAg+D3ePPSd3H56ncxGLwLIzhC27Hg2D1443U8dOHLuHDu8zh/5jMAxYgzEBepEPknAuLUInnEKc2fiSN+0Gfv9n9MgHjbGSAgT7H9BDZOvYRzF74Ci0JTwk50QTO6iJmM44482SKAnNz6HBMCgED4IRAcAP4h4B/BGx7CJLQZeuzRF057GzCovwTCuwyq+XVMfwS4dxC6+3DHuwiHu7hz5T34B7dhuAfomi66hgcz8OG6Bo7GJvphD+3Vc1g7fRHd3hq8O3vY++gqgju76MJFi2LuAw9hQFllHPguAWcDPgVZs7xoO0Fx9wZ7vA0/nHi+Oc4jJDBO3m+L48wDN4QfecUJapucrcbg0PTJhVB+SElEb5NnfDT2yJGOgN5HpdAio4W1lS2M+x76O4dwPBNLYQsmHRqYJsYW0G8bMJ6+gHPf+DzaLz4DnNsAnGgQaENJjw9FWVI4ECg6uRAPcWYDcR27oTtf67SJOv1syjYSaCQwGwkk8aPSZc08MJEFkqt0Oc/LpgrE84ybrE95oFsGMOoA4kkaWf2fN1BUBVM6C4MqX3XzmgUA0zRUNlwy/cn6Pk9ni9pS3XwV0ZvgxBzvtOrGOQm4ZRtnlXmS7HOST9UNQdYGQOjghOPpM+n8WRQ7zV5lkSJQ0CKweoCB/z7e/v138cGVb6E/eBsWBmg5wpPqjjcYiD/68JdxauPTMOhBH3SjVIhJIC5i0jmMxCTASUD8Ova3f4arl/8ew6PXYRl7DAxN5xFsnf40zp1/GUb7IuNqEfM9Bt0/5LCPyENMXmIGqBSP4TgAXSQl4B3uAcE2vPFtDEfbCEd3MN67DdMfchpBDq1hTql+G2HYBswebKsL27AQuEMMKRZ8vAffPYDp0SM4A04faIUeOhaBZfKaBwykKbmJb3QRml3YrWU4Vhvh2Id72Ic5ctnfTpHUgefD9ygvuIWQYsV9At4iM0vgUxYUm/8mT7f4zuLfvVGAlkn80RhRbDxdxBT/qDzFivt0ATMgwE3xOgSAKSUhpYo04AUGhh5doLTg2w4Cy8E4MGDaHZw++xBM38RH73wAY3+ELXTg0MOpBjAMfQxaBg5O9XD2a5/F2S9+Gnj6IVCkEOsIbX44CYC4nDlLIF7F/ldZf8rYtKZOI4FGAtUlkDVvpaEpScClCqiSAEh1oS0C0SpAPA/Eq4itChCXta/jUS4jXx1AnAVM0wBH5Yg0DfZkQFSVryJQnCdnmX7JgLcMiKv2XaYHWfopq5M1tnmLb978kc0dWb9kIFzlxEpGQ3Vs725nejlR5MgWlyf5BXoG4pTjmjybERDnR3gIZB1h4H2At979Dj64+k/o99+CYw3RdkzYVgeeu4mLD30FTzz6FawuvwDTII84AXGRS5wy84k80wE/ES8eCyKgfwjgBg53f4Er738T/YPX0LL3Ga7a7QvY2PwYNjdegO1sYTwew/cppKPPIN62ezDMNgx0YDuUY7wlsoxQyInfR+DvwQj3EQQ7cMc7GA53EI73EB7uMhCnx4hEeAx1zIbvU2y1A8PswjI7sE0Hoedi3N+DP6aHhwh8B7AJ8JKXmlJ28yVH4ZEmSB+QV9tw+L8CZNNLPpQ+kC5Ukk/a5OwkFFLiUz2K+qGHjyhGm/3gnBJGgHDfgEcXJ6mdwGavOYWbiKh4G35AFzRFUhUqy21TffKO+4EIjQ8JEovYcdqjEOh2ia92B+baKszlZRi9Hrorazh99gJMOLjx2tu489ZlODcPsBLYcEwL48DHwA5xsx1i40ufxpN/9QUYn3gCIXnJYyDOMfUGgiinoRmlqI894qyzOe8OZG06k5/lrVVFtiY9D3U31Cq2pinTSKCRQL0SyFv77sJZeaEpReCqCJyn68mAUhoIZoE8GZhIA8wioJhlwGQAsCw4VQUgReE/eQY3q895xl4WXpS1ccqTedEio7LAZPWlyBPMICfxYJFs4yFT/LK8punK9Citg0X9Uulzlo7njWvW/MzTYZl8ZTpcBojnnbDpAxgC4vHTKwSyRTI/oS4CiE8f+YkS/VH6PrOPofch3rr0HVz+6J9wePg72OaAgbhjdxmIXzj/ZQbi62ufhAkC4r0JECe8KrKchJwqT3hQhaed0hcO936JD9//Jg73fo2WtcdR5Ka9gU7vAlqtcwxqXfcAgT9A6PWZbcdegmF0YNlL6PXW0O32EAYe9vducWYTM+zDMoewORRkiNAfMQCHewSLY8QpTt1gwEoHAJ5HOcAJlrfYk29THDZlkXHHCEZjDj/hFy0JiNOFTteAbdITOA6nDqRYa45P50foLRi+GcVvE7sEUm2YsBGOhAc7CMLI400P9tAGRcRyt21nAq5934LvO/A8GyEcBEYLR54Hw+lwTnXPNxiM8+VSAt5+wBlVDI+AeAjbsDlunPiijDNeSJ7wFpytTaw/8xjWHnsE3XNngOUVoN0F+j7wzhXc/vdXcfsnr2N1EKBD8N4w0A98XHc8dD7zB3j2f/sLWJ96GkHXgmnRpkPkFaejimNAPLpyQGkN4/k4zSYutLdoTuYt8br2X2b764USTWuNBBoJlJWA6trOHnGdia0C0HQW1ORCngegZUBcldk8r+HEqKYAnw5dmedQxQinwVZe6E8e4NUB4jIPS5L3MvKdZHJOvK2dRzOOuVTdEGXJUrWPukBctpFUAapZIHrCQ0Ln0ot6mk+ilSwzfbUwyqGfqCDbPE6/jysJ7/I0A3cMNqbfi99EiehaZORBjD65Kxxm2iEhJ9GmTKZJKsf4TajhVwIAACAASURBVLQRPbHCj/TEvRFAnHJsixaOA3GmzMDTMAYYBlfx9qV/xuWPvo39g9/CNg9gWyHazhK88SbOnfkcHn34Szhz6o9hGGdgcJaTyCPOOaZF6DZfpJzcCT0EjG2MD3+NK+//PfZ3f4mWvQsEA/ZyO84KALoM6sOnlIHhEA4BeMqdzbm6HYRhC73eCtqtDnxvBN8/YuBtBANYFL8NDyZdIgx9yicCM6CHiOizKISC4qkJiPP7OXRKQJcl6TsbLSuKk/YChJ7P/SdQa1sUF095wlvsTXcpHITSBFJ8d0j+fALiFoJxyOEy5C33KCjFt+GP6JKmw2EiHoXaUB5vwrAhUSQPesjtUegKbTRCs4fA6MJpr8LuraG1dQpWdwVOZ4kf74HpwKQc5n7I6QxHh4fwhyPur0P9Jw84ZVWhdIVOG+21dYQrSzAubAHrK8AqZUARQTOg/t4+Qvi/XsWlb/4rereOYPddtC0bR2MX2+0Q9qefxnP/+9dg/PEzCJZsfiE1SrfD4SkepYakfOJTNeNBF9u/CLAX6LSqfZjMsoSXXWb/qe3kOxplwUJTr5FAI4HZSEAFq/HKFJAro8SPbKFXaTILhBfVy6OZZcRU6KuWqYNXVVppoCIDpzrtqpRNe2dk3kt+5INTIE8B2uQhkgTBOOdyDKyonngNO4Z0EUzjy2mJ4F/Z8W+cyjnCWZk8xnfYjvUn+iN67CVNMrqTNXGoxk9bJ6Bl9Gv0GAjFQ1CYAqVV4xcLxcuFvFgzwqV0etOFk6adYYoUaQLHJR4OoYrRy+fTDY0gR4CE6okzfzo6J3+roDQNTYieI48euRIdil5tJBAnPohfjBHjEGfuiMXCYQUCiE1+OGe1eOZb9Nnk+N1jzU1yeccINTkikVeaLsGxklC2i+iIPwoFiAEOpxqMviMPJv1Kl+fIWlE+aX7UMqDsGtGTiBFIj/Nss0RYDAFfphRjEF38Ngdww5u4cu0/8P6H38VHN/4Djr2DthPAMZZghqex0nseFy+8jIcvvgzbuYgQPQaezDOnKox/+LomfINS5rkwcBuj/uu4efXbuH3jJzDC62jZfbTa9D3FPjvsbaWHdCyDADX1OBCvuBsiVpogLMVj0xtBJqVbDCgG3KMcIeIhGfZkhwKQBwRSSfEotIT6RE/Dizd3AgK/Ubw5xWUzNI501B27HGpC4DsIOhh5Pdj2CofmuMMhQm/AcePkObfJqx60GYiblEecHtyx2hj7DkK/C7uzgZFNVzcJoHrwxy5MAv8UE+66COgmZWjDai0jbK0gdJbRWd5Ca/UMnK2zsFc24CwtAbYjHhKi2B+KCXc9+P0BvMGIY8Rti8adQo0Aq9WG2e0B3S7QdoClNtBrAy0K9CYvPd1vDYGdA+CN93Hrn36Mw1ffQffIpeAfuCFwy/LQfvFpPPr1l2F/7nlgvStkSz/kGRei5LG2WebRHwzEo3KlVs/knLj796JTw4nWZWQmKm61+baRQCOBRUlAuiFfJBBnOJDyohUJ6l4H4qq8Fh1VCoChbv1VacZy1910xEBcZJGI/KXR72n/alxWOCwFlAkY6SVAaLwQJjzpx9zAXPe4ltwNku8qclcTMZBK+piTJFk3C+nEXwpQRGnOOE6ZADZnXRB9ZJnw5iIClhFqFWCWn2CJFnXxeAhnl4jYo2b8gMB75IELgwlgJ7cnt2FaAogzoCMPHYFbEd8qPo4QffJkIuqDiKtOveA4EW2U6eLYJoZjFcS4RWNIIQgCoDBCnnrMCWxTf+OXb2NCtPFJjIYRvRgZ45zJg4WREALKL20QLoqfVuGRmQD52PsdMRvt4eKxiHiLX5ecbBaHCLCHmzuv4PcffAuXr/4Qtn0TnXYIK+gA/gaW2s/i7Jk/5Qubnd4TMMxVTsvH3YpSeQsxij9cfjJ+BMfYhzf8T2xf/y5uXvsxEF6FEe7CMkewjQCOacOm1yYR8CuR5B0ngG1alPVEZAZhIE5hIvxa55ifkjcJtJN0OdxE8MfOdHJ3R6EgIqo6itmmOG+PQLvIRkKAnCKvqT57zCnswyfvbw8jt4Ohv4yl1XNYXt6APx5gtHcT3tEOOnBFtpGgzTm7bXfMW74hAW9zBZ3VR9DbehTh6mkEDnn1XYz6fXiHY3iDMYLxmGPPKS1kq7cGdFdhtFdg99aB7jqwQv/tAW16xTPiLQ7Cp0Bw1xeXVlnhRDYTVlrHFp5v0j+SE+1CLIOzoohNHm0EAOz3gTcv4/Y//Qh3fvYGunsj9OiUIDSwbXjo/OETeOSvXob5+eeBraXYgDEI56ijaNMlPOLRZIj0PHnKo7LAq9riBoirSLMp00jg3pGADLMpZU3JYlcXsBW1EX8nizHWBeJ5Hvc8oJs3rFV5zTqKLxqYqkC86OhfqhCSbBtpGR0DqxPPauRhjQGliKGYemITADeZDoxDL+Lv4sc1cjYdUfRBMm3G8a7Fntbo06yty7Gj37y9zRSxT9tPhnCkwpnEAVO0ySBvok1H9wKEsxd34kuLveECiNP/C6g5eb6F6VEgAH3iR35v8slGfuW0D/3Y3bFJeAbLL94oxJu4+InzqQMwPmyP8PXEYx75zaPjev5WeBwjjzSB/pBfWokvME7YT2Q0YXe2wMqxAz2SG8GmqNWJZEgK8adCIhMLIc4YApIKAVPyThOotQR95lXkfhabooQCUv7wSIZB6MI0XOz338Db7/0/uPT+92Dbt9DtkJe5BX+8jG7rKZza/GM8/dTX0e0+CRhrHDoi2qANUXQqweAsjsemDCh9YPQmtq//E25c+wGM8CPA34ZtemhZBMQN3lhRK5ZFwFh4ug2DUiCKC4kU1kGZRsjbTw8QmQYBdaEhFGdNoRnkOefsI2Nx0ZI2RORRF9lJfPiuz+PCG7uQgtrJG+6IFIPURkD5TnoI7U345gY8axPL6xewsn6a84L3b3+Awc330R7ehjE4YhBu+eQZDmhbgAGFs/QuYO3xl+Bc+DiwcR5wWkAwBkYj+EcjjI+GcN0x2k4H7TbFbfeAVvTP6pAAAMfiVyz593iSRKdLrDNxSAhv+BK7QgbtBMwp/aGYKeL6bLwJNcEXLPtj4NI1HHz7x7j+w1+hszPAUmjzhdDb4RjdTzyBR77+MowvfQLBmeWJY0icwAgSPAcm9iHug+hPlhPgLhuZshGs7wXOlAaI3zsAq+lpI4EiCcjwVlxXKWtKFSCe5QXQAYpZcXLp2O0sw5akq0OvCq9FddPf6RpihrKS04MiPpP0VWjnxcfftcgc+yA+sL0b1U7DIRJoLArd4BhxDh1I1EvwGuF4QSkVZiLqZUg+vdDlFGO5TpGgaGjikk769BOe+FRbXHzicY7BX5SejldxAbbHcBkoUNypSK5H0I4jaadPaUf+3vi5mPhtPwLi5O/klgjgUygE/Y9A1mQ2T3+NgSx5pQW+ieC7cOCLXMgJkYsQlClYjsNVOJwmihc+hjoiGRAsSw6AgP2inai3kTinJwjEOf2wFKKNgngyPj5TmW5miEvxiIsJy6QXF+N3BWhzEYHwyEMsuCdARjwKzy9vORizTR+88QOXAW5/+Bbeevf/wrvv/U+0Wrvodim9HsV+L6HXfgJbG5/GU09+A53O0wiNNfiBDcMUD/Dw9oDjsiPQz5/QAzuHwPB32L31bdy6/iOMh+/DNvbRcQDHJLAt+udRrDqBSMpBbtFjMz6fZgifdhSbTfsd04Nhiq1aQBccwy6CoC2yovgCXBsBgXauxeiRThG88TgC+eJCpsHx7QTE6RGhNgyji4A82uuPorP+MOzeORgd8k6vikwtd67Cu/Ym3Ku/hbd9BcZoBCegHpgYBSb6Zg/YfBpbL34dOPdxYPk0YFEqQg5O52wnnP+Q4zpagNUVmWBoPMnjzYNCMSYitIhHPvZmR9t21h9+8EiEfU3zUyY2dHwSIbRpMnnjMCz6aOgBl29h8N1/x+V//glat4+wSpstN8C2P0bn+cfxyDc+D+vPP4ng3MpExUXiHXHKMwHhFBoV4fzYXuXt3ydTMgOEC/3Mr9kA8akda35rJHAvS0B2d22Cs2QP+uQJQdVLrAoOYzrpjhcBcaqTB05V6arsWFR5TcpKRj8JdLN4zpKH7qYmb+zScedFcehF4J++o7jdKAgiIiddmrhc7B9nL/jEizX1jk5CKzJR9nHOEr72aE2eArlcGUzcrFHMdLyOT1ZQAcgpBpv7m2IrjsjgMIX4gQ9aXDk0RdT1jRDjwGNv32E4xPbRHoKWhf54yJ/z24k+5VK20XFaaFk2P4HCMdHRP8/3edEmLy+D7xDo2m0sWR0B4Dkvs4Dy1EWOBIl4ozAZcpeK/ohOBRwnndhsxIEOKf4CM9oshJQHWoDDJNahcffgwjfHGPtD+BxCYrCXlx9amYTjiPj4OK93GJI3O+EdN02MvBFcjx6+GSMIKaUfZQEhr7PF8cktawlta4kzi9hmhy82UpyySI8XecAJaJKcGCjH9+1ESkMRHhOfDFAkB4Wm9LF38AbeufTf8cGHP0C7s49O22XwGgZdLPcew9bmp/DU499Ap/0cQqzzwzzTgCIDfkCyIW9z5Ik3Kd/3TYwOfoPt7e9hb/dXcIdX0TKO0LVDOASqDRchxVhzWw5vJloWQU4Kv6ArkPwovfivRfz4TMenvOLGMgxrE6a5gTDs8YudlIXENNqc8cSM0rkEPl2OHCPwCYzTK5zUbepnG0bY4wwwlrmM0FrF8ulHYW9eBHqnAJMe/yGvvw/0bwI334T71o8wuPIGzOE+HN4AWhj5Fo7Qg3nmOWy9/H8Ap54DupugaHIOlCIgzkNOk4P+kde6Hf03GgrOMhNtvEKhawTEJ3cZ4minJMYWI8s2hwEyAfdIb2mbIjbUiXgS+o6A+Ec7GH7vp7j0rR+ie6uPVd9BMApwyx+h/YnH8OhffwHOn/8hwrPLU6AdhXXF9k/E9YtwFaYdsSFi/O/+qdv+p9vLckbdy4Cl6XsjgftRAnlRHmle5+YRVxVyWSDONjjlZZAZw6w6Wf0sA8STm4SsNos8zlkekbxNhwqPafpVgLgAhVPoLY5m02A8eZktU6LRKXMaQk/jzKc0ioF98tvkEfIkdj1FPvauT/yzUewt5VKepg0Rv4s1Xfhp40cL4wVY1E8ETTCmoEtpAXs4Ke3ZOPTgGQb2wj7ev30N7350GXeGh7i2fRN7/UPOMNGxbKz1lrCxuob15RV0Wy3YpinivOm+GeebFqEQhF1W2l1cPHMep9e3sGz30EaLHz6h8APGJ3H6vklHRVx3/Bw754ee3uUUp/scEpSMt6GwYgGOYi4plpvj36PX0l34GGGA7aPr2O/v4uiIHrMJ0Wm10XLEpTr2xhNwCjyQF9r3Pf6dI7yjTc7hYIjD/gH2D7cxGh9gONrHeHwE+OQ9ttGxulhd2sLpjQvYWr+AtZXTWF7aQKezjJZBebcJuFL8M8UnC6aFVol0hvRPeM7FjzhAGWDs7+DGrV/i9+//A67f+Cm6nUO02i6DVyNso9u5gI31F/Ds0/8N3fazAE7BJyArjj/ExU8C4hRPwqcCHJCMcPQ+tm//AtvbP0b/6E3YOISDPno2XQSlTQNd7HQw9Cl7yBI6rXXYdosf2/HdIYNw2yQgTplUKPSBzkJIYl1OgdhuX0C7ew6WtYnQ6CE02zCtDoNxyjjCHmfSQ5+eficgPoqRL8sIWAIMylO+DFjLgL0EdFYAmzzWbXiwYVLozmgH2H0X/pv/gr13fg5ntAsncPkUxgsdHNFz9lvP4NQX/k/g9MeA3hl6ZxMmySS+cE1o3KETIBpsR4TeRJukONf7NFZpslXicYozkvA8SN0b4bzwHLo2PUOhLDKM7bmsiZDDdChs3wWu7WLw/Z/hnX/8Nyzd7mPVdeAPfdz2Rmh98nE8/t++COfLfwicXeLu0NydOLKjeST6TeMxvX/BmpADxOu2/w0QV0UQTblGAidHAqqYdOYx4jpe3LzdQxnQWjQUeUA3r05ZIJ5sT2ZIs7zSvCAlNhdF3mmZ4U/2ReUUIKZN3sS4/F0APop5FtDkOGDO8hIdB/FRPHSMjKMK7O3iBVt8ILJnCJCYbnOS7SOCi0kgfnwspxsH5isRzxzl7xAp5MgLzZ6v6WZDgIIoTjT+I26cQ1gFYGcAOHlIJsQwHGHf62Nn3Mflnev4/fY1vH/r6gSI94d9eJ4L2wRWl3rYXF3D6tISek4LDsXLRkfxrudxqEH8uMl6bxnnNk/jzMYpPHnhMWw4a+igC4dAEPmt6bJfLKuYF5HbTjTJMd3R5oIxhbjgKV5CjNHqFIizd5u9nD57N0MjwDAc4Pb+bWz3b+L6wQfY6++gf0QvPwbotFpoORRCQiEtIqMIA3FfAHEKq5kQoufGXQ+D0QD9wR6GwwOMxwcYjyhln8cnAEvtJaz01nBq/Sw2185ipbeJXncVS0tr6LZWseSso22voO0sw4y8zPxkOj+dLuQogLjwnjK/xgB99wo+uPIjXL7yHezu/gZLvREsaxRdeCUv8xqWe0/jyce/hvX159FuXRQgltuk3Qi1SXHYhwiCI/Ff/yb6R29hd+c32N9/A753A2Y4gh0MsOIALYrzDk2Mgy486wzszkNYWX4MltmD5w7hjo7Yo0zZVCjEg0A7heyYFoHtFVj2BpzWObQ7FI+9KTzYBEgp7R8/aU8x2lHYB8fYEBgfTFPw0MudBnm9OwAi7zeFjUT51ym0RGQj92C6e8D++/Be/y62f/djtN1dtOniKPPewtHIQLD+GE7/ydeBh/8I2HgcAYWreFHYDs+JAKElgpdAT8xzKkQx/CFlmOEyNE4Cocf4nS9IRrpr0UXl2HkeRaHQBWZxaXhqdejGBW0oJ7zwpc7II351G/3v/wLv/MO/Ynl7iJWxDe/IxXboovviU3js65+H/eVPAqeXOFSGDw+MyPM+ucsQX7qmjR1tlMVcUbWlVe2/rP7JgR5NTxoJNBKYQISCELRj+DCZNSUZBiITZR3gNA0e83YPdQNxGW/p72fJa9amQMcjLuMlz4DL6sWLTJr3YyCVL52JaGbhnxKLY7RCib/uimsXIFf4rSKvVbQQR0t31EoExDlGNBH+EXU8xozxgxuCciKe8y4GI+9Z3L0IDsZeX1q144uSnBpushU43tA0XjR2NBrwKHbUJMDhw4WHvj/ATn8Pt4/u4NVL/4l3rl/G7dE+DoMRXDNAfzyAbVMMsw/PG7MHuWVS6AnltSCwEnt2xUJPYR8OHe97AdqUus8L0HM6+NTH/wif/+RnsWqvYNlaQgttWKENm1LVTbL6RaCFvavx0AiProhWiYH4dAT5+J/jklkLRDR76CEwXBx5+7iy/SFe//3rePfqm9gd3cDQIxDqscfToWfSKbSB4oxpm2JSXQLxInOMSFk4peXQE+6MlikEx0NI4DGg64C0+QB6rRZnGunYHbTsThTrbKLd7mG5s4FHzj2H1aUzWF89g153Ey1rFZaxDJvSEBrkAebUMixVcZE2gGn1cTT+AO++9y/48Op3cHD4OywveXyhkk4jQo6/bqHTegjt1lN46Pwf4tSpZ9Btb3KblJ+b9iYU9e8FBxiNdvjp+OHgCvpH72AweA9BeAu2NYRJXuRgjGU74PzVvt/COFiHvfws1k69gJWN5wFzFXBHcIf0aA9fyYQ7HvDmhTZ3dqsHy1kFzBXAXOeLo/w76QQjW/o/GwgI1EZe8QjMi5Qn0eaHNg8kE9qkUNlQbLLpVdD4yGfM4Tbk1R4C+x9g9Jtv4dbrP8BSsIcOxcCTM9psoT8I4S+dQ/fpl7D07J8BFz6B0FnnjcAk70/owrfpZIXGwBEXSuPTGE5pQjohgHi072Rto8uswv4IfRXzf7pPFPc3p7tGoU0xEBfNBgSWqYgXAB9OgfjK9hjLIxNe38VO4KL7qafx2DdehvXFF4AzUyDOTnzW26lVi64ziEuxE7fAtCcym6pq62XlYtucXj9l9JvvGwk0EpivBJQ36mXSFxYZClXCquJIbg7yAHHSMMXtyrzHWfTz6tQFxGU0s+jkxQIWHXkkPdhFoSs645gZMhRduJvi6HjRitL4RQxP6VCYAr9VzQscA/EYwkdZL45lIYg9u3FKwPi8OKDc0FG6PNOAHxIIpAVdZF1hneFnx4WX1/d8WJTujHyYFMvMsaj0AIl4kcWneGSDggHEhiK+FBmHsBIwoHRv9MMnBJyNQuR9pgpu4MO1gT7GuHp4Ax/uXMNHuzdwZec63rv+IW4c7KBP3sS2xcfelm1w9gyPnjCnfMUU9kFve1Pfog0Bfxb4MCnrCtEOKUObySDcG7kcevvYmYt46dkX8fFHnsXplVM41dlCD13YIUVW25x7mVMfchpE4nu6MZpcgItjpwXmFrg1cWogPOK0vRih7+/h9zfewa/feQVvXvlPXNu9goF3CMMS4I0ApEmpAsmjalLqQn4eMfLIRpu1aNw5HaFhwLHpQRlzElsuMsNROwFaNtB1LDgmhc94nA2E0FlAT7JzbPUSTq09gl57E+trZ7G6fA699llcOPMsltv0giU97d6e5KOhcaNHfkxzgKF/BW+89W1cvvotjNx30XZG6HVsvmtIT7QT4A79HgxjC+trj2Br81F02qv8bLpJlw2DAK57BD84gu/3MTi6A3e0Dd+/CeAOLIeenR9wysIejXcw5Fcrw3AVvnEeK6c/g7VznwHaTwFYiy4k0DiTvKKNDOkE0aJLkBQXHzrsWWZPOIeZCAAtNJOAtXjtUmw86Cch/2k6Is66Io5IpnCSFWqSNZtSBg6B4TUMf/UPuPHa/4flYBc9zmnOOUfhuwYG1irGp57A5vOfR/f5LyOwhZeeY/KJDTOEb9AFZeop5U83OJMJR5tQonGer7RxmJ51iQOy6ena5L5BtBkXW6k4ZCqx9ec7BVNwzsFccWjKlR0MvvcLvPOPP5x4xP2+h5v+CJ0Xn8CTf/MlWF8ij3iHN6AUDORQVhbaOJKNoKwutL2M7ASdIAn+xN0Dlcwpqutd3vrVeMR1JdiUbySweAkox4jPGojrhoGkRTdPIJ43bDpAXHcDIONPJTSlrNc7q695/c8F/ql4kTjDWHoDkVpqp1lGaJWOPGBxWMpkMWIgznnyxEfJDARxHYJWBDInWUumYSUMlNlXRjmthedq4gGPLy8yzKQLhOLBGHExkbYIFKcrPJ9xnCqPVRS+Qus0xW5TvSN/iDsYYDfs483rv8cv33oNV7av4dAbwDNDDPwR/OhcnjJg8EVEBt8+neQzCBUAlHI7R2A8CnfhcI7osiaBVwYXQQjPpYdJHFxcPo1nLzyBx889iifOPo4z3VNYcVawRICIPJ70NLhFT4qznztyMxKfFFMukHd09jCREYcGRJknSLbjYICxcYjLty7htfdewS/f/jmuHXwE36bLhwSwKeOHD4O8vwa9gBii5RiwHbrQOBIe8eiH6FL2E8u0OXTFCMcMxAlY89PmnPmDMsTQ5cYA3baBFl3ADOm5GJ/L8qU52mTAgYUuh6aEAV3qXMP5M8/gobMfw0Nn/gBte4svJnbImwwbvufBsnnEcORextuXvofLV7+D4fgdtJwRum3x1DvJTYBtepWyBcdeQau1CsfuiUdxeANJnn4XpknhKbSJos0IjV2fQ18Ma4ggOETLctElbzjGMDl94CrsztPYPP8V2Jt/AthPANiIvNriJESAcQrpIUBOl00ppETk2J7GvIt0f7E+U8iLOGOKwpomkyjeYUVzgAc7BrDiREr8FYUesa7RC5ojYHAN49e+gxu/+T6W3NvomcIjDt/kHOUDo4u91ga2PvEyVl/8L8DKwwgp7pwyuDD6pnh4yhEkxooAfOwRDyKPOIUQTd8iSHq64ykfZ8mZzv+Y52RiS3EheHpLgDzinPt75AFXdjH83s/x7j/8G5a2Rxwj7vY93PKH6Lz4JB7/xhdgExA/0xEHC5yunGQgNso0OSlEzqP7HyalliTdiOWYD8STtl0XEhQ5nXhEo+OCIkeLLs2mfCOBRgL1SkA5RrwMEBeYKD4+jLwTd4UgTA1pmjUdr7kMqMZtyxjWoZm1GcgyfjKayTpFID8r9EYVJBcZYhnPRTSy+p5l/CefxR6rZExU7J1OX2hKxCIzuE6A6omcIoAgXuSMc+4lvLXReTUD7MmLldOnpwleuORFZY+V8GbFXngKIaFsJKZFuZR9DMcjjFyPAXG3Q/HWBLYCfoGP0rWJY+/o5cP4dUfTgEseS8vAAYZ4k8I1rr2LN2+9j0s3L2P76A6nKTRtE06bYnip7z7HS7OnOwzQth14Yy9Kyyce3xH+TfFKJnMTvcjJEIVBUhSmQx79/ggtN8SFtTN4aOM8Htl6CI9tPYInzj2Gze4GelaPQaXDIRriEiNDvSgTCsua87HxL1FSxQhgRC+ZiJjwQ9w6uoqf/PaHeO39X+G92++ibxyh1SMgLMAVh5LwyYQP2yTAQv/oiyiQIIq7p82RTY/a2I64jOgPGOtQXmcCkyJdoXg10jZ89Dom2jb13RPhLgHJgcRiMCiiy5VUxx9Txo4eTm1exFLnLC6c/jgef/hFnFp9GmGwzNlCTPIsgx6k2Uff/RBvvfs9XL7yzxiNL8FpDdBt01OKFB5EQDwKdUILLuFPnzz3XfaUx5tD9uyyV9dC217GUncVLYs85nTScoTR+AYsYxctq4+eSRcdbXheD73V57F1gYDrpwDjYfjhumg3ulRKoE8ktxTx7fHZEW8lo3SU01wdkaYkgdnERZu00VGgUZS2Usyz6cuoFI8eJZQU4dfeGBheR/C77+HWa99HZ3AVnaA/eXCIPOLDsIVtz8T6cy9h66W/AU4/CzirCIy2eGyI+LCE51tsQkRfOcyE6QnZTX+mnvDJZ0Jh48VEXKI+xqv4Kp43UUEOTUkC8fE/x0B8jOWxDXfg43YwRvfFJ/HkX38B+MIngS1nLoi4UwAAIABJREFUEuUTz1fekPLjPgFnryGbyS+kRnYpnTNF1ymSB9YbIF4vIGpaaySwCAmoYERecWVAXNdQqBKWgcRYaHUBcRkoLvLcz3LTkcdfHUA8b5PCA5/wLmd53WXymoxP9EvGEnpc7ym85NjqGv1BH2YA8YmnLpniI85kMgl2mJIQPm0DI47UJiBrox8MMKKLgvTwdhiI//o+BqMh6BIkLbCD8RD9wQDjsctAfHlpiVMJdu0WTq+uY9looUN5OQKgRa9YRi9dEyAYIyBIh8v7N/DD3/0Sv3zvDdx072DshAgsAaXYEc5Pl5MHlTze4iFweC6nK4w93HQ5jONj+aESAqg+h6vQxU1+wIbS/tHFPduET7mnWw684RgtH2gHFmzPwIq1hIc3L+Bjjz6Hpx96Ek9feBod9psTCApgmwI4x0CfETiDI5Gdg9pn+M/x5ZR5IoBnjHFt/0O88s5P8R9v/BAfHX6AkXUkvOGcY9mA4dNT6wTEfTgmebLJkUibBpG+jnmL0lQSECePIr0uyZc5g6HYbAQEdMn73BEZ76g9w0e3RY8oUt9FyAv3ncEkXQglD/8Avksgtwvb7HJqQ5NAd7CGjz31WTzz+MvotR5G2zoF0+oBIGB4iL73IS699wNc/vD76A/ehu0codMS+en4sixfUCW41UHg2bDMLoemtFvLIsEgx0pTTmwDgW+h7axjubvF4TK2FcIPd7G3dwme9z4ccxddi0JTKN6/DafzDDbOfBWdzc8AztMIQvKIt0WKwTg+ehJmIZ55ikZmEu8t5m+Uqo8ntDjzmP6LxjF+HCe+2DiZhDQfRXiKuDwpPNhiG0ZZVzwY/WvAOz/Azm//Bc7B+2i7B1FmHgeea2DsW9h3DXQffQGnCIg//ALQpgeCOqzz4iKIAOIifl2EzMThJ+LQJ+5QZEHShoTVUwS3TB78mWz2k8dx4i6DaFIEeCWBuPfPdFnz39C7NcLS2II/AnYDF53nH8VjX/0M8KcfB9YdoG0ASy1giW7XkvefNhMG/+No9+jRsUn2nIRVS9tVFRuadwLZAPFFwKaGZiOBeiWQh63SVHLTF6YL5gHsLG9usm4dR2d5NFTAc5ZYVYRTFBIiM54qQ5nkqeiYMe+7vI2Mqoc8y3Oj682ZLKpiBZqEd9ylZDHmjr3cyfR59F1GaMrk2DmxMHOEr0F+ZRGiKdK6UWQrfSYivPfdPob+mEHy9sEdfHT7Jg5GAwx8FwNvjL3DAwzGIz5q5v8ZFOZB2SWE15visB3Twpn1TTz10KN47vwjuLh0Chucmo1CMIQT2TMJznl47/A6fvL2q/hfv/sVrg934HYAz6JHWizY9ACNN8E3DCCHlOaPvPEBXcAEfKJNae0oPINycPNlxygHM9Ej7zkDWYoXN+D02hjR64UcO+6jRWCRHk9xA3StNnpmG0tGBxc3LuClT7yE5594HuvmOnv5yTtu02XP6KRiAuSYIEXGCsDDIJz4NH0McIhfvvUf+Pa//x0+3LsEvzMEo/8IAxKPvuciHLsI3TGnr6NLp5QNhuLTKbQlfrBFDLUA7wJeinAOiv2mC4C97gp6HfJek6dWeNb/f/be80mOK8vy/LkMlVoLaC0JkiAJalmCLDE9PV1t1dbTH+ZPWtv9sPtl12xsZnd7urdrqruqWCyKotYEobVGAql1ZGgXa/c+98gACiCSJbrLZjJpMBCZkRHuz93fO/e8c8+RBkrbruMKoywx8I7o3nWA1CM748cKxAWEG0085DIFysWItswoQ72HePTgq/R27FHNt4Jnq0YluMnE1BfcuPkmS0tncLxlPC+VmCQSkDhHtZKhkBukvW2YzvZh2tv78b02XCeL43rEYvMoTL6VJ+O141qikY4IGjPMzZ1iYeEohGN40RyeJaBU4tUHKXQ/y8DoK1jZR9UaMY4FiHsqQUnDjQysNpKT1Me6BUcnzHLLw7UaQ2kAqV7nxFg+dUZpgvaU8V+F7uZ5lk+Uix9gVSbhyvssnn4HZ+EKXm0xaYi2CQKbIHSoRQ5xzza6D/8Ib8fj0DFI5EijbCKRSZhvLTJS/xbZbWjdFUsnjHtV80kRZ6YYU5Ckc59KxtLf0ZM1uwh3APFKHcaXCN88ysX//i6ZqTJtNZEg2ZSJ8Tf1M/DoHrwdI6wUbJzuPLkN/TDYBV0ZZcgjUdXo6cSJNaNhxlt9zNNT+H3Xu7Wur82hWpemrGWZXX/N+gj8m46A2cW+S797jyP6nxKIr+XK/KmBuFkoEweRuybV1ou31p2DtRY/a70x0uP7pkLGLHpG9ND8u6X1yrB45qv5tzDjiVRFVSlNpiv16TWvvxuIC3BWRjvpAxN+1HCbAQuVFW2YDC1YKBdZEZY7rDNbXGRsekKBuDDj1aDBQnFZJSUCeINY/jaMm5r/qWucAWPi6b11YIR9Q5t5dNNOthUGENM3BUSWzXJcY7yywKdXTnLsxnkuTt+gnomwcg4NsZ4TTNsQlxOPsC7sdkxnvp2MbdPuZ8mog4Ro240loMhY5PhqDfENFxBqa9CLsuKuRRjWKdfLVGmo5jzyBAhYeNqJGapriRQR4oceV0J6s90c3vUIj2x/hF0ju+hzRC8t7LWRhmjhJBIQAXpKXko5Y2wMze1oKxtetpZ59/hv+Kf3/islewG3zbDn8j7SIBsEoe4gtGVy5F0fT/XBJtjIgKdVu0idkERaYdBUYjdnYsyFCW9v76KQazdAPY5Va25ZNeKoQhSKx/gStcaKupXYImuJaxBXtVDxxItbdhky0gDqahBQaVmUyUMcPvQa2zc+TXtuM+hVDCjXbzM18zUTt99hfuEEOIt4ngn0MSDSJ+P1YUVDdHVsp6N9I4X8EPl8L5lMJ674b7tiGVhPREQiIUkcS7RMnKe2fJ7Z2U+prpwlrt7Asys6HvWgE7/wCEObvoff/hRxPIplFYgE8UlngupiTJCT3qDJNWnO5y2AVYnnJqht5sEnQDx9AlPnmORZ1Dcyv5T61TffUuckeRACqE7D5Q+YP/Muzvwl/PqSPrsiYY9iKQRtgoZNNT9M4dD36Nj7FAxuAdHsy1ho4Z0mZZnGZg3EMX2c5hhb1qjWImN10ki17amwKtGRJ8Vka+plyuhrCmkqTSnXFIgHb33NxZ+/iz++QlvNxQ4c9fj3ervIbRwg6C2w5AS4XQU6Ng9R2DqEvakfBjqgzdYNi4b2kCTEvJ5cEo7VMkmuZdG93/qzljUn/d1vIm/Wsr6tv2Z9BNZH4M9nBNaB+H2uxVomxbXKcL4JzN5P+mNATEuj0re4Z36fxeB+uw73KgTS7yn4FrlGwnQZK8PU0nD1gJNNdG1+TF1BEt8GI2tIdOLyvunCnC6wsfxctv81qVIglJGEVOI6y4R8PXad87dusFxakR4yVqplDZIPHYtyUGOlVqYeG5Au8hQB4cZxRfBfoKBSkEVOokoUf5hkQCkEOrwsG3NdPLZ5N09u2cumrn48y6NBzFhljlO3LvPW1x8xFxZZbKwQuIIoDcEv/xuWG+pgIil+koC5Y9M2Dm3fxd6NWynICTUCQjuiEQVaLCysLDO3tEi1VsFzXHJZn4wrevWQelBlemmGa2KFWF6kHNWVjRVnEQGlYpyo4hYBkgH4dZdet5uHNx/iqX1PsndkDwWnDVvt5UQCYVhWBUTivKER8EYznoLxhlNjPprmnWO/5vUv/omyvYAjOFbY6oaPK6EugcNI/yjbNm5hpG+Qgm906c1mNhW1rxKXCswSMC6A23Uz2JaH52XIZvJkfUl+TD5D9eU1wqDISmmGyamr3Bq/SrE0SxSL1ruCn5WwIKMzF0mI4wpTHpDP5KlXpNDooK9zJ9s3PcPubc9gIwWJTz1Y4vb4l0xNvMPs3FFsdwnHq6mG3xGJjKRO5rewZcML6ifu+0MQi5e3BOLklMG2NEBH9OCylyB3naRZVnEtKRQk6n2S0uxnzE9/Tn3lHL5T1KKhERZwsrvoHHiOXM93sN0dOE63Rs9rt2DSqGsGURoFk2cpGUsNE0qKW9Pkq5DW/EnQrAHxiarjvvKJNLjGPKFGkmSaNlWPX50hvPQhC+c+wJq7RKa+hKPyKhljeXNXJR7LThfZ/S/Rc/A5nM07wWsnksRP8TdXy0o5PkfNXBKRifYUmKOWttzfLdibTHeLm9JqGm8C5lfriYT+Tz5LekJEyy0fVmnA7UXqbyWM+ERJgbgbGp/5SFyQClmqGZsVcTbyHZyuAv7GPjr2bKLv8G7YNgh9PvIr6gCp/ePiCmSqoN9nvv2mNSGd+3V87sN8rwPxb7Egrr90fQT+zEdgzUC8dVL4poniDwGnD2IKvkk39/t97t17oav0zFqBuIGW6UJp/r7fRsTqbqxhedLX/m5I8r32aO/6kKbzwaqPrf5W2nv3DceRHuEdn5KY5KbvYRZms0QacG3YqzSORaULCow11kQZXQG6YvOn7HQL4y+AT/lC2ybrumTEei51PI5MkI6BEaknedPUUFlb1eFaov+OlQGfr5WYWllkvFLkzNwkX1+6QLFcwstmqIcN44Gtv2OsyAwAMAEdYgeobhMJ4IgldjwKyUjIjTDX4thh29qY5QYx+XrMnr5RXtz7KI/s3EeBLMtUODN+nY/OHOXE9XM0MsLUh9i+jFOoMg1p+cxbPp1eG53ZTrJWhm3Dm9izcRs7BkfJhWiqpji2CBetspnyijL20jwqOuV8NoOreL2moHuutMDpaxe4MTvO+NIM5UYJxwvV3zu2G9jqUtJQ3227bmGXLTbkh3jx0PM8ufsIIx2jZCiYQB8N3ElTC000vCZhahqlIbTrTpVb5eu8dfSXfHj2bcrWIp5oaIMIvyExQm1s7NvG5sGt7Nyyk5H+EXKS0CgppYmGWjX1qQbZiJe0UDE7HtJsaeN5WW3etEU2kyQiakOr+FmLK0lcoVZfZGZ2jPGp6xRXZtWNJYxXqAYzLBXHaTSKZDLiEV4nl/NU7hKHUlSIf3UHw/0HeGjfK3Tkd5F1+/RemJo6ya1brzM980UTiIuvuzRl+l4fXR372Ln1h+Szu7CcAeIoh+VKJeITB3KsJtQHp0EjXKYeLBAEc1hhlbZsDtuvES59zeTY+zRKp/CdBdWoR5KS6W3Ea3uEQt/38HIH8CQwKC6sBvIkjZlSMJnnME17TZpVE/NPVekk47u6A3r3/LI6s6a5o83ZpCn9kCuidjRm20cY8dosjUsfMX/+A5zZC2QbywrEw4Y83dJt4BHUYpbiApk9z9D70PM42w5Aposw9HCkOTZxzBEfHCNf0/0zlSWZucUA8dXZzZzrqrGiPKum4bpVTW7sQ5Pfai1EjB5HZWtaZErE/e1FaiJN+dm75CZKtAsQT60eLYdaGFCTJFyVqkFVCpHOPO27NjD45D4KT+2FXf0gLQZySmrsY4D4gzed144A1rLmpO+2DsTXPq7rr1wfgT/3EfhWQDwF49+kzb77hP8YbMH92Frz3i3w9lvp5pLF7Y4DTrnb1sS0+4Ni0zlvpmLdck1m5YRfSruS9OerCeJmIZIF3LC+smVrFlv1qU0mdz0zTSE0zLjZ0k3s3dLgmhYqSRMMk9ek7FjTj2CVUkvYycRbWhe8JD5GmEBxoUj4KdVc67nZ1MOYaiTuGTH1RBrSaAQKemviO2Kji1mpWmGlXKbaEN9pkU4YizzREQe1Ol2FPINdnfRks/T7WXKxRU7kFMk1kE+TEBNhg1U3nCRMhrEAXYtiHDAbNzh++yqfXTnL9aVZihYs1iqmQdNzNK1Szl9s7sT+TfW2TV1MskirlaEw8QLOpWnSxq4F6tEt459qm+X6uGFENoDdAxt5+bGnGe7qZX55id98+QmXZ8YoUoaMxMZLeqQ0V1rYjYg2fDZ1DbKjdyN7Rncw2NlPm5ujK9+uAF3C2RXGaROmAQ4CyoWx1yJAttYFaciC7wjDF1IMq9xanObczSucunqemzM3if2AelxS3bN4favdtNgcN2zEbS4fOAxlevnpKz/h8W1HyNGFI0A8dTORJE7VEYvYx+xt6DHZDtPlSc5OnOCdo29wc+kqVVawrDpRI8Ste+we2cfT+15ix8heutv7ybkFjUAXN+vV0ir1f0mf1bQhMH1K0gdn9d5eBWXGG1oMJiOq1BslqvWS/h2IPIciSyvXuD52nImpCzjuCpmcJHiWkZ2UjJ/R+6heE+lKFyODB9k8+gybRw9j00m9PsX1m//C+Qtv4PrLOI4kRwrj69PevoX+vsNs2fgDstndEEuQjoBwUS5J8SiabvmXNP2KnGiOqZlzzEyfJA5r7Nn1ONm8R33pFFO3PiAsfY3nzCpTbtlZwqiLeriR9oGX6Rl6ATuzhzjuVnmLuHWKll1nqCRZ1swVd1rl3T3/pLIPfWpV/iWAOmmWTSRkMteY4CtzPcy8ZHaAzGOSdCPL3FOdpX7pI5bOv483fw6nNI24PzqyKxTI8+UQRhbL5Mlvf4y+R1+BzQ9Dto9QQqUUKRvJU+rybcp6mYbkuU9kUMYl1DyTSeeHEhwinbJdotjMf60zsVHO30V6aFPn6t2jbypAfLJI9Tdfc+ln75K/VaQrkH4PY5kp11LkVeoxbzkqNKqLM48tkhsHf+8Im197nNwr+2FDGxqQJFbtMl7aWP3H/7pbmnivNXQdiP/xx339HddH4N9qBJpAfC0P9r1ecz+Q3JwO1yBUf9DJrwWIt7rmpeD1/u9rpvR0kTOva0HSSaOTTrd3gP273zFZQeT16W68cftd3V1WsGyAb7pMmMUmBeLGrk0YXAXk2qcnQdOm2c0cpyyY8hPT4qZHm8pBk0PXsL9ksVqFNneelYH/aaOjWdhq4nSRMNTyHQFhhlESaz+jgJ1bKTOxtMRsuURZZB6yXCbMt0gkGsImxYEC8HKtSi0IUG8QAfaRuGg46snbmcvRU8jR62fY2dPHjt5BJJhc4klMo2QKCtILIIMa0xBdrW0zS4PTs7d558zXnJy+yVSthJvPEaoWJN3ijsUKSLfYBYwE9brqOuPA+HGvLufiUCLsr5QMMXGtQcbzsH2HhkTKa4hHTFCrYddDhtt7OLB1J335dsq1GkcvnVVQ7HVmjMQlCPAtm7Bao93JsKVnmIc27mJv/2a29m6gy+9ADPbMf5YJ9lbMY2wVU0mP7CrIlwpItEgRp5eAwJKCR1yqA24Vp7lw8wrXp29QDJaYnB9jcXmSUn0ZsrEWRpYj5osOcbFMNwV+8vy/55WD36VALzSkMVRcT+QYHKPJ1khwGSNJ0DRSnonSOF9e+ogPT/6WydI4DbuK70EoRUvV5dHtT/Djp/6KTb07yNod4i2TFIvGW1wBhZYbCfxqOnusPm9NFlCTPu+EVvIzkYoIWy9/0r0XOUbRUMseyXLlJrcnz3Br/BSLy1epBZPYTgVbJUfmdxt1OS9xNhlgeOAwh/Z/j+7cbmqNeW5NvMnpM69ju4u4rnh9R5p+2da2hYG+I2zZ+COy2T1EcSexsOu2FG/ydCga00IOKsQsMTN9hrGxzwgaFfbtfY7OzjzLs8eYn/yYqHoM357RQkYi60XmUg+HyXU/Q8/wS7j5R4gYVJlO6gluNiwMoE6BuJH5JIxxc/vKUvMbk0FrnnkF4k0mPYlsb4HAaW1qmpzlfBIgnuyCETagNkft4ocKxDPz53AViMvrDBAPIkeim1ix8rRvf4SehwWIH4bcgIJnY0VvgLiZ0XQPJDk+I07Tj0sMVsx+mLxj4q+ixUISpnM3EG9lxJNp2dxvCVxPmY96CFNlgrdPcP6/vUX+5jJdkr6l95sB4iJHc2Tas10pZQnk34FFPWOx2GUz+N1DDP/VE/DIJtOoLF3Wic/+H4sSvxt8p2tY6/dbV5+1rNcPWlfXf74+Ausj8OcxAgrE77UllgLAe+mU18Jyr3WiWIsGbi1AfFVKcac1393DLODbfBk6OQ0uSb91B6BPGnPue6lacJ0shAm8TzbdE+F0MlOv/ty8myz42tSmwSGJlCIxy5AFWMGj+mMbiYhILFKgIiA85WI0kFEAXcpUS+qg2McJyFxF/vqaRiSAOdKmo0B1wVBrNJQF7PB8dQQQOYR8fiWWoJqIm/NzXJ+d5cLEbW7OzVJs1LRZURZulTlL02Ni7yXyFAHv6mKiQRjiJiFNfRaWpFsKgAnq5OOYAyMbeXbXPh7qHaJXNrnDWO3dzH6yNISZ8xW2uGrDAhHnFyf5/MYl3j9/gnmrQV188pSZMrZvYkkoiXji2tGoVsnaDm4Ua4Ok/G3ASerXbaK9dWTVYzymJs4qVqD6co39jiP1EReQ7scWBU+aLAXE2ixUSxpXrxRhHCpzXhD2rlRlS+8wj+88wMENO9jcPkSX3daE4OmmuxrkSXiPoiYDVO82eFyFpUbSIeMqOxAlaqw0KpTCMgu1eS5cP8ula6e5OXOd5bhIzYmw/KxGikfFCu1hhh8e+T4/PvJjuhiE0DFFiACwpIKU3RANFBIw7shnhdyYv8LHZ9/hs3MfshDOEVg1fM8hqsVQ8XnuoZf48dN/yWB+A7a6rgsdL2yryF6SCMUELOq53Q3EW3Z0Ev+85vNonkPZlTEWiKnP9WoZKTe33HE1StUZ5hevMD55ittTx6jWx7FssdqrmAAflUyF1KviEz/K4UOvsn3jcxoHdP32uxw/8Tq2NGv6VYFhxNKomRmhv/cJdmz9S7KZfUAXYeSvAnFJclVrTXnvMo5TZXnpGjdvfEGttsLOHYfpaHOYn/6MpdlPoXaKjD2rjaaiQYc2asEg+Z5n6Bl6CbfwGFhDq9oHAZL67BsxWIsATocqZbRTfXgscqzkVco2y3U1yUxmwlF7zHTWM3tr8pUy0U1GXHVE0idRV2lK7aIw4h+Snb+AV5rFlh0UXOoNMZN0qcc2JadAx45H6Dn0Imx4GHL9ppgQe0ttRpY5Shho4zcvfSEGYCd3uEx2ernl/jPSJXNeySyXkBnmOTFFuhYZd4FhA8RbTlJeLI5Cc3V45ySn/8vr5K4v0h2IviTthbAUiKtTj+0SiNVoPcKtSfEfMeWUaXtqO5v+7nkyLx+EdgjdWF2RdI76I7Hid0srUyD+TTDhfiD9zwNarB/F+gisj8D9sPXdI/M7QDydAO41MaS/fC9pylp8qe91Wb7pc+4+lntrxNMNy5Tj+eaLb4D46u+kQPyOXc3mid4Z5njHO6dvkbDVho023zSMVLr9myx4d1n+Cvg1ts22umRIl7+w4vItmdvlt2SLWpl0I7k1KpZ0O1acC0KzzsjuqzYzRpG6bojrguf5huuSBcuxCeKY5XKZueIyi6WSAvLItihVywr6u7M5Cr7H8MAAnR0FFip1JpeXOXblMuPFZa7NzzK9UqQq2lGJJFeQLIuSQ6x/hAE3xyHva4C4jIHh8QXkW1I1BDXcep2t3X08uXUHL23bzdZMG92yvEu1oP7ThkOVBVJY9bJtcTVY5rfnTnBs4joXZycICr75DGkckwVRM0gaeGKdJ28QBLT5GdrdDB1ehnY/Q871VKeuTKsCPBNhIpjAyfqcH7vK7ZV5nPachgEJIJCGL3EiEdgg8hoSyUws0ey+q6WHI59frqmEpdfP88Sugzy7/zCbOgbpJo8bWUZu4JiERAFByrcLENfUPqOBTS0gV++h1OYtKU5ET64FlynMBCwvRUvcnrvJlVsXODt2hotzV1kIVrBzxs4vrtTpIMtTOw/zgyOvsaltO1na9AhkDDy5jpoKmdjLqZOMAP4aFyfP8v7JN/jy4sc0MlUaVk3vbyf0yYSdvHL4+7zy8HfpzwyrD7YC8cQvXnd89GY1jObqV0t1mMgRDAi7FyOeoqo06ChpCxZwp0FHoiGXZuEKldoUU7PnuHn7CyZnTtIIxxVYh2ENR7v2IumNVQvDzaOPsmvry4z0buLm+Kcc/foNLGeeTKaKI02WEj4Td9PV+Qh7d/8NHW2HgF6iSBo05RSF3zWSLr2HopqG+ITBHItzF6nXS/T2bcR3yyzMfsLSzEdQPYlvz2FZkkYq+yF56vEgbT3P0tn/Ak7b44A0hBrnFL09dT5ITTqTCSeRmAhwbFbaqVd7kyt3sMUuUF+TMM7NS9DKm6cCInOfrSbLy0BJxP0M9csfs3T+I7Kzl/DK8yprkl2Uel3U7i51PGrZLjp2PUrHwWdheD9kuo3tonq9G6mUasT1u7ITmExouiVj7AabzdkJCDeAOgXb5llNgfidv580A7f03DQ183Lu0ny9GMJvT3Py//o5+WuL9AQmlEmeAalzdO6X87I8nYejRoxTlZIpZMmrYR8YZPCnT9Lx2mEY8KllICNptVJQNIXqv7vurKXZfq3N+vezll0LKbYOh9ZHYH0E/m1GYK0F9n2BuJkHU7R550l8G434tzn9e/lzt05U9wLiDwLyv/v5rfKEVUa8eaqtLF0TsLeOw50SFuMRYvyoUxiua0ZTh2lW69ZPVdeIBGOo/lulLTaNGMpV0QibRD1pfNStY2keFKWsasYNlyWJjNVag7HpGapBYAJrooh6ILHbDplMRhky0Z1L+Iuw4VPz81yfGGdiblabAwVMxo6j8g2fiJ72dh7at5e9e3YzPj3D2WvXuDwxgRjGlYRcEmAgv6NkmzDqMZbnGYtgCbzQZs7E01t0JmIPljD+UnjILoAypcJW10M25gq8tHMvhwc3sL9rUMimpo+xZltGMq4Wy1bMVwu3+W8fv83l5TlW3JhIQLCFNn9ajYCc5ZKVoJgoRpbZjO3Snskx2tNHdy5Pb76NrnyBfCarmvXUVlmYYeFVxWvlgxNf8cWN8yzGVWXDfN9TX2yRuoh2XDTgzXswgZfK6zVCCoFFr5Pj4MbtPLHzAPuHt9GOT5vY5YkmWwsp2co3rhOZRP+eFoUq40/YS3PPJ0VXU07TYsKuKfeh2i+K60qdKovBHMdvHOet0+9z5vZFoqyvGnsniMkFLpvbBvne4Vd4bMvNyUkFAAAgAElEQVQR+rJD2GT0M6RoEWY+BeIaQ2SLH0mZc2Mneevoz/ny4kd43VJcBdrDl3c76XSHefnR7/HUrqfpF0cRfJVrKI5SMC4sdqLZSuwt096FVV42BdotlW8TtLeC9/TpaZWKGUmF9AQI6x0huvFZFooXuXztI26Nf04jnMYSTba6mMg1FMs9l6w3xGj/E+zbc4iFhaucOvUeUTyN65ZxnRpYHtVqjkJuH/v3/C19vU9g28PEcTYB4qJ4TgoXkZEJnkzChQjnCRtlHD8P8SyV4qfM3H6HsHSMnLuYCMNkxyVLwBCZ9ifo6Hsev/MpsEaMabUA9YTNXuW50znICN+MfEU+V4q4NInTTF6GETd+8ekIm/vd7KyYUJpkHtPCtBWEy28IEC9DbZra5U9ZPPsh2bkr+KVFHNFWR5amvwexT40sQfsAnfsfJ7f/CejfAX4nkSXNnEkUfNJAo6SCzBkadNUSJqA9G2b3q3mW6TElFUKY+h2m0r/AzLJavCbzkT5iya2SBMNqMW8XY/jtGb7+3/+BtuvL9EdZM0YiTdHiDPX7l4kstgVgize/APGAJbdGvKuHrh8dYuhHjxFu7SRs93SOMXL6e6+Ra1331grE7/d+60B8rSO9/rr1EfjXH4G14tP/yYB4k8ZOrogA8dQL9m5G3TCzq1KWu8GCoW4SGN0E4qn0IG2IWl1aWtxNFFOtulPgSOc+TM4tMDk9Ty0UxtamVK4yuyhR6VAJGqxUKs1ufWE7q/U6Zen4l/RIYXkFBIvrh+vgehKZLel3AbbrETkOpVqN+VKRYrWiDgHyubYnzWHC8EmKoUdvZzt9fb2slCrMr6wwXSwRuC6x52NnPBVyhxL3LC4bKuZMttAT8k0tDIU1tC0jf2gIyJNzNcBMLKxlFXfrDQq1gC2ZHC/t2Mtrux9mSOLBVf8eqoZamGKxF5uzAj4Yv8x/ee833GqsYHUUFIRLOqMTBHQ4Phvbe9jU009/Wyedyu5n1ZWkM1eg4HrkbZecIwuoYTIFEMs1CIUB1iatmIsrt/no6mk+vnCCxaCMRER6iURF5UHSxKirvWiqTbR7XGmQacRs6xpg7+Amntr1EFt7hum2cvihFAQCxJN7xzEFlRQYwswrTW7g1KpsQFMjzb2YFocG0KaSAdPAm1iPaHOrAOQaZc7OnefnX/ySTy8dJcr5+PkM1EOcakR76PHC/mf4/iPfY3PXdmxV54uFYQLMhB1ssqdSmJS5OH6K1z/9BwXifp+jnoxBPaY900tPZiMvPvwdHt/2eMKIy8ga4GUcLZLCIWlm1nHT07qTEb+zBa/5orvb8O4xgxrZign3CQljkUytEMYz3J78mivX32Nh+RKVyjSuJ6FJIgkxvQ1RI09322727DqERZWrV4/TCCYlDgrHqSljXalIyudO9u3+GwYHnsHzNgKFBIgb/3XZTZPiTGUKUiRHNSwB8om3OEzSWPmYyZtvEBS/JusuJAWK9IwI+zqElX2Ett7nae95HpwNJmHTMtIJs0NidvCM3tv4jaSSjpQwll0d8/Snd5ORpqQhQMnGW3KnibY+3RRM+lJWXQ+TNxCauAS1GaqXPmHhTALEVxYUiMt7S090SIZKmIGejXQcOkJ272Ho2UTotWuzrxZmzeaVpEE8zflRv5Tkzm866yQMeVOhZuRjGryVSG8M/I6xpYkhTerUnThz9vJMJqS6eWRkN2sFePc0X/5vf0/nzaICcb1+uGLBD4EJxRIAHoklpQZKWdSskEVKWLt66frBQYZ++Bjs6iVod9We1AzoHwbF14H4vz44Wv/E9RH41xqBPxiIf1tpyp/qxP5QRnwV1LRqw1ePtilNaVLiBgQZLHQHj91yiquLQAqmNMZbJ+Xk9xNnE/P5ojFJ0ggVUwnCF2mArYByfrnB7ZlZro2NMzGzSBDbiEPYYrHEUrmiDiQr9RorlbK6ariutOGZ1MK6Jc11hp1WgKjpjGmUtGgrzGeIr24kQFBUG4knt6xBrutrM6CsYK4nDYJmnLSg8HyqgbDSxtlFJC8iiNDGQYkDd8VhxDijmHNPF8GkYVDAsiXR5cLui82bpUyzAChhhP1KlfxKkee37ORvDj/Hjmy7xq3IW8u4ynHXLZiOa7w/fpmfffURN6pLRPmMynkcCcnxPPYMjLKnc4idPUOMdHTT7vn4rquyFYmRF/mFLPrSaCb/r012uqNtPGNE5lGO6yxQ44vxi/zsk3cYry8R+PIWoTqwpFBZCp2U2ZNt+nzo0G1leWLrXg6Nbmfv0Bb63Xb9LAnzUe1pbHYmTFBLC9OtHsspwFoF4IZsM/eRFiMtCnJ1UtEfSIhPhO26BMKJWyucmzrPz7/8JR+f/wKrw8fN+UZ2IprXcsBDo3t49ZHvsH/0EF25UW2uFCBujJGNfEbzYywRe1S5MnOet776GZ9f+IC40CCSjrbQImd30uUP88Kh7/Ds3ufp8wYVQIocS4F4S2nRfL6aGPtuIP5NM8fdxfHvSsUaochCkn0iS1qLV1ipXGds4lPGxr9gdv68xtcLYy6+NBJ8JH7dWbef0eGteK7H8tIUQTBDFC5i2XUtzGq1DL67g107/pqRoefw/I1EcUFdPEzwkdlNS4ldaUq2Yum3qBlnDT30cWrF95kae4OweJSsPa+yMy2iLIcGA9jZwxR6nqej9wVwN4F4s6v1jQHisiemuwtJJWNyL1uSNhNgeyccNFIPnXnuSrE1+uvU2zsB+/cA4qKvt+qz1K9+zsKZD/CnL+GtzOEKWyyMuNikk6Ua5rD6N9P+8NNkdj8C3RsI/IL2kch/2oMgk46EEmlPSfrsiflIklQpc4M2qiekSAtDb7mmeBXZXuteZHp+qQylFYg364zEecVZjuHdM3z+v/7fdI+VFIirFEXKfYnMFKajLkBc/lduJtlNsGk4MQuUcHb30f+jh+n5wWHY3gWFpCFHxlEkeb97m655Ofy2QPze8sw1f9z6C9dHYH0E/hVH4A8C4g86zt9XD36v933QgT4IiD/oWFd/vuqt2/o7aS/TqgqnFYjfD4y3AvHk3RSImgZIhQXqLpCsxwpuhWUyWuA4kkXHIYhhfgWOnT7PqQsXmZ5fYrkinsQC3GyqjZBqEBK5wthG1IKGMt4mJtw4bugudiINkUXL8US3LNJIcTeJ9N/qqS0gOtFvCxMuIFrsBTW8Rf5zYpU6GIOTBpbrqqOA5XgKWAVYSmy5OFGEcYOGF6KfZ7kGiCc2a+pNrXaLCUOVlDOiUbfyGaqeRUNAv2gsyyu4xSUeH9rA3x5+jgOdA/RENvmE0hIWrIbF7ajMe2Pn+eWJL7hUmiPOZTQd0q432NDWwcv7HuZQ9yibMp30+jn8CPwEMDUFQ0mjphFPGAmN3FtSKGjIjw0VK+ZUcYx//OhNzi7coug0tOiwBYiLnlulrQJ+HRqiE65HDHod7Ogc4rsHj7CnfyN9ToF2K2d2LiyRQsS4bmIRmYCiZlOZsKhG12DulNZd7sQbOrWkS+9Zbd6TZkjZXFdZiVz/iIZV4dzkWX726T/z6aUvsTs94owpzGzpQShWGPS6eGnvMzyx8ym2DR0ia4unuETIS3Eint4JFWkjZoHcWLzM+ydf59Oz71J2lgntQN2j/ThHu93PS4e/zzO7X6A/OwxxBkcdWBKcqQVnUnykB79KxaYPzQMf33up41abkI3/udFsi65bdOkCpJdZKJ3h2tjHXL3+IUE0QRjNY9k1lUZ5EiIUZ8lLQqaTV7tB4mXCsGiCeCQxtJHFc7aya8dPGB5+DtcVIN6GbXvmMmn9YhoQzcaGNFZLR3TVWBppN+4tKsX3mbn9BpEAcWfeeKOLvEv9q/vIdjxLrutZ8gLErRHiyMeyfVMUac1o9O2pMkOLYinuEjwtz6spzO4ayrQ5swkS7wSyLfR5Uwa1CmClWBa3oDnCm0cViLuTZ/FWZlXqJMBVm8RFliK7BAPbKDz8DP7uR6FzhMgrrAb3JOxyKxA3QpTIOAcJCNdmmMQ2UTTdZtvJPBsZ0+si8rw0z0h7ZpKCVhnw5NFpqgpV6pIUZzKOAsTfO8vn/8t/ped2mb4gY3ThqmnxtLAQRjxoaMeHavTlv5odsWCXsXf1MvzvH6P7R4/DhgLkk2ad5g7S/UN9vs36due6lO6K/fECgx74sK2/YH0E1kfgjzoCa27WjITK+T2+/hiV+YMmKYW0LemSf8hn3vuzVic58/PVyOLUOtAMzd1DlKxurYR5YjUmq4IuDHf38YjlmgBiAU5CO9owOR9x+soYn3x1nPOXr1Ks1LH9nGlsskQDbRhsS5wqROahi6vRGAsmFmZcFiu1HBT/al/Y0STAxrE0sdFJtNQm4CaxOGxhXB3xnJaF0LOxxYVEyR4jWxFZiyOe3vU6ecumr72drqyvCYYNiRlXIG7rcUisuPy/QkrVba7SRALCy2HIRGmZCfGC9mxttJSSwamW2JIt8J2Nu3lh0y72FrrINiKVEYhdn3CZAsQ/HrvIz7/+hBtBSRlxdW+oVNnR2cPfPv9d9mZ7GSRLl+WpTlyAsDZ3mQNqauvNFr8B4qZkSnohkiCP67U53jjxCV9OXuZGaZa6uG64ljZkiq5VAbZraxy9SD625vr4/sEneWbrATZku2mLPN02F+AgrKCyn3Ioyjq2Uo/m8804rYaV3HGrNf2VV/dmTCRKamcnSlc1CqQWrXBr8SbvnX2fD059SNEuUXclYlMAdoAbhOTqNjvaN/LCgZd54dEfkkHcXESvuxqBLveS7KhUqHF7+Safnn+Hj0+9w0I4C/J+cYgTuGTCdl569Pu8fOhVBnObRJWv4EVuxZT01aNOUFKrNMUUv4kO/r72psn43LFTdSf1aKQpxt7RsY3bjxSRtlOmEU2xsHyWG7fe5/qtT6g1xnDdEnFUp5DP4YoEIZSyLKeyD8eu4ljyPiLvsmk0fBx7M/v3/pTRkeeBYaK4XYF46vOt2TfpIYmzixbbye6XPkPT1JY/YOrm60QrX5Bz5/TZkdtCCu16NEi++0Xa+8Q15Qlia1TH0bDeyWaJNC+num7tKUxIAG2alPkrgZ/aPpKmeRk3F+3W0M2xtD04CaBpmc700qvbSLITlsjI5DycYAluHady+TNKFz7CL82qNjqWXbLQphF5BHYed3gnXUdehY37Id9PlClokSLvKJ8o85U21Uofi9w/8ljIIKYCbTmeIIRKDZaK1JZLhJZNprsLp78XPN/8MQ+u3mCNxFBFwfwd7ffJjJ3q4OW9F0J46yRf/R//SOdYiSGrgOQgCCMehFLQuoT1pONdiAWZTkNLgfgky7Qd3syGv36KgrimbMhLO4T5atbPqwN6v6bKBy2x91vb1uo+9qD3X//5+gisj8C//gjcjTvv19Nh/VsC8dZh+abG0G+2L1zb4N7r/Q2TKyya2WbWbfS7MHf6z3tWNgkQ17Uw2SJOe82E6GkCEqVfTKMljku1ASsVuHhjhn/41W8Ym5lXCYhsQse2p2uSbIF7mQyB6JJF2yr+xZKGaFsm6EUtwEz8tQBsCbMRhjpQ/XasLibGTlBYcbGrE3cJsyuQSiTkl0V2IYBGvKdjka4kO8kC/EWWIcDPC0KG8gV2j4ywa3SE3naJ+RafaCPbyPg+GU80tasNYqmnueCo0HGYKa3wxZULfDl+jXmRt2Q8wy4HNdqrAYe7hvjBrkM8N7qNbmWrhOWNqdo2t+MSn9y8yD8f/YQbUZkwJ4EcFm6lxt6uPv7uhe+xP9NPHy4FZeASFKOuE2kiYcIIJsDOuBtL/WJW9DAKqNkhc3GFj6+c4qOxsxy7fZmKF6tvsCtgTd5WALltqTtNpm6xr2MDP3j4GQXiAxRwdAAFvLdEeisuSsBzM73IfL4BVklz7z1qvtQOuXkfpjdoi6TFYH2xNVzm4swF3j3+LqdunmIhWEYkvEHcwBbmuxww6vfx9N7nePWpn9Dl9YmgRMNNTKiP8bAXpFQlYHx5jC8vf8iHJ99mtjZBJD7bYu9Xi/AaWZ4/9B1effwvGSpsUftC9RFv1Yg30UoLaEncTprPW3rOv7O9bx6utEBeRT7p867CC22S1MRU1VWbotJx5OoWqdRvUKyc4Yuj/8jc0gmy2RKuG+C7srsj7L1ouwWMiyRLZCUCEk3aZyPI4Lmb2b/vpwwPPwuMEMftxllDikB9XSsQl3nE7FYYKZpsDUwRlD5j8sYvCZY/JevM4Iq1pHp+CyMuQPwlOvpfxi08DvaoSnxUupa4JaVA38DapIBJd0/0njKyDjO9mELaVEPy+UY9bvpW1Jm+RR/eugkjx2wcxY0G3SBbJyjC9FkaFz5i7uTbuMVJ8rK7o/WGSyN2qdkZCpsPUnj8NRjZC/kBYklXTQpylZAlxaYcVxzUsbTTU/zXJcigBuUSUXEFu1pn6dY4ly9com47jOzezabDj2D19oCfM6y/8UBUeZ380zjX3zVtpw4q8gL5mLkavH2Sr//Pn9N5q0w/OfUKl4bXSHZxVEJjEYYxjYbsfMm/HWp+zC2rSPuT29nzn76L88wu6DAyfpmj9VBadnnutcjevW48yADhj7HWrW1FXH/V+gisj8CfegTWzIjfYSLeclQPYqv/EHb6Xif/pwbiurYk4GVVjmIYJU1V03VfNM9m2zHdLVVzi2ZE9+qR6/cM3tLfN79jpAbKBimeSZhOsZpQlwsBzBmWK3D91iIff3WKtz/7iqVqHTebU5BuCVOXFAQiidB1UdhtbUgThwYDxCUxMBTrPpE/CL7PuMnrAsOKOwmzbQtzvgqyBGgUcnny+TyeyFjiBtVGnUooCY2x2hGGtq02eQpj61V6PI8DgyM8unUre4dH6MmLxrKhLiiOFase27fEldmcb1p2KNGV8GIzNHjvwineuniKsXqZatZXD3JfGi6LJXb67fx47yP8cPsB+pKmK/E6r2JxKyzy6c2L/OLYZ1wPSgR5A8S9So393f383Qvf50BmgG4cJavUnz0BAsYHzjDj2kCb4JlQNf0GqMtCLDsNVRoUafD1rYu8f/0kn149Q9mPiX3R5BogLhdW5CxhvU5nnOHRoZ18/+BTPDawi3ZpTtNgTxHHGymQ8XxOgHi6kZLsTLSqpZXnbDpF3IVKW1QrCt+bxLpImBIvaKtBLS6zEi/z+dnPeffEu4wVb1P1xRc9UCZYGku77QKHNj/Kv3vup2xq30YWH19SEJMKUqUvkipIyNTKBMeuf8b7x99isjRG6FSwpK213hAdD0/vf5F/98zfMtK+DYe8jn4qyWo6A6WemwZDatFXr9f1WRSLTekxuDcp3rrdlPxy8vitzhXJ86vXUKQpprAWhxTjZr9APb7BidP/wtjEu5TKV8lmAjLaC2E0Hdp0ayVB6wLiRasciSwrg+dtYd+enzA4+DRYGxMgbmQj8nupvF7nFg0YMp7fckW04LWmCUtfMHH9lzSWPibrTuM6InUS/tmlHg2R6XyOjoGX8NuPKNgXaCnhQ81wL72V5fgSi78UJyvmNzogJWblRmhq4QwLIEW86WZNgXhajLbMY3qrJWx+8n/6y3KOwQosXCY69z4TR3+FszxOR9aXN1ZJRy1yqNg+3bsfI/fYD6B/FxQGCfQ+MCy4MgUyJgK8g3riuVqH4hIsL8PiCtHiEsWFeQXlteUVxscnWIlicqMj7H3lZfI7d0ChoG8l94ucp1xd+WoGEbWAcR0XKc60ySSGybIC8eP/+Ze0T1ToiYxjUKy6L4ewHpJ1PHVYESAuO1nyGC95AUuDHht/8DgbfvK0xtzHuRixIZcRMyKWRH74LVf0+zFl60D8Ww7k+svXR+B/gBG4b8T9vSaKe6H7b9o6Wystn47jvcD4HypNEUbmTheKFlcKWXjVFSPxq5UcC5MK3WxyUoydAqo0uTLBSRqco+YXwlSnes6kiSvp6Q8aDV3o9eeiPbVsbk6W+fDTk/z6tx9TxqUhYER9vy21LJTjkQZHKRJEBiF2cmkzptGkmjAgZeVk0Vc3EkdTIYU5F3W46ZsLlQ1XuKkBQhFZP0NvVzf9fX0U2vPYnsVSucjU4hLTyyssNgICz1W/cGHbOlyHnX19vLBrD4dGN7AxnxVCSBdUX0/KuKIIlDPuDomhY8JYCVsZWg6LxHwxfpU3Lp3m3PIcC2Ib6Em1EOFV62x2c7y65yF+vOMhBrFU5y3nULNgLCgqI/6L459xPSzTyHnKymUqdfZ19PJ3L36fA3nx7NYsyaae1niYG/mR2qapt7tZsY3pgqVaetkhkKNX3+CoyvFbl3jv2kk+uXqaWs4mkCS9xM9ZwLInevlGyHC2i2e3HeLpbQ+xu2OUnDBpurVgEpmEtUvDSdSuLcHoKhFKgEOKnfTvVofCu9Fpis1TqUai9UiDnMzeh3i/RJyfPMM7J37L19ePMxctEvkSWtQgrouiN8OGjk289tS/59Etj9Hr9JJR4GRs5dQlyBa4HTFTmebkza9479hbjC1eIbBLOE5DpUpxJeLJvc/z757+j2zo3KVA3JbkyRTSJz0Dqo1IHjHzd0ilUtEiMpvN4XnCabZ+rXL/zWLqrp/fMU+oHV6S0Ki/YMCwvMa2JPFyhvniCS5ff51LV94jn6uRyxrXE7k2jbCaAHEj7dY7IRa/9xy+v4XdO/+S/v6nwN5IFHVg25n7AHHp+Es9umX+EB/6WaLKV0xc+yX1xQ/JuVO4nrHAjMT6Lxok2yVA/EX89ieIxUdcgbgU86JFNx7zzTzdBJSn/K+xTRVwLc926ttu5g+x4RO8LA4whhE3MqZ0QyYl2PW50DE0bjxGFpPIqRpFmLtIdPFjJr96HXdlgjZfmqANEK9GDnUvp2E++cOvwYAAcSmjPXVGUg9vMW/XSSsgKpWoLS8TlktUlxeojE9QPH+F6swsjahBNpelu6uHXGcnC/UGE9Uq+7/zCn0PSZBOu46uzHn6zOqzlRYZq4Vr0ztG5ke5JGJiM7ZE9OYxTv/9mxQmq3SrDaX0b5gGzbARkvN8QtmVjKUvBYoEVHozdD2zh60/fQUODkGX+KWic6MjPSqrkUTNO3Sta946EP8fAD2tn8L6CPweI3BPnHsvRvxBk0TrAvltgHh6zPfTyTzoc7+Zhb9LU9Jk+O5sdkkbvZTx1ih0A4UEUJdLsLBQZFF0ivUQXyQXGbEBNNhKkJI0Wsn3stksXsY0EMn3s9IYlzrSyVqeMOa+Em8xYVhX2cnMco2zl8d579OTfHXyInh5nExOA3dEPhIEAWHQ0Lj3KGyYPBRhtTMe2XxWeSAB91kvQ0dbnkK7AHgTye5nfDI5X8G36DFloTbJnCZOw3MdtfXrbGuns6ODXCGrDXjFeo3rU7OcvHaDK/MLhPm8uhsIi9XvuTy2ZQuvHXqEHV0ddCfbwfqeOjCJv0dC76p/ugANJdUMBJCFbRk4NT/Fm9fOcXT6NhNhndB1scOATC1gg5/j5Z37+OHuQ2zEIZdIHGoOjNWLfHjrIj8/9inXozKBSlMgU6opEP/bZ7/DwY4h+izRKa8Sg005iO6zJ8dqRLHGoSHRkBsGTSzSYDmucWrqOm9dPMpHl05Sz6dA3CB4udxeCPkG7Oga5pUDRzg4vJ3RTE8izjAWfikbrsAn9Y1PpCim/S6VpKzmaaa73E3ZsQKYu+/r1iffKHvVNUdCxNVlo8HUyiRHb3zJLz79JZO1KcgJ+y+II8TDIxvmeenh7/C9x15j0Bkmi6RwqtDJlAdCJBJqaufZyRP89ugbXJk+R50ivh8R1WtElYgje57jx0//RzZ17sEmlwDxpDE1bQJt+m2bjR4BfdVqVaUB4nUv1n/3lYmnuxqrMMeAxZbI2NZk3DSFU8OalD0VucUStcZ1rt14k1Nnf4XjTuN7VVzpqdCeCwHMsfqpm/vFOBrFVpZMZgt79/yE7q4nsJwtRJFIU2TPxTz3Wr8nWx7iNGPuD7niIpepY1vTxNXjTFz/FY3FD8h5UziOFEsig/Cpx0MUel9IAn0Og6SeipeIMuJpBLwUDGkqjtDgoolI5C+J57vww1aUNIlqISW7atIw6SNXPCkvmsWW9iokBVKq9kivvcpizCBj1Zdg6hzhpc+YO/G2RtznRMoWyLhKA7lH3W/DHd5N90Pfwd60H9q7TZ1QrsDCElFFfNxtLF8tiKjMLUCjLjw0jelpls6eZ+zCBTLdnQxu3UJhsJ/CwCCLjZDby0U27D9Iz85dkM2qeEZCsURGJucgYDgtMpLuzHQ/whRVQmsXG3BllvKvv+Lqrz6hMFOjI84os67yFN1SkvcSzXtIJQqZD2vUu3N0P7KDvuf30ff9x2EwS+A3cHMiHQxMs/ldjjQPkp08iHAyw96ym3ePf/8e6/76r6yPwPoI/JmMwH3niAcB8Qc5pHwTEG+dWO6AD/dZeX9/IH4ni9ayR2vY41T/mlgwa0+TrG2STFmTXdIqxeUK09PzjI9PMzk1y9Ky6Ek9uru7deHX8HYL/IxLoa1AR2c7hUKejDQOOtBWyOB7ZoEWwJzLCaNmGHMD0CWx0OXCzRk++PwUHx89z3yxge1mcbxMkohp8GI+55MX5knkH7YsPpAt5Ci0SxOUpWE+hWyOvt4uNm8ewrZCBTTZbIZ8m5GcNNv7BKTplrtFxvWMnZ9Ev4skRIgrK6SBzdWZeX577AQfXbxMPZ+nLs2h9Rqb2gq8uHcvP3r4IZWMZGPIJNvZZmyNQ4wBJWbLXplP3T0QRCqNVbYGAl1YWeTdW1f47PZ1rpeLNOQ4BRw2Agb9DI+PbObVXQfZne9Snbif2BfebpR4//ZFfnbsE64GK6oRFxs1v1xnT0c3P33qJQ51DDPgijzCCE2MVFYKEGM8KC5l8iUJnyrhTW6CtGlTvi8ymqLV4MLiBL+58BXvnv2KWsYi1LDDVdbNbUS01+Dg4BZ+8Mhz7OzZQK8n8T3SriiSBWM56IpMSUFP4gSRNMmq80XyZegUUVgAACAASURBVFjwxNulRYLSCspbZKirj1HqDCHASIi/qKFOMuKCUqHEteIV/t83/x9O3z6pAMJxxZ5QwLpLWIp4es+z/PXLP2Vjdjs5aVhMvKoVkOnWf8hSsMjV+XO8/eXrnBk7QTVewvdDleVQjXli7/P88MjfsKV7nwJxK5aGXdMnIL7aei+0APHU4UOTZCORprjJ8/k7AvHV8fmduaLV/cgwvabUlf9S20AjOzAunhUawTgz819y/sIbzC8dw7bnKRRcInFLUUCnGYtJ0I28v4xpxgDx3X+lQNz2dkHcoR7fBoAlc076l/47CYqX+cKqYjNNWD6mQDxc/oi8N4Xt1BKmW9JbR+ka+A6FnmchL+md/S3R72ILap4rs6si9604ugjDnIi/JIY+lrTXElFYVB9zGVucPF5+FJxOwlj6OZImat0dSi0zE7vAxE3xTpW1SEkCqC/ArVNUL39O+eJnOMUpvIRh0IxMO0Mx9ol7ttB38GWyOx6CXBaKyzAzw9L4JMXFEvm2Tjr6+vTeW55d0vTbQl831Kpw7gI3zp6jc3iYrt27obMDBgehs1MbNCM/h93do9dYdpgcyTSQ85C5R+RBCdvfbJ1QMl98xsFqiDdsBc7cYvoXn7LwyTlyc3UKkactNnXJM8j4qi8MnJi6bNBlPIpejL99mO0vPU7u8R2wqcNowx3JNTDA3SSbiqvUalLE/db6tTRwrjdr/pkgpfXDWB+BP/EI/F6M+P0mkT+2RvxeoH1tk9PdIFzeqSmWTLSaZkFLiTTjriAgPObapUmuXxnn9u0pZmeXKJVqFItViitlbZhsa2tbBeJ2rG4emVzGgPBcBkskIQ4Uch6eZ+F5Nv0DvYxuGKW3r4vubl8BuWCSWgQnzo/x63c/46szN3Czndq97/myMITEUYPuzjZ279jKcF8XnW0ZHAHZdoyXkbRM0dRKBHOgjHh7W56uzkICOGJ8z9XXCAAxsKCpWE1GxOga09GR19RVfe4xWa3z0dmLvH7sJLOxBLpEOHHIpnxegfiPH30IWQ4zou3VxdsEbaQKyVZIlAIjBZiSDmrZVG2Hm0GFjyfHeO/Kec7NzVARKY3YKAYhXZbFRi/Hy9v38uzmHWxxcxSkgQqYDCu8O3GJf/zqQ642impf6Ec2XrnO9vYufvLkCzzcMcSw3y7O2LpISymiC2bi4CKLuCzgTU1n0hAniaQa7aFylYjFuMbFlWl+feFLBeJ1qYdEmtKy4Dq1gK6GzeOjO/nLx15ic9sABVdYZRtX3G40AdV4qOsynQb3mO0Tc2VaiW7VqxsAYRjKVWCqALkFtKdzRPowy66OeIlXwwaO46nNpETR367f5Gfv/38cv/4VS/V5A8Rll0SYv5WAw1sf5a9e+ik7ug6Qi9t0zETvrwDTErf4mFK8xK2Vq7z5+S84duULSsE8mayVAHF4bNcz/ODI37Ctb79KUwSIu8IYS5GgQDzZzklwZFp/GP10AqBNc4aelvne/UH56rmbO8w86alOzNgYKjBLLP6U8RbwyiK1xjVu3vqQK9feoFK7Qr4gPuwVPUa5l2UHSlw8jDxH3t0jk9nKlk0/pLfnKXJtB0CfAGPXqYA20evLxRNdsR5/4sIXWWUcpmiUjjF143Wi4scqTXEkqVGO2WojZAtd/a/idz0DOXl/2W9K9W9S0JltJr0mccP80SYEMfGuQq1IVJqHxhKN+hy1uuzkBXi5frr6D0BuIzhSPovUJs2/SdgILT0S5js57lUfQ9k9qUNtnuDKVxQvfkZ88xReaQ5L2GDpgRGnRtujLDsh3Zvo3fU07sYdEFZYuHaZxsQtGovLlCsBI5u3UxgYolKLmJ9cxLM9nRudep3ards0FlfI+G1EuTbKhTbadm7H27cHerq1bwZJ703G1XKTK57GyzcbfszdYQgAKSRibLFWmS5S+ew8N3/2AdalGfJLIbnAoR6E1OSJK2TIDHQRtPvUCx6ZgW6cwS4KOzbQeXA7jBS0OVMYiFACrURyZEtbsvjGJp/VsnDfb7f37rX99yed/sQoYf3t10dgfQT+1Ufgnhrxe2nB7wYAfx5AfHVBXl3A71zI1W5OKWnjllWvxZRLVRbEs3uxyqnjV7lw/jq3xiao1QI8L4/t+GZBE92ggDmV/YruWhIvRVMsMhQTliN/ZFs648vCWVdf4+HhQbbv3MbI6AAbNw3Q399BR4dLI4Izlyb55Vsf88Xpa3i5TlxPYpbFLTtESPA9Ozbx0rNHGBEgXhCphWhKjf+dfKayY5IWJ+BRFgQN1Uk8m4WFFbeOpFlMGtKUyW/Z4jT+00Y+YPSUki0IS5HF8dsT/Pyrr7m8uMRCrarpj4O+x5PbtvAXjx1mJOPT7tg4UjQIU+c4xjrR0sBowxBpB1vSpJjCqlhS6mym44DPZ8f5zbmTHJ++TSXrqx5drdKqVfKlCq/s2MdfHX6KPW47Ge3OspgOq7w/eZl/+PIDrtSWoZBVIO6Uamzr6OI/HHlegfgGvzNp1jT2js3QD1vAqYFuKbA16lLDJgtwFiAu7jQS6nOxOMUvz37Ge+eO0hBGPMGTxp3Dwq1FdAcOT2/Zz0+PfJeRTJeq0+Ue8xLfdaOXN59nTKGTAlH95FrvUbOVIEXAndpxw2Imit0EdKZFpgk8Mqoocx9KuqrcqNIyG1h1poNJ3j32Nl9d/oxbCzeInYBG3FBJTFSN2Teyl9eO/IhHNz9NgQ61XNTdBDWsjtR9pxwXma7d4tef/JyvLn3MigJxsZIPiSsxh3c9xfcf/wnb+w/iUcCOfGMLqJZ1iT+5JgSZ2UPlYIlmX1szzHeNpON3QHhaqTTLkObkaHbvW4B4skMj3wt0lyZp4Ut075ZdgXiGxaXTXLr6BuNTn2HZM3h+w4xxCsSl0VNdXZQnJ+Nvpr/3RfoHnqWr6xEsu18But77RnN0VyCTuZ/MXlAFhxmonWPy2usExY/JexNgFY3/v90OzjY6+17F6XwG/P0QdyVhkabZVHXVeh8FWGHVgG9hwOMyUWWOoDJPWJonqi9TqyxSqVWo1COyHRsZ3vwUTvdusIVlF6lK+kAkbkuJWvyO0idtiJFrElSgOkft3IcsX/gMZ/oyfnnBAHGRdYTSv+HTkGeudxMdo/tx2rpZnpvg+pkTODPTtEkhZmcY3baTKN/BUkUazn3aCp3YUcjszZvYS0VGO3upLFdUHldq72D0ySOMvPg89PVBJqc2pprS22x+lkZMQ+Xr+CS5CikQl90WyZ7SNLCbcyy8e5xr//gubVNV2qoWfuxqUnE1Y9O2fYSePVtgsINyzsIf7KawZRiGe6Ddg7yAcJlyIxN2lcyb8pyprGV1c+uOAvpBK/k6EH/QCK3/fH0E/ucZgTU3a949JA9iqx80hGvVibe+T+tnmonMNEEaTaijgLteC/GkCTD1x03cMoQYE6wyO1nixpUJLpy9yvxciYnJBWXC5xeWlFEUEC4zrjbz6MQv4Fu7uJJtSLMJrjpPWfRFjy2WgZKqZ8f4vkhEfLq7u+jpa2fL9iE2bBzg8cM7hdjh2IkJXn/7E748dZ1cV1/itiAazxpdBZenH9vPay8/TU/BJSvrWNJHqn7iyWDI3+L/3ZoibkbDsJmtdOvq75j/S3fUm0y2ZWsgdzGCcwvz/NPxr/ny+g1txBLuqSfr89DwIK/t28O+/l66HBtx9JOxks9MpR3auKQoxNiEGDM0cVAzjXFiDVb0bI4X5/jnU1/y/vULNCSq3hXNpUTa1cmslHl+dBt/+9SL7Mt0ISZo8j5zcZ0PRJpy9GMu1ZYIsqJ0dhSI7+zq4dWDj/FY70a25noUiAsbnnL1kn6ZfpmEUdOUqOOnh2urLl+kOjLGS9S4sDjOr89+xvvnj1KRqM+sSz2oq45UWrTcWky+Ct/d/wR/8+T36ImzZC0xAjT3otH0msJEmzT1Qok1mhR3gmQT7+YEzElzbWAZtxvxJxcdbM7KqdRCGH4DC0UbazpY5VjjIDA2lNqpK2y3OGSI9jhQNchSuMTZsdN8fvETjl87ykJjFrfg6DHEVdjau5Wn9z3Lc/tfYtAfwY2yeFK4qfOPEeiLxGUhmOGtL37Fb4/9iqq9iCca8UaDTJxhx8h+Xnj4Rzy8+UnydGE1XD120yiZgG/Zb7AT9jBtfE6bUtUP0jTzSaOcyA7k8+U50mIgaOC5UgxLU7WnDZ5y35niWqQ2yRsmzLgJEEqudqJ1lksRNso4XpWgfoux8U+4dOVtKo3zON6Syro0XEa06gLc1bLT2Ic69hAd7Ufo6X2KkdFnsZwBLAoKQl1Nx0xd3bW8ScoK4/Uv5+VaRaheprH0JUtTbxLWz+F5S4RRhdgSl6TNdPZ8l4yE+WQfJY46jeuLI6y3iLnqRLLDUV3BbixDoyRPEkFpGmvlBpXlcfmXGRfLx/XbKQcugdPL4NancQubsST1NJY5LdX/S+O3FGsm6dI8ByJZMmWqDKn2fohsZ2WC+qm3mT7xLrmVSfz6Mp7slcQW9dAnznQTtffhtA/gtg1QKldZmJ6gPj1NZmFRXeq9bJ5cRw8NO8tCI6Z7+266h0bUL/z26XPUJ2YZ7eyiUVphbH6WGd9l68uvsOHVH8LgiNhBqQOUSMtS+ZEUn66mmKF9HfKlz1lq5aoRnpGokuDiJFNvfM7Nf/qAoapHJpCG+Jiq7BD1t9H/5H46H9sDw13Q5kJHBnoKUHCVCdfPTZ2Pkpk1bcBOdxBaN7fut07e/f37aUXT1z2I6HqQJPRB6+/6z9dHYH0E/vQj8KDnvPm8r0Uj/k2d4PdrLvmmU/x9QLhipju2s+U7sorIwmk3vX01rT0B5wKcdJdS3LIW64zfmOXc6WucPXFF5SjLy2W8jLENlO1Gx5UFS7ZdDbhphIYFlz8amCMeuom2WDTG6ggiTLUnntGxssPK0WhwhWjCI/x8zMGDu3n+mScYHRnk2vUp3njnI45fuEG2o0fZ9Diuk7FDto728sKRA/pHwttEIy2YRGULeipJ8SHQNrW6SwZa8WYS+KMMY/MCpAA8+bv5evPG4jzQiKEUw+XiEv906hgfXbhEOZQxcWnLuOzu7eLVPTt5ZHiIgWzGAHFL5DRJE2TiVGLWRFMxpEBc4XwiaS15cLFW4s3Lp3nj8inmVHMpwUUWQVAjW6nx3PAWfnrkefb5XWQVxMICDT6fus7ff/pbA8TzvkZnu5U6m/JtfHffIxwZ2MKu9gEF7wKWE9d2nJa6RLCxWCLKl9G6KuJSXa0UcaFlsUKDyysT/Pr0p/z27BeUMhFx3gBEddoIYvx6TJ9d4LsHjvAXh55XFwaJs5dgHHWDT3YIDAY3rJm2U4YhrsaXGxmMNFnKPVMNK8yVZ1mqLLO4UlJGd7hniJ62LjpccSMxlYX6HdviTJJoPVIZg9yH0nQolonJjkSNOmNLN/nyyme8c/RNbpVu4LYZSs+qW/Rm+ti/4QCvPvFDtnRvJx914ktYjaa/yjmIdWSZ5WiBNz//JW8f+xcF4q4XEocBfuyzuX8Xj+58kSf3vESvM4gn0eHiRR+Jk44pcsSFQjXKSVO03HNpj4bcJUFQT3ZxhNkU5lGa+wyYlULQaKTF61uAuMwBop02EjH5UqZS3z9F4EkzYwrEtVe2juWIheg8y8sXuHT1bWYWPyEIb2vzpJiDylyhTkRJeI6y5M4QbYXH6Ol9kg2bXgRbXE0KhKFIkKQyl3E3rbeSmJnuMSmk1WerBMEYrBxjaerXVEvHcewp4qii8fBhPEpn78sU+l+A/MMQthHFJSTGygoXlRUP5Z4KqtRXpiktzWlhkndqRAvnWZi+Suy6dHYP0lYYBquDwO0i8AfI9u2mYffiuH0aEmSCrJIKyHZoaBFhilbztCbzqIBc+VYgzTO3qB37NdMnfku+tkAmKOEII49LLcxB+yBdOx6i7nWwUAqolGuElSJusYgzOU2+EaiMSciN5RpUMnm2P/cimeFRuHaL2bMXKY1NSC8xjXqZkqT7jgyx8YUXaX/2RejsU0ZdQ8a0ljMTiT4HgpATG9AmEE+6LfRek1pmJYKTNxj7xUfc/pdPGQlzZMU2Mg6p5TycbQNs+fGzorGCgXbR3SUyFEcrlEAePNNo0CQ+0ilO/07mp28C4q3rVjol373j/G3W17vfY61SmD895Fj/hPURWB+Be43AWsD4AwN9fhf83qlhfRAQV41uarnWcpRrbWC5l0xm9XvCVhsrKQnZUKii82akziOiWbVjh5VFOPr5ZX7x87eZurWgcdyiN6g36soeellPGzMFXAu4VAmCK6lrAqZt/aPresKC6QKgMsRQg3Mk0dLIClK9qwFYoRVgueIO4dDX08HBA/tp7+jk61NnOHfjJrjCwIt/bY2cZ3FozxZefvoQj+0fxRebPDkj3YJNXDgSgK1WZK2zf8IECTAQaUgTcisiMOOy+vKE0W9KNSwF4nXLYqxW45/PnOSt4ycpipbD8WjP+2ztbOe13Tt5fOMoQ5mcbM4rKNXLmiD+5hZ30kSoxUsi/0j2c6k6MB5HfD59k/9+7ihXSotUggjLlXCQOvl6wON9o/zFw0d4tGOITrOtwbIVcnTxNv/5vV9zsbpIWMioFEQCQIa8DM9t28tzozs50DtKmzDWAl4SttJNk4WSbe17AfFUvtRAWOCQG9UZfnX6E35z4hNWMqECcSmuBOBLrH22YbO1Y4BX9j/BKzsfo0sa++RqaR+osaezZeu66fctFpPmvhJmOy3g6gQaJX9t+gYnrx3n4q1LTC/MkfXyPHnwSY7sf5yhTC85k2eoQD+VFSX4ryn4FycJcc7R+06bFmMWWeCrK5/z39/7J26uXMMpJCx9KK40ebZ0b+UvnvsP7B0+QLvdgxfLlTXFrYDxOlVKFHnjs1/w1tf/TMVewHYDlcu4kcdI51b2jjzJ8w+/yobCJjwrb8CRMNbJsy7PjdjNGSWXGRMDToyOXHaejOO9dCXUCKKast2yg+LYvjK9lp5/RoN2TEKj3Bb/P3vv4V3XeWV5/m54+T3kDBBgzkkUKVESlS3Jck7lqSpXTffMmrRW/0PTqWaqe6rLVW2XbcnKOZCUxBzEJBIkCBIkQBD5pRtnnfPdB8KyKNFydVdVL8D2kkwCePd9797v22efffaWzoE8h0kY1yIQF2BuXkP2CZO+KWC8jmWXIb7J5ZH3GRl7i7mFc6RSZWxLHE4kMVJYbCkyTdck5fZQKOxURnxg8BmwehGtgria6Gs0hrjN+GXSuzCjwgJnLasC3hWon2Bm/CUqc4dwrZsaHkRUwI/6yLfuo6nrEcisJfJiytVRYn+KuDZLxrHIiguJFVKbu0mlViVb7CJfzMLUBSbHLpFO52jqHIR0B3Eti1UYgGI/5MXPu6RadCtO4yh1bLorWihrcZhE/GjxlkhWBHuqNKUCsyPUj77CjePvUArL5OK6Op7EAsSjPFbbClp3PQZtK/CCNKl0Hkso9ls3uPHRfmpXhylFgUo4pqshflMbW577NuRKTB84zMyFYXJib+iHaglYbypQ2rGdvn37YMs2yJZQTZk8uxqhudj308KrIW3X+0luikV3GbUSgmkPjlxm5MUPmXj7OL1RjmzkIAKtas4hu2WQvh8+CrvWQGfWgHAdzDb3j87AqD3kHdtT/YvFm9vMdtzr15edpXeTg96N+V5mxO911Ze/b3kF/ulX4KvA+D0B8T+kYv8q7dvSJbkbSG98z+f//gsZ8USEEEk6oPYM1ZcwMQRPMXGtzJmTo5w8fJkP3j1MvSpDjXky6QypTIrYFZAkLW3LBNRFIZ7IA1xh9pKceg2EMWBW5AACzHWjFjAhMhgB6hppngAA2avT4g0uOYQBtVpFW7/r162lrb2NK9evcmNaIsOF5hGtoU/Gidm6fogn9m7jgW1D5MShRc6gBIgrkDPwwvgBLz0BlEE0jLkC9IZEJGEUjT70zsrL+zWJe/LHlvoNS6t6IoZXzp/l1/sPMuXFajmWzaZY2VTk+Y3r2Ts0qO4mGR3sM6fV4lxhgrAa2LwB/QUQG+LcaNGF5ztXmeUX5w5xeGyEBQnQSEvD2yfjB6zJlHh0cC3f3LSTXjunZ+M8IcfmbvAf33oxYcQzJhmx5tHuuOzqGeLpoc3s7ltNk7TDFYib9/vF0hQ0KbPBiDeAuEpDiBipT/LSqQO8emI/85mQKGsOffldIkspxWl29K3hsY27eLB/E+KXIqE4OlNnm3JsEYgrOBfAaV5OAIR4xUsBV6bO5dnrHDp3mHNjZxidGmVqfpaUnWHrym3sWX8/m8QasamLolgzyj2uEa6WMsKJPN/ciyppEAgVEUQ+kS3vpcLhkU/4u9f/C9cqV7ELDT18ipSXoiffx4+f+hN2rryfJqsDJzKiHiMsCgltj4UEiL925NfUnBls8cGOI9JWlu7CCjb2P8hTu56nL78CN8osrrswxrLE8gzVvLrOMsgzZ+QPia2mymDk/itT8yaYkQAib96sVeQkz2mR5mIXaacFIhlEziXWoCJpSVIjf4cRN04+BoibAU5hu+UZgwqWPcPk7eNcG3+PmxOHCILrpNMCxMWUxJcQVbU21Mgd8VjPbqGt7SGGVn47Sb4U0XADqUn7TVyJRM8tw9ayP6SwpOthiaioQlgbJhIgfuu31OYPkbEnSImlR9hEPegi376Hpu5dQAd+tayMPeEUVrVMPp0lW2jVLW1mfopUrkS2qU8LhWj+KvW5Ce0MpbPNRFYLlbCVQsdWrJbVxKlWAqugMZBSFEjhtFiNSxduyX0qD6jRrZsOhkBVvDmYOE/1xBvcPPkhJWrk5efqHrGVphJmsbvW0PHk96BzNUQ5cLMyJAHTE5SPHWD27AnsiTFsP6AiHvNtPQzue1Ll71feeJf66JhKsC3Hwc/lsHp66H10H5nt26GrC9IFUzHow9cAwGaY1sjKlmxqWp2Z/VE3YpnOvj5LdOAC117/hLkjl2j1HFJib27DfMEht3M1Az95FHv7EHTkkYZOY4QjGWVdrF0WN/fGXqpkzNLO49c77L/oDFxKUi0D8a+3rss/tbwC/5xW4I8G4nd7M3+sRvxeFulegLhGXAuwEY5U7axECy6TmRYL0z7HPv6MX/7ta0yN+9SrFik5LGxxN3Fw0q5KBIRBlCE1GbSMrQAvqKsXtzqZJC32hkuw2AQ2UlqEyRVHkNhxVLbS0I1rpIhraWR87Nr4YUAUBORzWfX5FiZd2FDRKxvdSYATB6zsa+fJh3bwxN7NlMQsoMGIC2hO5MAGesj5L+34hjC7AcQbcuSG8XkyCrfkvDIZkhJpb6hJ43psEeAwDbx9ZYS/efMtJv2YOJMllbbpK2T55ob1PLJqFStyeTJhpNZ8Sq4pYWWuSdc+0bKLNly+ZC1M+raRwNRiGI08fnH+MG+eO0VFvNOFyXVCXN+nuR6yLtfCXz72DBuaOmlFrA8jjs/f4D+8+SIX6zP4kqwpuuO6r65i60rtfHv9fexbuYk2ccpudAhE1rCkYLmjEQc3uT4poFTXLdBL5RgRV6oTvHT6IK+c2E8lFxMlfvEyACYx8Z1OkSe37OahNdtY39xPXl8zAeJSOeliCBA1MgwTkmNs9wSI65rYcCue5a3T+3njyNvMhVOEbqD+3aEfk40L9BW6eXzbXrYPrGdVay9FsQhU7b4UfolsI5FJqyxKmHgFU4FqzuvUOHHtKD9//b8wMjdMlAu06EyJBV8ZWuxW/vS5n7F77YO0Op3YIkdKJE7yqUlHZ4E5Xv34RV45/CuqS4B4zsnRWehjy9ADPL7zGbrTPVieo90N1xEjR1d13/XABPikU446EBkZmWjIjbRDQohq4SS3Zk5z4dIhxiev6PMnFGguU6K/dxVrVm6lo3kVjvRI4qICcnmv8nvEPs5IU5aIsZZI2DTUSopozQzwwF7A80aYnD3EpctvMT1zgly2qs5EoVeXQFSyGoIlXQW5u1bS2vYQ69b9BNsZ0qAfFXSYjYbY9vH9GqEnJqA2rgx7S8S7ncWyqhBew68cZWr8N3gLh8naN9WNiKAVP2oj376RYssQft2hUpmiUrlIxq7g1OtknBy5fJemfE7PB7T3rIRUE/Mzk2SCaTLUCMqzVGoBntNMkB6kbeAJ0p3bwW7Hl2uVeReRcYmmemkXTdNu5AGW96KhBUooyN5gR1WoTBCPHGf21DtMXThC0QrICzvsyx6ZYSHKYPWuo/sbP4He9ZBu1Y6FzAiwMAWj55g//jGznx4hnpvHTjeR7x6kddtuqHhcf/cD/IlxHNl/U2lyA0O0bN5KZvduWLFC/GC1Y2hSiWSPTTaWhtxLgXgCxpV8SAZn5bOXzboawbkxym+e5Pb7p/AujVP0bWw/ouLELLRlaX54Eyt+/Bhs7odWsUo04WxShGn/4PcGiO8MjJrzwMyA6AjI79ls/v4J90WM+B96vja+f5kRvxcEsfw9yyvwT7sCXwXAG1f3TzasaQiNO4fn3eQrX66na/jiKvJdPGdk/uvWWJmjH5/h1OFLfPz+SWI/RyZdIpPN4qYdgtijLvrUbFYZxDCqEYQVmlrztHe20N3ToSy5etI6Iicwrg/SZl8ol6lUBB5CzY/xI3FrCJXp9CUkQsB6Ok2kUfHGWUVj6SOJpQ+0ACAlDHqsjKEcf6LJ7GjK8OTD9/H9Z/fQJORkEGnQiPI8CRBv6L+1NatA3BwJxhvFSFZMKElDq72ECGsMNYk9XfJzCkAVdrjKVn9w7Tp/9fKr3AohymawUzatNjy7bi1Pb9zE2lJJWSy1Rmw0DJSFMi8pA4+GsU/+TFIaNVzIDLeJ69ikDb+6eJxfHf2IecemKkVL2sKVtM5yja7I5X9+4jlluntJqc3YqYVx/uaD1zlXnmRB1kZs56KYdODTZ2f5wZYHeGbDfXRKTqTqnBObs6RDoFgjkQ/Jii4F4qIzFhWyAPE6IZcrRpryyokDlCUMJyeDFf7dkQAAIABJREFUwBbUApwFnxW5Nn700DPsWbWZDrtognyUTTbDso0SZxGIq7NDIgmKLAXhNQKGy9f57fG3efPI28QpDzfn6HCYYKLYsyhaeTb3rGbX0Gb2DG1hRXMvmVj8uiVBVeLtY/VkVkcgAXeNZ0o/h1AZ8fMTZ1SacmHyDBW7TGyLTt0lXIgo0sRPnvwpD2x4mK5sH+lYtMTKrydOLr5KU944/AovffwLytYUVtow4lknS0ehh/V923hw0yPkannqc7564re3d9He3KnSklo9oF73lBHP5/Oq99YZSylSnBifeWarV7h87QM+vfC+suJBJGmXKTKpAi3NnfR2rqGrbS39XZsoZgewaYBxkz5pgHgDmd3ZVwxJagCnPC+q47akLzNJufYpp8+8yO2pj3CdKRxbJBR1ZZtzaSlIxBkoT93roqNzHxs3/gzbWUksMhlLmH2TKhuEVeq1sgHxbppspojt5olkeNf2iMMxqvOHmZl4AX/hCFnnJo5q0Xuw3W7cpl4sp0C9XCfwpojDUbJOBdurYkcujttG7HRQj9pp6V2jm9DNqxcpRHOUUiFhbYGZskfVaYPCBtoHnyHXvQfcLqI4o8Ba9eoNecUigJUOgdwwDSBuHIpEWmWHCzBzlYWz+6lf+oTK6FmyUUBe9jVR1SRAnN519D73p8g/ybXj+SIiEp/WCszdoHp0P1OH9+vwZqHYTtvAGtyBtYRTc0x89BH1yVtkmvJYzS00r9tEZuUavO4e0gMD2D1dZi5DpUsSEGbyCZK558bQRAONm/fSGN6Vin+6RuXjc8y9cpTq0WGc21Wa7AxBtc605TPfX6TrqV0M/GAfrOlUhxQB4lqwyZ7fYBY+105UyVsi61sKxD9/nn3++L8XKebSn1ke1vynBVDLr768Av8YK/BHA3EFf1+g7b4bgL5btf9VG8rSN/tVYPz3fpdwEhKUI+yowFlpO/rijBJw8vA53nrlfW6M3MbyZZAujeOk1YJKvGD9sI6dcYkk3CbjiksWjusztKqb9RtXsWHjGmWvhc2Ww0CBeAjVep3JyUmmpqYUeJerPvPlKrV6nZrnMzNX5vbMArXQUkcQN5dXTaIvE6OSzCmDoeIsoQOFYlEgrXQB4h45J+SJh3bwp99/ghaZUQpC4+aQjCmZ2bw7jLjRQBgdrEa2J5EiRp5i5DQKQ5IDTGeP9DOVFMmE49c+r6TkOcxYFgfGbvBvX/wtk9gEGXEsiMl6Nb6xZi3f2bGTLa2tOlzVUJwaAnWRGtfXkz8TqaiCc1vObtFHG5s4Ae+zNrx9Y5j/euhDrnpVyilbQ3Okp5Cu+7SE8I1NO3lk5QY2FTq0K32+covfHN3PyakxJoIqgYSwiJzIq9PmwU+2P8y3tu6hG7E2FDedRMiZsIANtl7WXFZUhzjVdcE4X8ifycHv2RGj9SlePLWf3x79gEoewqytrKpTl0IhYm1TD3/x1HfZ0rmKoqrDZXgscW1fAsQb2nxTSzVcwsWlJmY6nOfotTO8evY9jl46TibrqpWlKc5E7iAR3THFyGVD5xBPbHyQ+4a20ZntUumK+bzVNNKscxLrrkBFAVVIzapyZeYSr378kjLjU94koZ0E/9RQIP6dh7/P3o2P0FcYIiOjrg1Zl1yH7SuYf//UW/zmwN8xHYxjpWSwUWRTaVpy7Qy2rmLXuj1Ysxaz4wu4mSxDg2tZObCWUq4VTwo6KTYt0VzLc9oAfqaIrMYT3Jw6xenPXuHy6MdE1gzSl9BnTkKdUnmsKEcx08u2TftY0bOdjNtN1u0gbbcQxVJCJVKRpBhdOhNhgLhp1cj9oroIaxYvHObc+Ze5ffsDfH9E9dzyybhiRerKoKZcd5a63057+8Ns3vyviOIB6r6F62ZJ2TKY6uh8R7W6oP80SbwFHTCMRNtu+UTBTeoLx5gZfxF/4ShpexzXcshm1pErDlGLM1TrIbHn4TKPHV3DCW9h+bP64AZWM05miExxK+mWPmWqJ4ZPkqpOkLV8/EACuYpExZWkW3fQ3P8UlDaB06lrk8ydL1bjxv9cirZFXyEjtZE/UpdXAeKzcOsCk0ffxBo7DdNj2PUaGdk8fVnBFAtWhrh3Pf3P/wX0rCXKlAgj6QzJA1+H2gzlk58w9dEHVK5epbnYRs/aTdDRj39znPFPPqI8OUnb6lW0r9uIPbiaWibHRGzRvGolzauHVPIjciszn3OHaDFg3NimGgG5md+RzAJ1EqqEcG2GCZGkvHoUPpug4NkU3Yzu01NuQH1DNz3P7abruw9Df5NpP8qtqQ5cZs5AzyPNArjTYTQd0ob06aulKV/HmGBZmvKPAYGWf8fyCvzTr8BXYejFztYXuaYsBeF/qIbty/Tk97IsX/TzdxsINamFiTYwab3O3IajH1/ikw9Pcuzj09TnPTpaOvG9QA9KsXMIIo96VMOLPUptLXT1dbBisJOmljT9A+0MDHYyKImVujEne30C3GS2aGpqlvmFOYXEnh8xO7dg9LCxzfCV6xw7dZ5rN6fxYodUoUi6UCCIfXV4EG9yTczTkShhz0VSIEDcxw5rPLpnC3/+o+dolxwJ0auaD2PRQ9cw4kl8TqKJVIiXAHEd1hS2USsme9E/W0D4IhBXK4oGUlZDcOrYTFkWB28IEH+RScvBT4uG3sIpLygQ/+H9e9jW0kJWBunERaYhPW+0vNUtxXwpENdrkINbhldjHHHR8KGSgiPTN/n1sY84OT3JXNqibocqBUpHEcUQNrR28eiqDTy5cjNFXEbq07xx6hCHJ64yWp2lbse4qRRRvUqx4vPTnfv47rYH6SFLJjTewmojmByaWkgJWLWMxr4BxFWCmnQSZODRd2JuBHO8ePJDfnP4XSoFi0BvG4uUF1PyXTa19CsQX1PqQ0ZXVSzyOSAu7h6K/5L7R+OPFDxI0RNxvTbJh58d4oMrn/DZzUsKVOWaXbHwk9a4axPUarhBTE+mhSc2PMRjmx9hqHmQNJnEFcbcBwraG36B8t61uIjwJNinfJU3jrzKJ5cOcKM8RuQE5jXqMYW4xLf3fpeHNj3KQHElOQoGiCS/L1J5S5X9F97j1x/+nInqKHZGrB4tnNillGqmr3mIx3Y+QSlsojZrGPGujj662/pJuQWVjKkMRQCwAhsBzol8wA6Z864yOnGYU+df5vqtY6RzNR2ZFd9okbZIymVQl9crsWZoBz0dG2krraa9aS2FbB8pu1UHOe98KWozMxO6NUg6rRSAxiHIJIcuEHGTq6PvMTb2OvPzp5HR1rTrq2xEG1aiwY+zeEEr7R0PsWHDX1D3eihXQ1w3TyHTjCvVexxTq0mypWfCtNKmXxQKm63yj9v4CyeYm3iJ2uwRrPgmjp2lUNxJsXUDkVukXPGwg4CMeIzXLlGf/wzbv6lrVpeBy/Qgze0PYefbYP4yMyPHYeEmKUvKjBxWvh+7aQvp9p2ku/eC00dkNWG7mcUQM7MhmEFcI0YzFboMu4rMS0gMDUDCx4rm4MZpJj95BfvmedzybeJaVe0trcDCjxwqbkYlKT3PCRBfR+jmtBNgiem+WFf583jnTjJ94AOmL5wnl8kztHk7dA9Qvz7G2MEPmbk9Rc+2nfTu2QvdvVRii+kYir09NPd2mbAvlaTIjEbyPCUSOJX3NEC4/FMHfEPNtmXOh4vjXPv1eyy8e5rMjQUKsUTw2NRDn3JrFvuBNQx8+yHSD22AdqXCjQ49saqVfaORs6D7aSJ9UlKjMSX6Ba4p9yJRadyrKlX7AjODZSB+L0hh+XuWV+Cf/wrci1GJwqSvAuJ3e6v3qhH/QzampRtU49+XblRf9JpxaOysZFNemIZPT1zjhV+8zcVPr2OHKTK2S1qS2URHblkaayzpLW7eotiaZYVEGW9YwZata+npbSItRJcba/y7DsQlgDKRFC9KEeVQ07E2Tb8zPtkCrien6rz02vuc/HSY2YqvYFwMv0TjKLpeY4Eo4T+q4SBSRCi6zAg38rhv80q+98w+Vve10JS1sAVYqUa8ASqNxEG1z2qXJwoW8WAWLbqn8fXCUAvoUCs60UCrnYdhfVW7Le9JxLAKukRfYlOzHGYteHv0Kv/+5ZeZS6epiu7diXHLZZ5dt5Ef7NrN1qZm8qFxohBwuiguSqQwSb3yO0ytSlISmzlZz4oFI/UFDl67zMsXTjFSnSMQuZBo9QW6eT7phRqPrd3MT3Y9Ql+2mbm4yodnT3B0cpRT49dU52mlXYJalRYffrTlQb63fS99wogHESmhNJMqypQcjZayYbFk2eUhiRIbPPn/Iu/wnIgp6rxw6gP+64HXWcjFOKWM2rCJB/GKXDvbO1fxg/sfZzDfaWLtVSZ0hxE3kCeJEE+kreZYFzAOVSvgWvUWvzn4KscmTjFRnVQQoYWipoFKbRQTSXvHD2h1m9i37kEe37KPta2ryYs4SA/xRoDMEhi6KMWJNWHz2vwIH555j4MXPuTq9GXidKTzD0EtpEiJ53Y/z971j7Cqdb0CcQX2AmjUzlFcXcp8cmk/rx75DaMzFwmEObZi0rbw5yUG2tbzgyd/wkBxgHSUJbJEhiUWl1lcO2sKESURxU3GrIvq54Upt6tMVS5x5uI7XB0/yO3Z89jiYuIG6oakevdApFtyT6eI/RT5dCc97etZ2b+Lge4dNBXWYQtYXdw8EtCmhZcRbYksSK0QtTKS290jjCaZnT3B1au/5caNA9iuyFPK6t3v2jEZcU0ST+64lda2B1i/4c+oe93cul0h5ZZoKXWSK7UZLZY+BDoZknzuwuJKt0KCuqbBP09l/BVu39yPa0+RyrRRbH2EbNMWSLc3EmMgmoHKObyJQ3izJ3GcGp6dw8mvotiyB7JFuH2ahZufQvW2DobWnDaybdvIdezFbt0BuSFwWomlWJPiQ/s1dwYdGwFfd4Cl2eNUuqPPiyRqTsLYCaYPvYY9cQm7PGVCvDyZJHFFdU9ZRjrbV9L/zF9C/2bIN8uEurE30VyACnx2hoWPDjBy5DBOOs3G3Q/A4CrKV0e5uv99xm9MMPDgY6wVz/BSkbq46uRyuKUibjGvNoNOyjXSGiFaEhtXs+NGifwt2aNF394A4pNVooPnGH5xP7Wjw+RnA4qJbWg58olXddL3o8fIProVVrcQ5wRoJ36wus8aW0qzRZv/aCOhMQPTCBBaAsT/0HNuKbn0ZYf18rDmP3+wtXyFyytwtxW4V2L6K5M1/1gg/lU//0V/fzdd+BeDfzOZF3lw5eIUb718hIPvnWb+tk8+XVTJh7Sk7cSC0It8yt48azetYNOO1axc30N3fyt9/Z2UmmTYaClzJACiIc42B/mdsUijo00c9og0YMLWVvypMzc4c36Ei5fHOD88StmLiFyXdL6A5UoqnQkNMYy4kZZYoVjCeWxZ28+3n97LuoF2Opqy6pxiwPLSABEzINRg/hrEkDDKAsQbqYaiZ/REk56E7zRYcWU8BYAK6BOdq2VTcWymgHdGrvCf33qDacfBS8kwakiqUuUb6zbww/t2s6PUTH4xBCQBWcrAGw3nEiLc/GUiW9H3LK38WBL5YDr0+XRmgv9yeD+fTt3Ez4pG0yYQak7a9FWPvSvX8cMde9lU6sOjztHLZzlw/RLHblxRnbg41oT1Gk31iO9t2s33d+5l0CqRU/bdDOg1El4aTWRTLyTJfImmXS5TgLh8HsLMT1LlxVMf8suDb7Ag826FlA7j5QKbNc097Opdx/NbH2IgK6OhAsSTAJ9FxlF/oxneTVwvdQxO7C4t8dLwuTh3nb99+5ecnb7IgtjqGVLPWPqZJoUWj/KZNVkFHl73AE9tfZx1zQLEc0bLmgDxpXNiicOb3pue5THp3dRQn3dPv8ln4+cTIC5se0g+LvD0jmd4eOOjrO3aTF7NHxNAIwWcAvFqAsR/xbXZS4hqXAab01aKvN3KQOtmfvDkTxlsWqH6dQHi4vntxikdLG3cE7ISEtRjPgcj2I+sMuNz5zg3/D5Xb37E9PxFrFRFvcobmncFzvIMyufjxaTsPC2Ffga6tzHU9yD93XtxrLakGDcg31LdczJPuRhWo+WAITztkCieYX7+DKNXf8vo6DtY7gQpZ4GM2JnaMSmnAcRbKDXtZP2G/wmsIRbKkrjeTFYSJVMFsNKmR6XvTTUSJodAP/eqAeLhRbzxV5m4/iG2NU220E+x42nSTdshLf7fBXVPIpqF6nmi8QPUbx8gjiapRBbFtrVk2/bozIh38xD1mcvEQYXYLeA0rSXXfh9O+14orNMhTWXJJeFUQs4isVG0Fy33GhMMjRmSRS8mmdVU69M6zI7C1UNMHnkLe+oaqdq83s0y4OEiCcEx82FErdBD394fkV67C7r6jOd3YyhUkjkvf0b0ycec/egAdcdm44MPkV+/ienrY1x89x2ujlxncO8T7PneD6GzlVBmafJFyKSVKBB3E531iGWmw9xLxnYxeYbVtURIDdlHzV+IIQ1j83hvHOPSb97HGZkhuxCSs1w8SfMMqqS3DrLmX32L9AProC+vbrbmuZGbxhAj8jqyf5qdTaG4/r2puwz103Bpaex5puC8I1tZerbdbR7qixjxL/o9d9OY/6EFwDJkWl6B5RX477cCX6YR/x2SWRjxexWUNy7/y1pnf8zvWro8X8QY/P4mF+vwo7g0ePPwwVvH+bu/fo3x0TL5VCvZVE79QIStEiZ6vjpHqTVPW0+Rhx7fzq4HN9LRV0LCDlPiW6YeyGa4S9g4PcCWJDPq9SmOMJu1geU6DqXewn5oYbk2VQ/mFiKGr9zgw4PHuDx6i5EbU9iZPCmRqYj2MYmtVwtETWAU9rvOhsEunn18D5tXddLbVjQWhokyXD+45DWFJZJjSEwFzCBo4vIlWRbCDIkbySJPB14g3upJSzqKtEuQkfcsYRoWzAFXKlXeOneWN04eZ8axCcRVJg5IVas8vmoN39txP7tb29WpRAdME53p51u3S8F4I8lTxzUl+VQPM4lQgWtBjZ8fO8DB0YvMCh+eS1GPAwWjcaXGupYOHhtczxMbd6g85cLNEd69fIaPRj6jkrHxBV9EIcVawHNrtvO9HXtZk2mVsPWky2zAalIu/I5pxB17RfO3Aqbls6xZATejBX576kN+/cnblIV8zoqUwycfuWzuHGLPio08uW4XvanmJUA8me7S1r+2QIxGXzreYrSjgT7Gl16A+OmpYf7jS3/DcHmUIC9SFJPGKO/dhNsbe0IBvE1WkYdW7+Yb2x5nbfMqxNQxaWQs6sMbYNzIPswn4Nse0+Ekp64d57WjL3P66knIyGtZ+PWAQlxk34ZH2bf5CTb0bKXoNBt/eNV0C1A2A58ia3n1yD8kjPiClhcZJ5sA8a388Kk/ZbA0SFY8to0CX6U6KgeRQVy9HPnE7xRG2qSxytyY+pSzw+9z/dYhZsrDWG4VJyVAWXTyJjhqESQp4ylmfEXam9coEN+87tuknR5cK2v8veWTXwLENZwoKaGTh1clH3FcoV67yLXRl7h06VVwx8ikyqRF8qQe4gLEU4RxC8Wmbazf+CdkshsIwiKO04QVS+SqqzaFi0Xenf6QKayoQDQJ0UW8m69ya+wgtj1HtjhEofObpJt2gdtLTEnfFeI7Xr9MdOsjahNvEtZG9Hlo7lhDqnMPzM1RHjtIVBvXSQc310W2fRNhahVWbiOplvWQ7SGOxdnFAHFlvhsSLe1M3amPzW2mPQqdj3BCkaVUiG+ex7vwIVOfHiRdvk3Kq5hOW9JVkz1nrl6nkmqhsGovHVsfwt6wDTIyRCsacR+mJwk/O0vl9EluXL5E1NrKqj0PklmzmdrMPDeOH+fWzUna129hzcOPQkeL+XjE4lJkJiIn0j3MSMnSasdkKRBO1F5mMkDViQKczbyE7cUwMsPc33/ApV+/R8sC5OpSOLqaETBu1Sk9vJl1/+cPYHMfspkJ6JZOoaSqGjRvaaesUTQ2gLf6/xvNX1JmN8D41z/Yl4H411+75Z9cXoF/7itwr3j4K33E7/ZG71Wa8scu1N2kKUZfB0Ho41oZ5m6F/Pa/vsMv/+ZNqOdoLXXpcCWWBH/IBhowW5li4/bVPPncg2y/fzXd/XmslMg3kg14kRQxzJZuuIk2cfF9KCpoxEULy2kkL+IXIMP6koQnKgX56ZlyzMjIBCfPXOHt/ceZWvBwC0XF9qpdlRRCDTYxQNyJfNYMtPPso7vZtrab3rYCwreZ4SFhnEWK0EgdNHILadxr+Ila15lkZ4E8cg31xMav7sPt6WkdNNWQUKClVKK9tWCcviSDo+5x4too7549w/nJCSoSUpSR9EyfVK3G3oEhnt+8nYd6+mhTCCKA0ayEurUsitTNQdk4LDVoQ6/HDI/64u2cME23iXj98ln2X73AuVtjlFMWfsq4l0TVGs2RxYZ8Kz9+5Ek2NfdzdeYGb1w8yf7hs1Qykg4YY4UB+YrP06u28O1te9hQ6qSkvJ0RaDeAeEOacIe9SroZSW2lUh8rVpB83ZtRRvylY+/rsGacdoj8UIN8tnSvYs/gRp5Ys5PedEsiTWkMc8nvTIYD1cUnYcT1fhCbTV+BuACCkzOX+Le/+WuGK9eJxe7Z8Ykij5Rj2Ddxl4lDS4ciW+0m9q3ew1NbH2Vt00rSYu+QEMtKwpvYzeSTMMydfAWWz21/gguT53j5kxc5cfkYZCVAySL0QvJRnn3r9/HY1qdY372VgiMRSka/bYC4YcQPXdrPy4d/yfXZi+pyIjMNGTu9CMR/8NSfMVgS7/uiAnGVkmidpik+yaPTAOLJhQrQViB+lnPD76k0Za56BTstwTsiTZECVZ4/AeLCZAsIj8mI21DgknW66G7fwf3b/4RidhUZp5k4Shk2PBne1GdFMgI+X4KJ7MXyCMMRrl39LefOv0DsXCObrpB1DTOswUFRBi9ooti8lXXrf0yusBVoBZHCCEOr4Nl0PgycXfKlr1uGcBJq5yiPv8bc5GFcdwE310+h81tkWkXPPUAcl3S+xLXqEI0TTR3Cm3iN2txZZBQz39xPrns3wewMlRsfE9enCJ0Cpfa1pFo2MzWbpxp30tqzhXzHWk3/1ChK3buSvUrtLs11NuYWGj0D2TuEgHAiCeyZoz58jOqZd6lePknWK5MSdyklJUTyZnIBqn5AzS7gZXrp3PwA+R17oNhqGPGFCvXLl5g4fZLalWHyuQxtGzeS27oTelaZdZuZU/tRRFPf3g75rBi4LwJxUq5EYykQlzsmlXRGGkPp2jVKllv2YHFVUcmZDGoOT3P7/32d4V+/T1ecoxCarlXNhblml+bHttHzv3wHVjbJxHKyh5lE5gTZG0dHJUHMq5i9zrhTGWCelF9L6fCvcdgtA/GvsWjLP7K8Av9CVuCfDRC/W0vtXtfxy4G4jsDhlWHs0iwv/eJdDr59iqiWopht1pcQMCEjT75VpWeolQf3beWpbz5IZ6/YpEg4hYG2AtgaVlnGA9rIUhoa6MbQZgNmmgU2B1PjINYxKE0SFCcXYZksalUYGZ3i3Y9OcfbKDcam5xHSxk0CgyT0R71rQ+HEQtb0t/HMo7vYvq6P3rY8aQGbiQzhd4F4o83vEEQxrrBIElkSw1SlzrWpKWpRpAd8zfe5NTXFQkXisy1KuRwDnZ10d3UyW5ljqlbhVrXG2bHrnBwdZVbWNOUSpcVL3SfteezuH+QbGzaxr28FnSo+kBIgCVRpDI9KMMidhB/zESdOBhpIJGuTaJtlZWfikDPzUxy4donXTx3mlowx5jPqcS7vOVWp0eFb/PTRp3lqaAc3K7d49eJJ3jt/koo4rQjm9D1KfswTQ5t4fttuNpa6aGoAcek0JPyywWJLrMcaVL0hBVUCIgVA1fIZrU/z4skPjI94NkbQmRXEpDxY29bP7hUbeHrDbgay7WQSaYrR3P4uEBeJgupMlR0VbUWgGHEBn1Nzl/l3L/xnhsvXiPKybr4y4mmZIRDHGqEuxekjtulKt7Jv1R6e3vIoa0qDuIEM0RqAYDyMG7IIwx42Hv5QgHgwwYVb53klAeJRRjQIEl4TUYgLPLX1KR7d/ARru7aQQ1IYzb0vHaEIX4c1P7n0Ia8c+SXXZj4jtMs4tgT6pMhYzaxo24wC8eJqskhhZ4C4vAu5ftFKm7skKXa1QyHFZUhkVbg9N8y5y+9zeexdZsqXcDIeYVwzbh8ChmWIUC9YIH5MLuNiid95VKKluJ77tv2Q9uYtFDN9xFFW70zDAJsC1iS8Np7ihu+cPJ8yuXGN69de5NSpXyoQz2drZGU2RIC4DsEKEG8mV9rCqtXfpdS8E8vqI5bKKUn0NOgtAeKJpaiWyraPRRUrniaqnKV84zXmbx8ik54llesl3/Ec6daHwVkJcRORSmo8rGiGaOEU9fFXKE+dII7rlFoHyHbvxpuZoTz2CaGky7ottPdsw23ZzuyMSzXM0dK1jmzbaohLUj0mSFWKNHGKacyUyDCwrIlo9o2tkQxRSxFoR8LIT1M+c4DK6Xewbl0m5VVxE+21EAZ6z+n8iZAOaRZqKQq9ayiu20yYa9L1jxeqVK5e4/bwJcKZabr6e2nesAG6V0BamG9JNk6qdQHfYYB41tDSQn5oMPEQd6mLTESfB+P2pPd2cj9J4WwGTpNZHXFRErC+EMCFW9z6j68x8uJ++lJNFEkRio1myiLobaJl31aKf/o0rGqGpLEhrk1yCQaLJ57/iVVhMhpvkloTaUrDKKDRDfk67ihmLb88eXpZI36vSGH5+5ZX4J/fCtyzRjwSFPg1v75skLLxK7/uBrX057/INcUw4mZYbX4q5NPDV3np79/m+meTRDWHlCNccoydtqkEc6RKMd/+0VPseng9AytbyajQucG33BnKNBpTYZfNlP7dK5oGx5poB0OTRygZ2aYdLoe5RHq7KlW5dH2OQ59e5O2Pj3J7rkIqnUkSFuUQFMBqwO2KrpKma+7eMsiKzia3DRnzAAAgAElEQVTSlhlKMi13wxYbIGO0KCbZ2aQtSlhO2YZPr93k7cOHma17BJHIZVKUazWq9Zoyrt0trazt66Ors53zV4e5enuC+Shi2vO5Xa+rf3hdJJeuuMLUVXO9o6+Pp9dv4rG+IXqU00r8z5POgdFQ3tGIK1/f0F3KddoxgeovLbVvk79biCNu2TEHrl/kbw+8zVVvnri5oNpQAV12xQxiPrf9fr61ZQ+10Of14VO8evwTKqJxF7bV92gK4LHBjXxz6/1sauqh2biCK5hadJBZvMsNODYFmDl09fvEMtCR7EWfq7UpBeKvnzrIQjrEzqXUbEJSNQcKHdzXv45v7XiElbluzS0Utu3LgLgCCaGIRSNOxLztKRD/D7/9Gy7PjxLnpYsih79ErGsFp/edWFfGQUS728zDK+/n2e1PsLa0ilTomuHfhje0vpdG5FRjgFZ6Lj4z0RSnRo/zxtFX+XT0FGHaFAMCxEtWiW/ufI6HNz7GqtYNpGUIVDsbxmEksnyqlDl8aT+vHPkHBeKxI8OKRiPuRgUGFIj/OUPFNWQwjLgyhnLfyT1hyVyAKVX1S4GrkeFEVpVyfZxLowc5e/llJmbO4GZ8QurKZIu8KvQDZad1fcNAGXFxbBEXlWJ2JetXP0N/zx7aiusgakg85C0YdxADw6WoSAQGek/6i0B87PoLHD/xd1juDfK5GlmxLkwGAQWIB1EbqdwGBgafp7nlfjKZNcpgN7oQCs703ldhhLnnJaTGFj63hiWWhN5FyjdfZ3b8AGlnAjfXQb79G6SbH4D0eohluFK03AKY56AqA5uvM3/rOF51jvbuNaT791CfnGXh+nHC2jyh20yLFE+duwj8JgIrS6bYg5XpBpUIuWY8QtdB3HpMgaVPlg6v3uncqCgrrmFHZVgYZ+b4u1Q+fYdC5RaIc48aipg9RiVmQlrIv4cO9ZpNlC4RNXVQE6Y7skgFFm65Tn16Tmc4Su1tZHt6iLMlqn6auiePQmIZGvr4ts20/Ex/P5ufewart9tYQyqxkRAeif3pnfeR1BaJJk8IALH7VMeU41eZ+P/e5sabR+l0ChRIEdR8grSN3ddK6b61ZL+1F9Z2QXMammyNt69b8swlZphmY02clhbHgZJCRDcOA9iT1tTXPeeWgfjXBB/LP7a8Av8CVuDz8453u+S7uqYs/YEv80K8m7XgVwHxz4PcLxs6uftrGG309Dh8+PoJXv7FW/izESkyyoR6gUco7F3JZtOulXznT55iaF0zdirSYUXHtZR5FHuzpQNv+noajy2DjgmD19ACJAdug41UIa9SiNIKTmLvE39zAdCSgBnbKaY9uDg2xSsffMyp85eZnZVwlRR2NmvcDSIHNw5pLzrsvW89j+xax4ahHrLKDguwF6HxHWmKkasYeCN/J5KYhQiGZ+f48Nw5Xj9ymGkvIIhs9XY2x5lE00N3qcSWFYP0dHfyyZkTfHbjGr4MdGazRKm0XpMkPIrc0wtqyE9v7urmsdXreHpoDf22Q8Y0uRui+QbvnBQvibf44k1gzCXEiUAAlYBNwaWeDbPAsZkxfn7kQ05P32QhFRO6RuNNpUq7neK+nhU8u34nnZ1dvDN2nl8dfI+afGbi6lKv0xTEPNS3lmc238f2jn5aFR6LlMEkLjac28xiGVZcU02VUTa2ijIYKUx8zQrVR/yFE+8rEC9nImSCT/BM2rfoSjexvWcN33/gKVbmushJmuKXAHG5XYyhXgLE45AFJ+D0whX+/Qv/iatz14hy4jkvQTdyvzSG5gIF7+IKlA1T7OrfzvP3P8vWrk3k4nTSiZH71PgsNyKd1E0lWXeRpoxXb/Dx+YO8/+k7XL59CWHERZoS1AOa7Ca+s/vb7F2/j6GmdbhxNnF/MUBc8l+rVpkjlw6oNOXazAUst0YmI77p4uGeo6d5Az9+5i9Z07JJXVR0CkFY1iRYShjMZM7NXFVDQiOBORJrFC8wOn6U4xf+gZEbh3EzklYpBo/immKY20UZQCjDyDJMmca1CmTdfvq7H2b14ON0t+zAiloSCZe8kK8g1PjXp1Q/rg2LhsOJBvuMcv3arzl2/Oc46QkKeU+HNQ0QD9VHPIjbsVNr6el/lta2B8nnNhppigonFgVYCRA33LgO+zlS5BtW3IlGCW69xezN9yEYBidPtu1Rsi0P4BS3gdUJ4uGu1zwN3gXiW+8wO36K8uw0nX3rSfftwZsPqN28Qliv4ltZCu2rKXTvVM/w2BKZXTOx00QoziWOFOkiwWlIKQyzrARGQzxmTLHNbIJVwwrnYfoaE4deo3rufVrDeSw/1DRNcUvRTk3SKRTffEmAjeMUXiCzEC6eFyrAdiUV1c6rY6XI5txMxnTXcPEktLPsEwSmdyJ68jiT57aVJrV2HTv+/KekVgxoIJq5VxJpTeLp3Ri+XhzaFMeoJOWXmqSFVajtP8Pkrw4y88kFmq2sWozKhasWvCmHM9BGbssQ9Z4ChXU9pDYPwkCTqnmEfzG3iNkfRCu+RHWnYVbGKdR89qa4MTf1F51h92Jftuya8i8AUS1f4vIKfI0VMIRx40S++y+4JyDe+PEvQvdfF4jfreX2RZf6+TdjftYALMmOGLvi89qv9vPOS/vJxGlSVkb14SEB5WCe9dtW8YM/e4at9/eSbTLSyYaL32LuS2JJbgY11cQt2WwbVGpDlPu7QTFm2tEXz0MFysr+6c9L7zbxTrZd9emu2XD0/A3eeO8jjhw7i5MtKvCVIU9bDrowoOD63L9lFU8+uIVdm1aqNEVa5UmvPoHT6r23WDzIQGBkuUxUPd47d573zpzlzMQEdcfFcjLEeroIuIqJQ4+mVIotgysZGhzg6MWznB8dIZSwlXQGS3wbxRZQA11E+BOSCnxWt7bxyNBqnlm1jlXZHHlNdVyir0wY8TtanuST1HauyFLM8b/oNiCyGdumbFlc8ed5bfg0+0cuMDx/mzDt4soHUxfLwIDBXBOPr9zEfdt28MnEZf7+ndepSF2SctVWLV8Lub97kKc37uT+niE67Ly6tBsgniSNLt5YBogbpk0kKQ0vX9FUR5qsedWb4oVj7/HG6Y+o5CBK2VhhRDZyaXPybO5cyY8feo6VuU4dIk0lt4hy7Mp8y+dvAmnkXjPntpGmyOvW7IgzlRH+3a//mpG5q0R5GU4TiZFh8V1VVvjqTa3iq4WAjZ3r+N5D3+L+QRlczZMR7bSUG4v+xqbUUj21SjIifMvj0uQFPjj1Hp9cPMjNhTHsnI0jzj21gBJNfG/v93lwwyOsKK3GlWTNpIsgQNzHw7NqHBk+wCuHfsHozHkdpsxkbezQIq6l6Cys4SfP/WvWtW+jaLUl9oSJTf2ig8SibF1vAFWOaL9K5CE1bk6f5vCZX3BhZD9uto7lSgSWsMOJSlgGWHW2ISbtiqNJCkfsEa1Outr3sGH10/S2P4AdtydDj/J6njqZGCBudONJEylhiOvAVcauv8jRY39LKjNBPiex8pJma6RRDUbczayju+8p2jseJpvdTBQVFTSrs40y/5olm9xh8qGb50auX1aR+BrMvMfCrQ8Iap9S93wyLfdRbN+D27ID6IZYxMqyHpPgDRNPHmDq5jn13RfJSbp3N/hpmJsirEoGgkO2uR+rZS24HWCXwClqmmYg90RilG/6JkYspF/qjJIkbTX8sOV1pTAJZ+DWJSY+eoXyhYO0254GVcVeqLe1dAkViIuePbQJPXl2UkSBhRUklpTSzQktMm5Bw9UCX0J2JJlY9lNJUzNZApEMtstzEkX4qSzTbpHMli2s+ekPoa/bOKfoAMqSfVgBtxnaVEeVZD/RNGG5sAUfbswz+/ZRZl89RuXTq5SsLKlICkNDG0iJV7YjaqU0t1yPpo39bP7uYxSe2AGtUsAkuFqGNEQ2uMRZyUhkkrCfxUPxy4H4vZzdy0D8XlZp+XuWV+B/3BW4ZyB+N63L1wXiX7ykS1Uypopo+HirnnEJmGrsz/PiHX50lA9fO87Bdw9TzBTIpPJEcYpaUGXBn+C+h9bzr/6PHzO0tqSGCuproUE60q41gN6AA31F44byOaZj8dUTZYh+byILNlSbSWFLOpbmkBBGM/CwxApNcJjrMjZT54NPTvL2/mPcnq+r07CTyStzLcN8Octn29o+vvXoLnZuGCTnGADSILESvccdpwZlmsWxGK6XPf727fc5enWU24GE0wgQT6mu0mhEhZMKaSnkGezppbO7m7NXh7ly8zqBAHXxWxfAk01rYE4kXtZxqIx4dzrDtvZOfrJjD+sLBYqhWMmZcqUhyV1KEN754IQVC7VzbypDA1k0OiSOqcQi1bA5dOsqr585xoGR84SFDNlMjlhcRojIeSF7+9fw1MP7OHfzKr95/y1mJZE04xLW65Qii03NPTy+diuPDW2kxxHflBiFqkoXJ8xl8kEbqUTCXhqakNgyDg1yUF+pj6trymsnD1DOWoQpi5T4Y/sROd9mXXM///rpH7OxuIK8QD/Vxpv/mVsoSeNL1maxjR2H+AL2rZiLc1f5+3d+xdnpz5iNF1S6Ixcl1y1dGHWxEFY6CLHqEW1WiSe3P8J39z5PEyUyZFUJH4SBAtPkttTbQywnAzzKzHH+5qe8tP8FBeS+4+GFnnZpqFkUohI/fuKnPLzlUTpFYx0K+e8aLax2coSzrnLksw9548gvuVG+RORWcNMyERwh02/tuRV894k/Z2v/Pkp2h3ExshPLvMRn2axJ8nQ1GHH9Mwm5KlP2rnL60iucvvg2tWicQOQcrnSppHAUEC5ljcjNxM1Erl+KnTSEzbQUNrFhzTdYv/JZbDqII5Oya55JI6I3d1xDmiEvLDtAHcu6wfjN1zhz5h+w7CtkM5Js6ZES/X0kATFpwlA6aEO0tO2lb8WT5As7iOImbGHbxd1Hem9iFRiZeRIVqMlnp5cgZuk1sG/AwgfMT75HUD1BJM4kqR7s7EpK7btw0yuw4hZjUxpMwvwFatMnCPx5cDspdm6C4lrwRX89ReT7WsTjNoNIUSTe3m2BtHh5i3e7Cuw1QViKb52TEJZcnqbE1UeAqflMZG8RJr4O89fh6jFuHX+X+vVz5Pyqsttya0pxKASFJtEK8K7FxHUp7tMa4hN7JnlYc610SNQmkl+rM7rJvIAWLVIQicWqyPaEeA7wUhmi1n7y23fQ9vxT0N1BLNpwlQcm+3EiJ1N7TbnkRlBX0tVy6xGUY7gwztgLH+AfOI99dYpM7JKxZKbAURa+HsVq1zpdqVBxI+KOHEPP7qb3L56FFUVoT8C4fnyBhgqZ9F1zV7lLeBmV6ST39b2wXvcCI+52ni7bF97L6i1/z/IK/MtcgX8UIP5lA5n3vkE1oEQD4X6ezv9dgCysi5ynVz6b4cM3j3Hkg3OMfDZGc7GEY6cJopSmCC6EN7nvwTX86//9RwytbTNtfLUblnasHNIm8GIpCG8AB6P9XMTX+seLV9VwA9EDIWEjlwJxHXiTPxdmTDS5wjCnVI4xeqvGK+98wrsHjxKnRQ6SwZNWb+iTtwO2ru7j2wrEB8gtGSC6c43mSvRVLfRwqdk2l27P8+9/+ypnxyfxRV4isexiB6bDWMa1I5e26GhtobOtg2yxyOUb1xibnNDDRnquOrgoQFycZqQIcCxSYUCrZbO5pY2f3r+XzU3NGkOvjHjDHW0RCSZYNNEEa1KjfDWSH1V7aXSmAmOkiBBDvIu1Kd6+cJrXzh5jzo21KAhEHiDMdt1jZ/cKHr7vfsYmx3n3yMdMW4H6jkt4SD6ENcUOHhnawLNrttOXbmokVjfqFiNJ0WUzw1GNoazEkF2BuK9igt8F4vNpM6wpzLkTRLjViNXFHv63Z37K5tYh1MBQgLituZ3muFYgbr5MVHbiGy/WkjIIK6x7+Qa/2f8Sx2+dZdKfJrLFclKuTe6XJOJersnzcQKLFjvHpt41PLfnaYbaBik6TaTJKlMpQNwwjub1hMmeq00xXr7BoQsH+ejMAcbLY8RpGeqVLoKLVZXf2cafPP2n3Ld2D+3ZbqzIJq0tIhNOpb7q1Djy2X7eOvpLbpYv4bnz2I7EoIshvENLqpfvPvkztvQ/SrPbrX74IhVQ/bo+G4l8SSVdi3jcuKrIZxhXqAZjXLz+PifOv85MdZiAWSwJbJJ7S73uJZbGTYB4TUEwkUvk58llVrJp3TNsXPUtXLvXAHQBncqCm9f/PdtTlcWIbGSc6dvvc/Hib4nCcxCPa0krOmHJpLHiHEEoSZm9NLXuZmDoGxSb9hDTZrpL0nlQCtUEOmmCp8wBRL65xqAGMgBpjREvHGRh5gBx/VOiaBovShParaSyq8jmB0m5nUYGUpnAmx8h8ka0s1ZoW4/VtAZcibePCauzyr9bYhVoFaj6edx8H25xACsnEpes9oKkQye5Ao5I23QGQgpyKdIMw2xCqBpLJCi6ClOX4crHTJ85iD8xQsqrK8jWfoK8H721xbXGwq5ZWL78XlcZbtF1SEGiY7ki81IPfNG2SRiPkYipd7wEZwXy7yIAEhvTEC+bJ923huKOneSffJi4oxVxTTFPU2Iru2iQbwpd/WyT2Vvl+qWZMO3DsWHO/fx1UievUZz2cCPxsxL2xSIQeYp4qzsZ6vWAwLG4HS1QHsiz49/8kOLj26AzA6kQ8kmAkDyLyQ4vr6qNhoS1MUD8zsF/72fd3cHCMhD/lwmklq96eQX+mBX4FwHEjYPJnR1PWGw1ofDhxKFRXvqHd/nsxHX8hZhiXrzDXap+jJuz8J1p7n94PT/92TfpH2puCHYV+Agz6uiB3QDYjVzIxI6ucVDpyxmkmXhVJNpKA1nMzyceySoNSHJshFUWBlLs+ixXw05koHKuDm/t/5RfvvQG6aYWPMul7Av4Csg7AZtX9vCtffexa/0AGRlc1KGgO8VCQuKaK7LlMJOQGDgzfpv/+9cvcXFmDqupCS9xN3Bcw3SHQV1b+y1NRVqaWkllsgrCZ8vzCsTNIJalQLwm7XXXWCIKEG+xbTY2t/Jnex5ic6mZ1hjSi/aFSyQni5XKnegj+Z36x4sxi8b71xdG0bY1aXPSCjh64yovnPiYy+UZao4kQxr7Oafus761i23rNjBXr3Dis3Pc9isKaAUgZ4OYwWwzu7tX8t2tDzCYbyWrHKqAgYbx8F2AuBRLyiJLYWCAsjDiL536kFdPHGA+E2PnpU0e4PgxdtlnKNfJ//X8z9jSJkA8/ZVAXD5XJWfFR10N6SLGvFu8cvgtPrl2guvlm8SO+HubdRGmVT4wiaIX73cnjCk5GVqcAns37mZD/3pKbhM5t0gx06pAXPTQOqZghcxVpxm5McylsQsMT17i8q1h5oJZdY0TfbWAlkyQYbB5iB898Ses691Ic6pdAbq475jCUjoEgYL648MHFYjfKF+k7szpYJ/o4gWIl5xOvvfkXygQb033KnsqQgiVhDQGMxPduAHiS5JhtRSrU4/GuTlzjKNnXuHareMElgBxAdAiETFgJ2W5Gj2fdkWuI37r8pFkselkw5qn2bzme+TSK3GsooJx6Yc0HpqGRM90uUzMeywDm9YEC3OHGLnyGvXacXx/FMeqaydL2FPXyaknt++3U2jayeDKb9LSto8o7kgclUxHTX3XTTtD2eU4rqkfd71yi5RdxmaM+twRKrNHcfyL2PashsuIrtp228hkO7GtZu0y2LVZ4tptiCeR5zZTHAC3G/wWvGpM7NdxHBc7lace55mu5yh1b6HQsQ07vwJskaeksRWISwKu0sfGDUceQd3ATFCU2VITRjxYIB43/uHlS0exZsdx6iJXMYOZsiZaVMpnKpi8nshRcPDEBsrKkE0VNHjHK9cJPbnn3aSguTM0LfezaMtlMjoWb+84ICi1UFy7hZZd92M/sIOopQnLNZ0Z4w4uD48pdM320mDzzfOiFqkShjBZI/r4PEf/0wsUL03RUXewJARKLCaldgtFNy/dmrQC8dCxqNo+N7N11v7sG/Q+vxs29ailYSx6M9e4chlp2ZIQn/9GQPxepJ96KY028V106X8MIFj+2eUVWF6B//4r8I8OxO/VruX33+q9MOKJyiCRk4Q1ePPl47z4928zPjJH3i0lftoOCzWPdMmlYyDDY8/cx2NP30dbV9aw03JuJLILox9d5JfNZS0OMUnr1BxAcnI1nB8UViaA2/ylcfTWlmwDiOsmKcA2Jgx8bNtV1rUWgjhsfXT0kgLxOFukHEElMLaHaeps6O/ge4/vZs+mIbLCiCe2WcnFJYGecqgIwyOpcq4G8pwem+CvXn2Tz6Zn8bM5QpEZ6Juztc0r12jFnjJ++XyBbC7P7MICNd9TBxIBxsLCiTRFvK7FNUXenhMFNFmwvtTMXz70GNuLTRrqkwobevglnYLkg71jqGcYOa0EZBhRDvJkzRQoOA5VCdLBZtif45Vzx/jw0lnGwwqBTObJf72AgUIzA909Gnt9fXKCqeoCkpIqw1MSad/vFtjePsBPdz+mQDwnCnEBs4n/sZZYDf1Rw4NYKzwtP7RIEmmK/G9EpCknjTRlPgtOIUPke7jyfhd8VmTa+Tff+Uu2tq5SjbhKU76CEVdN/yIQj5kIp3jz+PscHDnK5elRIkdsWRQqGR2v4ADHwQ/kxpD7wtZh0dVdg/S39uowXCFVornQTtoV4BWRSov+PWBqdoLh0YsMX7/IXDhHjRqRMPuSMBvaBPMBvc29PLBxL0/ueJqeYj8FqwlbZAjaJTJgxxfpiOVzauQQbx/9B67PX6DuzOJHZe0jRVVLgfj3n/oZWwYeVXZcmFZ5poxLScNZqMFiNoB4UiBp6ecTMMVs/QJHPn2Zc1feI7JnNSJRQWSiD5fPMe1apN07uvEoTBOHzaxa8Shb1v6Q5uJGUnYLcZSRZJikG9EY0DS43Hw1GPFJ5maPMDryOrXaEQJ/BMcWxl2KITPkadkZavUS+cJ2hlY9T2v7U0APUeToM23QrZHAKM0f1YnjKqE3zczUZRxrmrR9i6h2Hm/uNG4wTNqZJXIDA5StLJaV08FQkcWnZS5A4uHjeZNEazfh+zmCSgYnSqtGWawOQztDNc5Tpo2Owb2U+h7BLomHeBOxaP0brk9LQrcUgidyHZX3aJCPFBEi5p7Dv3yc8qfvEF4/Q0YKgoqYCqYN2288oUwHTGw1pbWnMZMunozC2Fny6RJu6ODN1/AqHpYMEqtzlJR1ptsmMrVQdOMCxO0UC2GI19RC2/b7aX7gAdiynri5qNdvrm2J9t5szosZD4v/KnpuYTiuzxIcOMuh/+fXtI5VaA9Sxr1HbDTVal/jeLUL6tdDtVKtxh4LLQ7FfetpfXQTbc/shF7pJvoIC6L5DJ+fM2kA8SWD0WZ7+XwX9w870JeB+B+2XsvfvbwC/6OswD8KEF+6Cf23BuIyha/DUTHU5uE3P3+PV371HnMTAR3NEuLj4aRcFup1Cm1pNt8/yHPfe4RV67rISXCKLSFAEY4rDFEjjqYxnGkgudGvJJtqMl14p0FpQEpjOMu83wYQN7IEZcQNjaI6UR2YssTZRMCe6aJ++tkkL7zxPiO3ZpnzY+q20fs6YYU1PS38+Km9PLxtrUpT1F5sUVtrGMKGSV0oYNy2mRdGfGKKv3r1Dc5PTuNlsjqAKeyZvF+5QleGDoWPFXBjO7gpkfCEhMI6SpKm0EaOrdrruoAkx9LQISuok4l8VmUL/K/7nuS+1g5agEzi7avvTyn75CKTwqHhuds4P43V251aRzsFyoxH+I7DROzx0c0r/P1H73C5PoeXc/WzjH2fkuVSlOLCgopXpx76JjJehkm9gG47x9bWXv7i4WcYyhpG3GjEDbCUomVRHvM5IK6aUxlE+wIgPpeOfgeI2+XgDhBvEyAuNn7iG91wd1g6uNdYEjNcK+9dhmBFAjMZTfP2yf0cvHKUz24NK1COpO9tiduLGXZUm2cd/pR+viQfxjSlC2RJkxJvIDtNLp1NMnNCXCHG7ZhKbYHZhRmmF6bxpfMjMg8R+QqAClIE8yEbV2zkiV1P8uCGh2hCgokKynzKeun9rIVJoKFA568f570TLzA8eYqqPYW4PqctAVwBLZluviMa8YFHaU31qRbXscWI09yj+vtUstWQEsi92ADiBsUGzFCNryoQP3H+VSJnWkN9JDhI3G9UNx9bpCTvxTWCBktTSKXT00xv5x42rf4Bna07ybidCEAXPzqd7Ws4pdzJOVoE4hI3Pz15lMuXXsbzD2NZ1zWWXmQl6pWtwyTivlQkm9/EqtXforX9GYj7dZBT9NGLN7Te+qIbF+15Db92i8mJCwT1GzQVFsgwRrhwDqt2gZQ1SeRU9N4VQKo+LaJtl8dPJB3SQbF81UHHdga/bhFXxJ3H1U5EEMqIa4pKlKdmd9K1+kmK/c9CcSNYLZjM9kYnyDz7DS1zY19a9HXXP/CgdovauYPMnXwTbl6khEdclaIkq/dNw2lFsbfcRxJrG8qwsK3D5rLeKSenQNyv+Qp0RT7o/P/svYeTHVd65fnLfN6Vt0AVTMF7ggAIEAQBerZXt6SWulujlVlJPbGzsTExuxG7+09sbKxmZ2JnNLOzklrqbnWzyaa3IECChCMAwhMeBVOF8lXPv3Qb33fzFYpomAKbrRkpUAwSBPBM5s3Me8937vnOUQ25WHya+9kLPDw30PtEGsxF1l3KNtD2yKM0bt4MSxZALqPHL6BdA9XqzH1d91+fo/VODRnrsg9nb1B7/wRH/+51Gkeq2rQtDLwUVY7scMhukCvQPoZfExLD7BDkxcp2eQcdT62m9ZuPwMKcOEBqQ6i0eKrCsL4eTG+w/ar/9xcB4jONCB4A8X8usOrBeTwYgfsbgf+qQPzzbih3Z8TrWmPTXGmkKVMjAT/767d45+WPKI66dLbN0WAK3/Kp+A4d85rZ9uw6nv/mFtINKFCRtwowFYBp0GMdjBuJQp3true2CdBVOQKKa9oAACAASURBVGJd41wHkoqtRA9rdKHCJJoXGgbIMNGSmikMnmztmu16+Z30FV28OsH7e4+w59PTTAghFRerNLEKK7CgNcv3n3+cxx9aSjJ0mDBpnAaUG4I+/APb0uAe0YifmSjwb1/4JadHxrAaGnHCkCKNC5c2KWW4RfwqrJopH3SxF0Atns2y+Ss+6GJvpzWFgHcBCFVsp0JPJM4Ptz/LhrYOTdcU3lEtGutE1Yx7L7Sjxhe2KoxzEcQov6tIE5TnkYrFiGmKoa3NrFN2wIn8MD/eu5NPJwYoZ2KaxCkLciy09tNGy+m0RjkPh7jn0+TZrGrs5o+3f5W+VKvweBq2I8dnQj9uXkNTyOge782xsKWNVaQpHpcrN5s1C4lAI+7FAScqAKLkMj/VptKU1a195ASIa0pk6ONdt7ec1hKZXRE9hkAaxcy/40GeD07u44Oz+zg5eJZALAyFFVffeJGjCK4T6U5gbDaV/Q/U01kGKyp2fE5436kuWez+lOM04ET05rYkytZDSEQ1YZFwJYg+w5Y1W9mx4UkW5vpIkCKqenNTkNabaqXl07GqXB7+jI9PvcnRyx8x5Q1AtKaR5wLEG+LtPL/1d1jTs52OzAIifszYBYZFmQEx9V2QsLCY1taaC+GTp8J1Dp96nYMnXsSzRrF1LKTZUMCYumKrdaGECUU0vVTMqOWBbqa1cR3LF3ybrrYNpOKd+F5CWeGIYLiwDjCXu14GmoLHCiaYGj/O+XOvUqnuxbavYAVFbGHjLZFVKBJXnXgyvYTeec/R1vk1YD6Bn8aSYJoZajazuyJCsSpubYzJsUu4tRs0pIuk7Bu4hZO4U4fBvYYVKatvuAlQCm3wxK/btAiYecm2tUhWtFjysV3ZNBFJR4wqcQpOkgoddCx6lnjP1yAtQFwSRmU3wFQecg/orFbX6Ic7dTcTdeQClCF/hfyxXUweeYfoWD9NYgLlip+9FBviP2QKSeXFRZoiUhBxQBFLQ3FMEZmNvE5cVkSPrShXXFLkz0yypViEyj96auK6QlSDfEoNTbQ99hiNW7dA71zIpgz7Li5C9WTj6cbf+jU0TLnr1YhK6SqJmsev4rx3nDMv7SI+ViUXSWLJ/CUkiPibCwAvudOyGrEL9WyLfNzD6c3R/ew6Wr79CCxqhEabmu2rPn4aiMszbPwgPxec9euw4V8EiM+8l78I+L8/iPDg1Q9G4MEI/KZH4EuPuJ/tAf+qZdOtQLy+JWnIHWFxzaRjGuGkQehGf5lf/O07fPTuEYpjHp1tXXhBDSeoKkpcvHoe259fz2NPLkWMDTTgQif40Nuxvp1sOKNbgLhhd02C3E15c11ZEa5zITA2zJ2JoRerrmkCUIGNOD+oVZfYeIlhhQvXhvLs3n+Mt/d+ylgtwE2l1WebWoF5zWl+8Px2djy8lIRiFYlwrgtjDPBVD95wTao4LrV4lLMTRf7y5y9xcng0BOJhMJEel23ivu0w6ET9tMWeS0CeNApKg5eNq24psvZbCubsqHh+u9huhTlWlH+54zk2tnbQKtIUDcOZoQ+vX/zQTSWsRZTNl10AcXaZosZkIa/ShvZsI6nAV9dvOfWiFXCxmueNk4d459IJhoIqXjKmi7+pmQyzLJINuQuk+VTSH+O+T6rssSzXwZ898Q2WN3RrkWBSLw3gngbidTMNPVZTiCmEFuCl7tCfB+JFIQTjmumnril2yWF+poO/eO57rG1dZBjxuwBxDZXSgswEMKkowvKZpMTBC0d478QHHLp8jCBjG1wpQFxSRYUdFSI8cLHEBlnCpwTsy72kRYm4V4gmQECjKDhEVx7aWsr9ERXphFxj+X7pM4jglwMyQZY5jb08s+U51i/dSKMlbLiMVFyVFXUgrnJ+W2BllaFCP4cvvM+e428yWLxAJOkRj0SpFV3SVhOPr/8Ka3u3s6BjlWHWJV0xdB4y96nqIcLNpnrBUr9ZpFAoUQ6uc/TM2xw49jNqwSCRmMiYZDdJXFhEYiT6dpEKyMNVw7LEbyhO4DfR0vgQy+b/Ft3tG0knuiAQn5+6RjwshMwRhYmYcjWlJM5TKZzj8qW3mMrvxHPPEbXLJuxGC2pz7VwvSTwxn+65T9LZ9Q2IiARELAyTOuTTE4tOIaZIsPwy1fIYVpAnEZ0E9xLu5CfUJvaA049tV7FtmTekSVvYfdMXII+ncfw2YV0qX5Hxq0iRboC4ZSVxrAQlJ03V76Bj8fNYPV+H1FK1MfTEri/UrBtNfh2Ih9dhZtKpvE78w0fOMHF0J4Xju4lNXKchaoKqfN8Acf08eanc664UBXL/CbkQIxCDbm3ANEaOek7qOiOgPIYtN7Y0anoevuvq+YiWXPzOi75FqbmFjid30PDYFujugFRCm4+NU6GAfOOvL/O/ugvpo2vWAS1yZcgnqngHzlJ5+xj9Oz/BKnvksjnsrPirS4+HTcyxqQ1O4o1ViLtyRhERbVHNRnDnpGl/YhWtv78NljUoIy6nJfODSYk1t7DuCMwwq7zXenc7a8J7vWcmsL8fm9/ZfO6D1zwYgQcj8I83ArPt5/hvEIjXdXZhW2Qo8TBA3NiQyR+VC3Dl3Ci/+Jt3OPLxGSpTAa3N7erzIJH2qZYkax9ZxuYnVrJ24zxlw0U2qaEpAhQN4WT8fhXo1dswb8pS6qXBxKTHyMgkxVJF2cnGxhzNLVkyYqig4MUkaWqhMA3EQ3AvQM/1iEpDnZKZvjYGjk06fPjJCV7auY/hio+bSuHKZzgl5jYk+MFzj7Pj4eWkdOK/FYjLEhIy4qpPtrTh8dxkmf/w2pucuDFMJRZXjXg9jloAt5GNCngVSstWW0UB3DVXgosi6svt2HJ8apNgNMXCogcu1Cp0BPCvdjzPpo45tIkK9zZA3GCu0NbQnLDGsU8GHgOlKc4MX2dwZISmVIYVPfNY2NhCwg/UYqxiBQz7NQ4OXubnn37EZ/lhnGQMR1MkzY+AUNELy7+uI1HorjmOfIVFqRb+4qlvsaZlHtKyK7FOAsRVEqOLutGp6ueEQFzhmTqqmGbNm0DcJGsWE+BK7LmMhTDQRYcF2U51TVnbumTaR/xOjLiAZ9NQJvefgA+fmuVRpMrRayd4++hO9p07hJ+JqKJAdNGW65MOoir/KFdKePKPNo+Zhl4ZXcPSGdmKJE8aICdA3VC0cryyGxGN2FTlvnUsMnaWZXOWs7bvYR5du52WeLuyhGKDGBUhT52JlUJXuy2F6XeZrA1y7MpHvHPgF/RPnCKeES/vKE7JI+5neGTlk6ydt51lPRtI2SKNkBstFKeovjj0sA4t6NTJpI6n5JjtMiV/gONn32X/sZ9SCwaIxkRTL+dUM5KUiK1AXM9bfK9tSa2M4TkNtDY9zIq+7ygjnk50aLKkkXuY5lXT6H2zrdoILQQEF/Cq17h+bSdjY29QLh0nGikpCy/2jdq4LI2bnmjwu+nq3k5X19ex48tUi+3LLoIlz5gwrqYHQJ4t2ZWLqaxGDLMlOGgEqmepTOzFmXwPy72IFVSxAo9YNBYWUZp+o/0A6lwkO2jhPSMhOX7ZIerb2OJSIgDYSlH1Gym7nXQs+Sr0CiO+WO0LxQpVNdlhA7a540PnktDasZ6ToPdmbQyGTzLx6U7Kpz8mOnmDjBRy4r2t7LpwzqE1q85novWQHCCxBIyqNaL4ygvZIN8rDL/IZxxPCv0kdkSqWRtXIjVrch4QC4H4hMjyOjroePZJmrY9Cm0t6lIkji/yvOjdXHeHnU7EDb3btagOQJpFh0sUPzhO6Y3DjB46RyqVpnPePJKdbSalUzTh42UmT1+lfH2ChBshasvOQkAh4eH35gwQ/+6jsLJZiRxXGqjDRnO9Z7TgfgDE//FgzINvejAC/7RHYNZAPDA/nzvbX7H7us1YzOY19zOEn+9zuRk5b5jnkEULfb8Fc0hC2ycffcZrP97NuWPXwUmSyzRoKl/ZLdDW08SWpx7ikSdWqG2h6me1r9J4hBswbsDGNBte11WGBy6E41Te59ixcxw9epah4THK1SIrVy1h0+Y1LOrrMK4d0iTnuwZwKfUesswCkALjBy20ugJCYSltm8miz+HTl/nRy+9xLV+jlkhosqNfztPX0cj3n3mM7euXkgwdWWYy4oqTVc+riEk9dwWIXy65/P3uPRy+cp3hSkU14tokqqWCkWFEZHHR1D2JnBeLQhFChvKUWAQj/RQ5hLGvi8SjGgIUOBXmxRJ8b+0mtvX20S2ODr7oLkOrvtARJbQMri/9iHRamKUxAnad+ZTXDu9lrJBnYVs3Dy9cwuPLV9ASTZAWLayEbRBwpjDMTw7s5tDgZSajAW5SrCjlevkKTuWcBZS5kuYkMgKJPq94LEw08Qebn+bRnhUGIAu8DhnwaY19XZYSAvG6P6WMkbqwhYz4y0d3a6CPAHEvbqBbTM5lokRfQzc//OoPWNW0UKUpgpFnAvFpGUDYGCfsXp3llIZY2XnIU+LiZD+vHHidD059jC+snOqffWKBRU9jJ7lEhsHrA5RqZWq2ix0XTa5o/B3iop3XMCJhDGXXRZCRNLeJRaGRJWg8vLS7OZD0Eyydu4xHV29jRe9aOjPziIrjS8juSWOdUVfN1PHLc+eR94a5MHaUf3jrP3Mt/xnxnNmV8SoBiSDLit6NbFr6DEvmrKcp0a0gNvQn1ERGkSrUn++6ll7Z99DaUUB1hSEOn3ydQ6d+TtUfQEhMcSCxbfFJF224Kb70fTIGQUnTMsU7vCm3VjXiwogn421YQRrLjt8FiJv+EJGh4I9QmDxI/+WfMD5+kFisSCJurO6ksdjsdKUhaCOeXMWcOd8k17QeO96u9oF1y0oRzxi4bwJz1MAxlD7hj+KVT1Ge2kN57GXiwSWiIkuRMCrxA/cDqqWCbvNZrqMSHO1rkNAkDcwR1lfucwvLi6o2XoqNittElfm0rPwmdO2A1AJ8kQXpTlDIqteb00OWvV7R6jGKNZ+4OtVGYeAIk0d34vUfw54cUScgsYH1PHHSiRNoEqa5jm7VURmTWBDWqsajXK6xMN0JS+4jm2KpSsWPUAiiLF6xRnXh1y9eJlqsaBqtJLMGkQSjNci3ttDz9edp2fEYNGS1N0VuIdGTS4+L9uP4pmleArGMSkX+PJTxSKLmUImxV/dSfOMwwbUJWrq7yS5dDLmUYWDKEvYzwdixi0xeGiKu5xVThr2UDKj2Zuh6/iFafmcL9DVAxsjU6vet9k+EqbxayH9+ybyfpe5XXnu7tXS26+sDacqvNfQP3vxgBH6jIzDbHTHViN8OiN/rA2Y7Ucz2LG8C8ZCrnJ7ozPJmWC0BjEpjUy3DwQ8/45c/2snl08NYrgHiHlUKtXG6+9r5ynd2sGpjL3MWNOiEqrKSulOA+OGGwMNgshAshDS4/DI+UeXChSH27z/B6c+uUizVNPK9vaORFavm8+wzW+nuSCtQECCuevEwkFttr0L2RBdkBR51T1yLUg1OXBjkr376Ov0TJaoSQx+xcCtT9LU38L1nHmPH+mUKxIVnEwBvuE4DghRgan0iUpKI5LPQX/H4u117OHTl6jQQFzmMYTeNFWFU3TVMymDFcZRtVt2jjHEsoppJkc8ImyYLoR2T5dcjqJWZG43ze6s2sK13IT3JtKZriquAnp+5PMqmm0tn2lmF3XUjNjcsh51njvHK0X0Mjo8xv6mDjQuX8OzqtXQnJSsyrmy0KGyvu0VePbafj/vPctUtUVCzAykMJD7b0kCTqKI4j0Bs+wSIV33mJxoViG+du4LcDCAeXl5THHxuAa3Hz8q5mt31OhB/5eguZcQLIgOW3HNhLwWIT1VYlOvmL77yfVY31zXiN7XP6p1cl2LoDrpow28CcVdYz6hNiSqX8v28cvB1dh77AC9rG9ZbpDpBhGXdfcxt6SY/kef6wHWujQzgSdEhkldtDJUmNGOZKXWejI6CRhkTKc40HAayiSxt2VZ6WuayvGcFq+evo6dlISka1dJNnX0UWIQ7UTcVYeEN5jPlDnF5/Dg/fes/czV/iljG3NteVYqTNCvnbWTz8ucUiOdinQRqQC9Np8KGiyzAtBZrrSa2hHIh6kBcPb3FinKYQ6de59DJn4VAXN4j7L+jz1ciZvwzVMeuB17VYBjLaqGlQYD4dwwQj7VCkEL0PIYRNzaI04x4HVApEC+BP0Ypf4j+yz9mfGw/sWiBWMwzGmeRX0VkXkjje83EYsvpmvt1Gls2EUnMASsb+r7LM2I8tI3dnRSA9UYROdYpcC9SndpDYeTnWLVTRIOKBnUlY2nVVTuVCrYE67gVuT2MeY5sCBDXptFAgp1E+qFNnXG1Vay4rZTtRbQpEN8K6XnIqAsQV6As8iVtHAj7akLJnMqcQ8mbMvblQbi8j9GjO7EGzhEt5/W7xY/dFxGZH9HnLi5OJo4kvoptqI1bs5SdN5qqqNGyuwHVmkep5uHH08Sa2+lZugqqDhcPHiaeL9EoVZbnU7VjTESSRBcvpvOZHSTXrTGNmjoAsmsnBIfsNOhWprLkcuPJzoNw72GDgYYL0T/B5Z+8o9KU9IRDqrWZxjldWJmUkQpWXPyxEuXLo1SGpvSc9A7zXKqNUbxlrbQ+s4aW394MvSn1ZvWMri2cN+o7tbNd0Wb/ugdAfPZj9eCVD0bgn9II3AtH18/lSwXis63O73Rwn5+Q6hNfaB+omtN6Go8qJTiw+wy//DsB4kP41SgN2UaQEJ/aBL1Lu/jtP/gKS9Z10tolzVvGUUKtfkMmceYFrW8KGNcIo888e26Ijz4+zoEDpxkaEpcD0RG74qdHR1eGH3z/Wzy0eiHZtCxswjYr1DMOHQpI61Zw0htmtooN42ghVrpnrk7x7370EuduTKrLiQBhpzTJwo4Gfv+ZbdMaceXaFCAZwGy29g3rKWMm4LViWVytuvxo54ccvnpNgbgbi4V+wgaIC0wQ9r4pJ0a5FmOTU8YvXMBGVOzEpkPwQuDvY8UsDZrxqyW6iPA7K9ezfV4fC9I5IY2mXUmmj+wWIF5nxIcI2DNwljdOH+LSjQE6Ew1s7lvOU8tXMjeRU5cTYRMFRIzjsLf/Mz66dIbDo9cY9ir4CbF/NAnUqpMO9buiyVVNdc1nXryBHzzyFI/NXUEDUdWJT0sg6jgzZMSnhQo6jKYFtg7EL5UGeeXYbrUvLKUsPNWIGz/voFA10pTnfp+HWpeqRlzxc9isaZpoTS+D4k2xNVQgbn6vRZH4F1PjSukavzzwKm8ffg8vFzFZNH5AMojy8MLVrF6wgriV4ML5i5w8c4qyW9bCQ603hQHXgkn0uCKBqBrfdHV6EMs2aZKLkks2sqJvJZtWbGB++wIaxH9cdNxewjj8hJ22n2PDdTu+bjTtUXDH6J84yU/f/Cv6p04QyYirh6UKkYSVYcmctWxe/iwr5j1C1u40qZyIf74w2HEiInKv41LVRRvgr/OAXQfiQxw69RqHTtYZcTkLA8Sjtq9AXGUPWscIOHZUg2zRSHuLSFO+TUfLepKxNgPEhaEOi0NT5JsdqbooSZ8hihCMUyt+yuWLP2Z05GNisSnsqHQ0yPFJs6BFxM4QeM1E48vonvtNGlo2Ycd6CKxsuIsQpnkq+2zguMwHBk3LfFEC7xpuYR+F4Z/hV44RDaaIy26cHyUigLfqipgGPJHGhM+6pEHWRCITUQtUqRZlF0OAuHioV4NOyokVtC37KnQ+Aqm5SHuhvEqsKE1O6+d/ps0/dEoIkz+LVwjO7mb42C6io9eIVMq44h9ui/uKOIxIcSiKfAuvVlUQLde0VvVxXJGvxLDtlGq+a75F0ZXY+gSxhmbmzF9MprEVRie5tGcvqWKJxngCx3MoRKNUWzvJrllD86OPEFm0EFIpI4vTcav3wZi5rt6orTOgyGA0yAoi4v96dpij/+EF3J0n6XASWEkJ5olTE625D1HPIlaFWN4lqMiuYBxXHJskxzUHuR0rFIinnlkNnVEDwnWyuVmofo4FD3t27gXPZ7MQzxaIz3Z9/acEVB4c64MR+Oc8Ard7/m/3HH9pQPyLThK3n6huTm8ac60msCGdI64B0tNYEUb8LK/++H3OH79ugHhOIp49Su4U85d389t/8DxL1nXR1G4CbQSIG6BdB7U3f/2cNEZkhw7sP3CWX/5yFxcvjeJ6CSLRpPpF19wC0ZjD1766nS0bl7NkUbtpKNOJ28g+QlsOs6Brw5Uwl/J3wuKKHtni/ECBf/s3L3JmYAw3mZFuNAXiCzoa+O7TW3ki1IhLM6D2SoX+2wbi31xiBdRXrAhXyzX+ftcejly9zlCljBePIxRq3WBF5Au5VJTe7i7ikThXBgaYdGpURbIiEhRlwf16IrUyU0FEgmVsvEqRTivCd1as5/HehSzONCgQN9IPcyz63xCI14PFrZpHLWIzHoEjE9d478JxTl2+SKOV5NGlK3l62So6Iyld5MP2K/J4nJ24wb6r59l54SSXShMEqZiRzIjPuXyXNH2FzXGWuCvUPHpjOb6/8Um2zVtJEzFR8N4BiNdHzxQyKrUOA32kKbK/PKRA/I1P91AUN5OE8WAXFwm/UGV+pp0/efq7bOhcToPYtumtKbpi00RZj1SXL5etdN3FCAdH5VAhEB+o3eDFfS/z2oG3oDFGEBfLPE8byTYuXMvDS9bR09pLYbLAtevXtXGz6pSoOmWKpYI6/zieS7GYx6nkiUUtctk0mXSOVCJL3E7TmGqmu2UOS3oWkbMFgNsk7KTRcYs8QLfbjUe+HumM+0wbjUXTTp6rU5/xo1f/Hy6NHyGaM829blXcWxLMaVzEpmVPs2HpdhoTcwl8m2otr1rimC3plzm1y9QC2Ijbw6hzEUFL8VWkxo0QiL8QMuIGiIvHtaQ6xmOW8YQXIC6WmpaPYMKI3cq8uVtZ0fdbNGZXqI+4AHHRNU8X1yHLbwx0TGKnfJACcWuUWuFT+i/+A6Mje4lGJ7GssnGdUR960YmnCbwmYonlzOn5JrnmTRCbR0BDqH8Piy4NKBBdcQjAFUzKOVbAHcKZOmAY8epRYtYEMYl3cgIivq12egY6S2CRPOtSlcVwHcPcek4V33GJR5IEYkFZS1Cz5+I3b6RxybPQtAbinXhS9GgrtOlJuUkwmFnPBPrU7TFd8AsweRH3s52MnNhDdHKYiOMQ2CmS6UaikQROqYqXL2LXatjKhkshJEE+0gISwRfbwnQLXiSNG0vjJlLYTc1kW1rJNrRQvTJI5cxFCucvkXEckhGLauCTj0ax5i+kZf3DpNY/BHPnqJ7bPNjSiCwOK2pzFda24vdvdlYkOyEufrQyWPkATg3y6b/7Cd4HZ5gbZPTqVl0xJDXademEiHs2UVGzibNLLE7V8sj7ZaaabRb9/pM0PbMOVndCkyWqG9X718PItNle67hwbZp2sbo7jLhds+VspKB3A+f/nIHLg3N7MAL/nEbgTs/6rec4bV9464RxL7nKlz1R3Py+z3MMBogbTy+BYLLIyw6lU4HDey/yyo93cuHkANRiZNM5HK9KyZ2kb9Vcfut7z7L0IQHiien5U10mQlmKadysN4XWtyGlyc1icipg5/sHeeGF98gXA+KJRqxoPJQa1HDF77uvk8e3rODZpzdKo79xPVDyxjDY0/ybpLKFVJRplIzIDi5nrk7yf//tS5wbmsQTIB6xcMqTzG/P8Z0nt/DkxlVkRU5i4Hx47eps+832M+ENJRBnoOLysz37ONR/lWvFPK4kasq5CoMojWRujaZUjKULF9CQzHB9aJirk+NM1CpYceOaorrYqAQPOVoYSAOp2ucpEI/yjWVreLy3j+W5JjJ+QFw+u85WhY1NBtAZOYLgEHE6K1pwqjjCu+eOc+TMaTJWjG0r1/GEAnFxxjbwVXhECfi5UStw4NoFXjq2n3OFUd1iVkcXOR4ZW4l+18XQuIxII+WcSIbvbXyC7QtW0aymfELxh2A7pLNEMmDYe8OQyvn6IkOwxb7RuJNcq43y6rHdvHJoN/mEr/aFGnQjTWolh55kC3/4xG+zee5qGsXVW5VHYt1ggHjdZ96Q43WXkDDeRt3oJE/SYdAd5hcCxPe/RdAYAwHijke0ZvFQz0oeWrCWzas2kyFDzZNERYtKtUilVqKgQDxCpeqSn5qkUpoiEY/Q1NBIQ0MTqWSOeDRN0k4r+G6Ip/RaiBNLJBrGv+stJTsRCtHMf0OgUfeNliLHt8tcK53lb3757zk3epBo1tXUT19O2bFpinfxyLKneeyh52lK9FCreIxNDlKrVmlIt9Hc2E5citiQZTc+4mFgi9pES+vqdQ6dFEb8F9SCGyqfEiAuVoVR29NUTbkGUtCqh00QUKvYxCJdLFvyDKsWf5tkbD62lIfS9Sr7A2HY7Qx7+9BXXJ4hgWoSgzVIYfwg16+8wtjIQeKxKT2eiEqy6oFQCXwvRyK5nK7eb5Bt2oQV71NZjCLbupxNbU6NCSa1Eo5TxI4GSK+iOJO4U4eYuvFz7NpR4oxgBwUjvTBOjbprogFg8pmRjLFgFHGaAFEnj1cV28gkvhunWovjxnqJzdlOZsETkF0KkXZN1RRdubqK6ImH0Uq661MH4iaxVKUw4pgyepbyibe4cexDUrUy2XiKmARF5VogGodCieLV69QmJkmKc01gaU+wgPCyZ5Nqm0N27mLcdDN+qgkamkh0tEE2B4UKA2++x+TeT2h3fVLyHNlQDmBCdkx65jH/0cewFy2CRiFSjOekzDeuU6NWcYjFE8SyGe01qXkOdiJOoqGBqBAv8pCNVuDkAMf/4wv4By7SY+X02nth47K6vNhRHWO/LAWz7LPYFKIehbRLdEUX6//0m1ibl0BHjEB6faUVRexkdR4zINxYQtZ5nHra8b048dvDinuB8S97ff3nBG4enMuDEfinMgL31ax5u5O63QfM9s++6CDd0jOqH6NAXCGSOmErkzfdrPnxed78+QdcOjWIX42RiqdxVx25FQAAIABJREFU/RolZ4qFK7v4re89w7L13TS2JacdxlTLHTH6cAkHEscJw16HBr6BTbVqMTBQ4L33DvLmW3up1KLEUlnsWNxoQG2xNJOEygrbH13OH/2Lb4TylJDMUeutm8y7qlvD39ZdOgTDnLkyyV/+zYtcGJ4iSGVVJuBUpuhpSfP1bRt4atM6WlIRDYwJfSe0IDEsax0qqXIa8WYY9uDl/UfYf+ESF8ZGcGJRhYeS0Ke6Ss+hKRlj+cIFdDS0MDI5yZnhGwwVp3BDq8J0Ok0inWKyXKTquwp+5Rr4tTJt2Dw1fzHbehexvr2LBh/iqrYJrcbCBL2ZNl/qLiahHTacGbvB++dOcPT8GRJ2jC3LV/PEstXMSWZkw13HSDTmIgyYpMYn1y7w44O7+WxqBCuXwo1a1KSBT4QHsj2ujicCKqRpwKE7kuH7G5/g8YWraCWpQLzeFGjGzPieT7O/WjgZBx3RocpYCRC/4U7wyvHdvLT/PaYUiEtIjUR6+1hlh+54Mz/Y9k22LniIZtLqcS7uLebzDVuo+ly9VnUgZJS6SvLZPhXLYcgb5cX9r/LKvrcIGqQj0TT1xmsRVncuY9381Wxbs40mu9GAQlWB1xT019yasUMU9llkSNWSJqamkkliEvIjLKXmccZU0iGFjtHyh7tL+nAZFyLzY4RBN8vRUFYllnORCoPli/zolX/P2eEDWOmqgnmViQQx0nYLj654hu0bvk7a7qQwVWbgxgWKxRLdbfPp6ughERd0YwC/fIctQgxhV9ViUYD4VcOIn3iRWjBEXMKnxBEnKoWXNDwbz3SV+MgYSoiSkyZiz2XNiq+zYtHXiVrd2JbIUoQNDntAZpCYuhtR/71er3F87xLDg3sYHdxJfvIY8WgBrBK2aNKlr0T7uUXGI0B8GV29XyPduAniiwhoMZrt+o9q9x18t0R5apRSaYJowqaxMYVkyTB1lPHrP8WqfUo8GCYS5I28TEhzN2x6tCNUxVov1qTa9GQshVPME1QnlH0Qzb2ECVVqMZzEApI9T5Odtx1SfWCLl1EylKfU2XmRccnlNSEKrqB+bfYW8r5mgPjQKQqfvsrA0T00RGw627qhuRuSOQN0C0UqFy5RHhklJY5FwjbXpJ8jwkQ1oGPFOtIbtkJDB8SbINMAjfJeH4bH6P/Jz5j8YC99mYxxodFiO8qEFSE6r5e+bY/jZBqYdKTAEx96GBsbZWpikmK+SEtnJ119C6RRgKrvkGpuJNPagp3Jmcri+iQc6ef4j16HI1foCtJq1ynTutg/1iTNUxyLpHioeRpCJOaXUzEX5mWZ/8zD9PzOE7CgSQ13xLFR3ILk+RJ51fSP8ithD1M4n9SD1e53zXsAxO93xB68/sEI/PMdgbsG+pht3M9X/Hdizu8kTZktNa9QYIag8ebXhlrLuuJaFj4Bdnn4eNcx3nt5HwMXx3GLwo5JhL1HvjzGvOUdfP9Pv6VAPN0oQDSEAZK8KZILJQDDFEQlOhwD+n2bSsXm3Nlhdu0+wsf7TlKW7cx4AjsWM5H36uARUK2M8+iGBfzwz36P5kZbe4zCaXpaOqLkuCYL1uGOsctTIH51ir/82xe5ODyFJ0AlIhrMAp0NcZ59ZDXPbHmYzlxK7fkUQGqzp5GlqMVgqNEWy0QB4qMuvPnpKfaeu8BnN65Ti0WxRZ4SMbIAr1KiLZ1k9eJFtGWbuDE2wenhGwyWpvBjtq5pzY2NNDQ3MZqfYkJYKQHismo7VZo8n02t3Tw6ZwHbFiyhLWKHoT5GzqJx0GHASZ0oVIGBsOI2XJmc4NMbV7hw47ou8Ct7F7B+zjza40kNLhJnBT9q3EuK+Bwbu8o/HPlI31OJiUREztPE2os9oQBwLXgESddcuuwUP9j4JNvrQDxs7NWUe91REdbdgFG9HPVeATlmWyLdJeDDY8ifUiD+wsdvU0hJs2YIyqRwq3p0RBr47pavsnXROjrsRuIqbTFA3GjBTcOmejjXCzJhPlW3I82wYmHoMhxM8ML+V3npo9cIGqJYokUXK0cnyurO5Tw8by2PrdpKS1S8vjW2JPS/8Uz8vIJqY12oIUDakCtnqKWKNhDWhTKW2OJpr4EJ1xEpTn3HZnqHIHzG6s4fKpEQ8GKXGCpf4h/e/E+cHTlALSLx64YpjFkJkn4Dm1c8xRMbv0HK6qRUqHLl+lnyk1N0ty+gp3sByYQImYxoX75Xck/18HVIBIhf4dCpVzl08kUcf5hYCMQTsUDBuDqoBMalR9ISA98iareRSa5g+eLnWdT7NPit6vRRD9VS2ZGKFMzDYoC4APz68z5GqXSMa5ffpTx1iGrxPPG4uLGUNIlUiy+xgLSSBALuYn10zv0KDW1bIL4EL2jS8KKbdojGQ9x1C5QmRyjmx4kmojQ35YilolA8weT1nxCUjxAPRkhYVdV+y46F7QrAFhePOBU/TizTTTyeU8BcHB8kUhvBdsqmgTKIU3bjuKnFpBd8lczcbRCdB7ZpVBXsrC4+loNtSdS8nLxUAtKMXZdKyfMjiZpjMHCciaOvM3x6P02xOO1tcyDXCVHDxlMqU7o2iDM+TlKKbZHu1TyKnsWYZ9Oz5XEyz3wVmrrAagAJOpL7bGoS+i9x+eVXcA8fZU48rk4kNSK4kTS1bI74wnl0PbyeYmAzNJFXq810MolTqzI8NES1XKW1u5sFa1YSbcpSEiDe0kSypQkrKp3UUbg4gnfgPKd/+g6RUzdo9xJafkogkzSil6T4y6Xx4jFcGRyZx6MxShmbxod6mf/UQ0QfWggt2vWsu56SKmtcc8ykHrYY11tEP2eG+UXgwf0C8S8q/fwix/bgPQ9G4MEI/OOMwDSe/hXLlBnf/5sA4vWPv93EcjsgLrIU43pg8JYCjADyE/D+2wfY+epeJgeruCXZMhUtuMdY/gYLV3byw3/9L1i0po2YdhXWg4EkDMQAIrX2C4MaArVKkwU7QqkUcPLENfZ8fIIDB89QKEvTYoxIPD7dMCRMS6U0wsNr5vLnf/q7tDUnyaQMC2NsDA3vag49jJiuB2IICyu+3wMF/q+/foELQ1N4sZT6ePu1Ii1pWz3En9u6gd6WHHGR00xrqI0ndp29VHcGO6rBcqNewDvHBIif58TgdbxEnHRjA5FojEqlQmlygq6GLBtWrqQxmebCteucGR1mVAT3iShO4NHc3ERzexsjUxOMFaY0BVLzgHyHdM1hRbaJLd3zeH7JanpTCZVlCECSYxJ2uQ7EDRgwAEi2iCUNc7LmMFDJM1os4DgunU3N9OaayAqgU7Bgkj0l+EfkKecLo7xx5gh7Lp5m2CvjJqOadmecRaTmEpmPYbmDqkOXnVZGfPvC1bSRJKl67fBnWtppgMjNgtIwrILONMXT9hmhwC+P7eZne96gmongJUyzpiVA3PFps7N8Z9MzbF24jrnxNuIqRwmZRuPtEd5w5jqpQEAaTPVrxFs5UCA+yhS/OPgav/jwVfysjZWQkBRPGfGVnUvYMH89O1ZvpzXWREKAuI6RpIm6qg/XMQ6lNqphr3sd6xnKTo+xNhTPb/Wo1kIuBKXTEpSZE44p8urHXBfZOBQZrVzlF+/+tUpTSoyG+lmIWaK9zbJp2ZM8sfFbNER7Vdp1bfA8k+MT5NJt9M5ZRDJugLgWxOq2Iz7fprj0rTw1rnJYgPiJl6YZcVsYcQHiMXlwBFC6GubkSlNEECcV76WnaxsLe3fQ2fwIvped1qKrU40UoKE04yYQlx0LOcsqtjXEVH4fF86+gV/+DLd2jUS8pn8nkiLRootbiDYm1mzcoJvOnudo736CaGo1Aa06zje15yYJVKKrqsUJSsVJDcTK5pKoGqh4kvzAz/BLh4kK629VCNyAwBUf7iyOm8CzMtSsDJmWXpLZBoLiCIXhy0SrQ0S8sloDukGCsp9RIN6y/LeJdm0Buwv8hhBwS70hOybGkNN05JoCxRTwJnJeGnwZv0qt/wjF0zvJXzxOxoqQSTcSJMQKNm6kdtUa3kSeoFgiKjaGUpd7aCLwCEl6tj1F61e+AY2d6iSDuOaIZ/jgAM6JY1zZuZP45X5aLEv3c4TXJ9NMdM5ccmuWk1i6BOwE+ck8V/uv0trcQltrC2OjoxSmCkQzabqXLyYiQNypEstliDUI4y7fA5wfxtvzGede3EX03CitXkJ3pooiuculKKUiMKcFmrJYImvJZc37W9JkV3aTWtkDbSm1LKw7aWnMlyZomoK1PpdpkrAWeNPMyl1X7PslqO6X6PrHgQsPvuXBCDwYgS9rBG7bwHknIH67JhM5kNtNFHer1m/fjGlO6VfZ9vqp1pl4ow836YRm4VbGz4fJcXjzlx/w7isfUxpzibhxBeKCcIfHrrJuyyJ++G/+gDmLs9gpw0waT+9Q0iG4RHSkwvBIrLvonEVrbEeoVAIuXR7lgw+Psmv3MaaKHrFkEjua0IVXJmnxK6+VR9n0UB9//Ie/RWdHWnZOldGctilUL97wnARkCniU9ErhzXy4PFLi//gvP1NG3I+liEqXf2mKzqYUG5cv5JtPPcrchhhpI4bW4kH/t657rut6JYzGtrhRDdh19jP2nDvLwcv9uIkEmVyWRCJFIV/CKRXpbsix49HN2oR24NinXC3mmRJHBikCbItENk0im2KyUkI8rwXICZytVcs0RCLMS6Z5bO58vrVkNfOTCWOvOEOaUrfB04hzTUS92cRpNNjCURp2WL25w3a3qOi0zfaBYbF8jzEcjk4M8OqRvey/do6gMaXOJgb3GmmKQF1pZg3KNeZEM3z34e08sWgtbcRJqXvHzfusXiTNEHpOx7mr3MEKtIFrmAKvnPiAf/jgdaopGysp1nTyfWLZV6E1kuH5VY/x+JKN9GXmkFHmOTz+Otie5ptDiUeYDCvHLgmqNTyNuf/F/pd5cc+r+A22KiqE5Y+5FvObelg/fx3Prn2eOcku/QZN09TYb8PSqUXh9M75jO0kBeTmLAU0GOh188fUhr+qbVV4EYYfTfv9SICQ7TJWHWT34dc40v8+I6V+iIpziqv3kVe0Wde3nac3/w5d2eWqay7Xxrl+/RqBl2De3MVkBNjJDaCx9caSTv3PlaEtUGOAgyde5tDxX2DHJgiCqgJwaUAVOYNYGPqu+IeLZjyDFTTS3fEQq5Z9jUxiGanoQiyy0+IadSgyJfB0g6aRwshVdJSFhysM33iLS+feBO8qUXuKwKqozlueYW3U9KT50uwyOEEbDS3baO14gmx2M3a8V8Gg/F39e7SXRVJQvRKuV1EMHI/Krk0ZSqeoDL6MWzhI4PcTtUs4VdnNyJGM9RJY7fjRNuxEC7FcK1gVvLHPmBw4SdqbIOaLoEIKxhQFtwGrcRUtK74NLWtVJiMgWDZmaiWxYDRkgCRfSrBOYEeIax+KCfnS0anmYfgiU6c+wjm/D3vsGnGxJ3SkII0b8Cm6fBlH8QkXjVnFJRlPMjZVwEk343YsomvTDpIPPwrpJtk6NDdetUbp2DGm9nxM9dQpEqMTmkUqWp8J18FrbqF78yPENz0M7RLCFNFdrZGhEVpbWzUZmFIJv1rDTiehtUF7VjQQQhGy7DpFYKpGcOQio68eIP/RaVIDRXJeTP12RqtFnJYkHY+sJLZuAW5rmnRjTnf/kq2N0N4ArSkN7wli0pge+jrWm8/DHhJd92bU8/e73t2edJr5vP7qWji9Eobs1ANG/MuCQQ8+58EI/NcdgVkD8TsJzO+kEf+yJgkz59ycoAxWEOcGmagM86TNTK5FYQreeuVj3nrpQ8pjLrYjAS5xbQIbmxrg4W1L+Jf/5g9onR/DsyUevE5Syha+NJqZbepphxN1VTFWfRLkc+XqFDt3Hea9nYcpli1iSdnyjaqtlywmgYSQlEfYtmkFf/Ynv0tLs0gzhAEX4GDOwmjQwxjmaSButMgSBndlrML/+dc/5+zgBF5EdOwR9etub0yxcWUfX9/xCPMaBYgbhlMZStWU6kCE9I3ZfA8iNqMefHzxArs+EzB+nmo8TjKVJBKN61ayX6nSlcvy1Lat2gy35+B+rpeKFARwS0COfEs6QSQVp+RWVfog4E+An+PUSNsWndEYW3vm83vLH6IvHlf35IjR+YSwx5y8NmuGDgc3yyvDRuuP6qpF4mncUkR9oFWROlQKcxaQt3yuekVeOfIxr588QDEpgUPGalEApvq2+5LUF0C5phrx7264BYiHeHNa2zl9rEaYoccZOvVpkngdiJ/8kJ9/+AZlMZ5JabqMsuJurUyTleLJJZsUiK9sWYgo3LW1T0NHwkIv9JCfBsEKxA3Yl0JE/h0PpnjxwCu89NGrOMLGCXjyPcG4dGbbWTt3Dd965Nv0pOZqwSJiE4371u2dcLxuqp5+ZXap72jd1R5tBsDQ14dQ1jfUtTGzthzyzij7T+3i0OX36B89iW+VicZMMVSecFk1/zGe2/r7zG9+iBgZKu4Eg4MD6jPd3TmfbKJJi2ApQ3SXSwzR9YEWzbAw4oMcOfkGnxx7gcAaVp9wUVUZD3F5rUkOVRY9yNCQ7WNu50ZWLnmOeGQeUUui7Y2dndnwknnDNHibnQj5iNAK1RIbyEk87xxDA69x+cI7WP6QpmpK0aHuSpreKvelSVf0hM31mmls3UZr+xNk0luIxHoVeOqzqaxzeF1ULlXBC2p4UkSIZaOEBwnrfuNVBeKudx5EIy4+3LSSyqwkklqsXuDEGw2Tnb9MZeQQlZHPSPl5yRFVoqEWZJCODbLLae4Tx5Tl+HYTgTRqVquU8mNYVo2oNOjGWinXjBwjkxPnF/E+D+ck0Z0PnGb8011w9agmasYcSfg0NqJqsypSvojotsXP3MKtioNJlHzNpZZrp+fR50guWQ/zl0NUwnPE5cSFfJHJ/fsZfvtdIv1XyTjSqCmX3GPCc/A6O+jdsZ3o5k2QyVApVgwbHY2SamzSRN6JkRFymSyRxizkkiqdk8RRc5FlJ8uG0RLj7x3i+k93Y58apKMaJx3EKPoeg7UCkQVtLP/2E1hPrYOWBCRFqueDZAPEbe3r9WXzSOer0FJzxpN0W6ux2xSxd1rab7errKvcLQ1R92LOv6w19r8uBHnw7Q9G4MEI3G4EbqsRv5d+TcFFOBndjjm/0+Rzr0twKxBX8FNPUrsFiBfzAsT38tZLe6iM+wRl2UaOErEijE5eZcP2JfwP//Mf0rJAXATM7qzj+JrGmEhIE5uZdKfyBZVOxKIRUqkU0bixOrymzZqf8ObbByhXbOLpjDZBORIoImAwUlUgvn3LGn74Z7+lORTqJV7Xg4dssEoalCWrA1QTpS6bxtcmHP79T17mVP8wFUIQ4ddozcTZEALx+U0JshpwYRDl54B4iPIEnHiS1unBJ1eu8N6JE3xw9jyVhCAZW7XtIvUU+UZHKsWGtas1Sv3TM6cZ9RxqEgGtgTZGox3ERcNpfHtNKIs0BbqapNngeWzrWcAP1m5iUTKFeGFomExdglP3LwwZybA/btrO8aYmKixW5P3ixKAdnka7bQC6TVkaUKny/vmjvPDJB4xGXCpSlIjG3zOgUQCL2jvOAOI7Fq2hXVxThBGfAcRv3teG+dWFdwYQFxBRxmOEIq+e+oCfffgGpXiALZY46nHo4XtVcn6MLb1reGL5ZtZ3LSdLwlwdAcn15yIsxuoFgHQYGyBuGHEB4pMUeP3Tt3nxo1coxmt4ERdbZEiOT87OsrJrBd/f8Qf05npJagx9aIWp3xHeYKGf8d2erZmL+K3Pa6iWn7Z5vB0Q96lSCfIcv7yfgxff4cSlfTh+nkxG3DlcCqM1VvRu5vnHvsei9s0kyFLz89y4MUC14tLd2UM2JUBc7mPX7GxZEkpjniUJ9KkGg5y+sEs14qXKZaxIhUhEwnwCkokornjlIWmq0keRYWHvZhb0Pkpfz1ZsOrBoIpDUSWFwQ1mYyFMM+1vfUZLfy4OQB3uUYvEYg9deZ/DaHiLWGLFo1dgragiQYcRFMqXlgxXB8VppbHuc1rYdZDKbsaNz1UbPxMcLoDaN3zrGgaPBS65cT9FqCxCvnMEffh23cADHOYfvTmF5cTy6yLZtJdL8EKQXgmifi1cpX9mPO/YJFPtJUNHjcd0ItSCLG+8hll1GLL2CIN6NF2sgkkgRszwmJ4cpVfLE0400ti2h6iewoinSDS3YsUxY7/pY1THoP8Tgvjewh8+QKI8TcSUsS+YD0xgvxII0x1er2g+tPuEio0u2dZGct5iWTduhayGk21Xfrhs0jiNpaIzv/oChd94lMTJGQ0SKdnmEXCbEErOri8XPPwcbHtIiZ2x4VHtZ2np6sLIZasNjXO2/QltbGw3dnZCKqqxG5nd57IXMiMqkPlJm6NWPuPqT90leHKdDtPyuRT5wGbUdIku6WPv9r8LT61FKXg7QODxq0Jb0AtxsrL/5FN0N+N4PKL5fID5bacqddprv59jqBcHdioB7fd5sC4p7rf0zi5N7feeX/Vl3G/M7KQNmcwxfdHzvR0Uw2+P4oq+7G5a7H5x3J5xYP64ves2/jOszc2zu9zhuHYMvejy/MSB+rwt/Z434zC270DFFnSjq7gTSqGUjQPyVFz7k3Vf2UZsAq2aCMUQLe334Apt2LOZ//F//hI75GelvolBymJycVMIml8uQSSdwHIeR0XH9NZ1K0NjYSFT8tIMIN4aL7P7gCG+/fZDxSUcXOSLSrBk1jWp2jVJxmCceW8tf/Om3SKcgKq4Owp6Ju4YtVoCC3wwAm24YE141bNYUIP7/vvgWxy8NUvIjVB3JxXNpSNpsWLGQr21/hMXtObKhP7lJw5vBiIdAXC6+qMjH3YBj167x9tFj7PrsHG42jReDSCKBo71bHs3RGD0d7dTcKoOTY+SFWIpLuIVpAPXEPzdqQTxiGHFJ81NnEY+YJFiWSmydO58/2rCVJZkcaZWGiD45tIG8IxA313UmEFfsKhv7MlZhYSR/r6+0xVEZpvA4NHSBXx75mJNjA0zK7oZ42YlUQ0GPBKGIqPzejHj9u82vtwfiVXyGVJqym599+DrlpIWVFNBogLjEq2e8CKtb+3huzeNs7l07zYirfeW0q4J5AqZV6jOAuJxzHYjvOrtHGfHRYFKUxXoPCeKJOVGWtC7lT77ypyxsWkBKnZDlhgpFI3oKRsrz+U3uX33y7grE61vf4dtuBeJSSHpBhZpV5LNrh9l//k0On9mtQDybkwZDl9KEy4qezTy75bss6dxCnAYcT4D4dSrlKvPmzVf7Ql/078puyyhJ+qU4p4je3aHiD3N18BAnz7/N9aGj1NwxIpEayYRFPCpWhDK2YmchPtqNLF+8g775W2huWIJNE/gpfM80Zat+fvof2XEROZuAY2nAczTExw+uMjy0l+GhnUyNHyMWyROxq0axExbO8thJPI6CUS3CO2jpfIL2zqdIpjeqLluaXiVcRu9gJQvkWTHpmupwJI4v2mA8BdWz+MNv4BT249TOggLxFH6kl9zc56F5A4jcRXRSE8eZOr8Ta/IIUfcGETl2K4bjxKkETcSalpFqXE6x3EjFzeLHc2RyDWRSMabyY4xNjhDPNNM9/yF1YLFjaYilCGQyDNNYKQ7Cpb1c3Plz4pP9ZLwSEV+08XEcT57/KBE7oaE9xZInzp24sSR+uoG5K9bSunId9PSpNty3DVGhIh5B7aOjFHft4sa77xEbnSAj7LxuQgWMy+5CTy/LvvI8rFuF47qMDAzpvNi1uI9IMkVxcJgrly7T0tFOx8J5+MJea4aAYcRlxywuvqhjVaZe/5iBn39I5MIYDY7Z7SzKnN8QJbl2Acu+8yQ8tswA8bBe0hJed8fqvvLh81qXct2BIZ9JQs2cz2ZbCNdfdy+y615E152+715AYrYA/k7g9H7X9buByltB2L3A2u2++147CbMZpy96rrfeC3e6tnc6zy/jXrqf8f3c+nsLkXq/9+/d7v1flRzPVDkYZmw2x32/43vrOM88p1/n+2bzOXfadZ71995OI36vSWLmAH3Rm/jOD9BNmYM21QnEFBZEZCT6V8JoRZiagH/40ZvsfPUgViVB1EsQF12j59A/cJpHnljCv/7f/5z2hWmK5RqfHj3NmTPnaGttZtGiBSxeslCzI6amilSrVRLxKNlsGlsW/cCiUPA5dPgs77x7iIvCWLsBtoAJEWOoG0aNSnmUHVvX8ud/8i0asiYQTo7UF58sywDx0J6l3gWkDGwdiF+fqPG3r7zHsQvXmXIkgELO1SOXsFm/bAHf2LGZpZ0NZEQKE8on5DtC4XOYNmea8EQDmvcCTg+N8MYnR3jn2GmqmRRBylbgqgrnmkdrPEl3awuVWpnr48MU4xH8RBxPvkDOPSIuGQFWIqqR0spUhzISCfqIFQs8Onc+f7zpMZalJdTHJzYNQG8G6ITVh9EcG0T6uZ/pxMtpN5ibsUAKmsKky6plcaU2we6LJ3n9yD6uOnn8dNz4vysu9Yjcwoh/TiN+W0ZcpwIzIYQ7FWLtJ//vWEGoEd/NTz94jYqMX0J0tXJEUgTWSDkW8xMdfGXddp5e/ig5xO/ZgORbgbj5ErNbUmfE60A8T5GPLu3nl3tfY7A2QsEtEJciSLb/ix5LWpfw51//Cxa1LFIgrtEudT/j+lbDDGvj2UymM5/tz2/F1zXVhiM3zWlyPvI7h3Iwxenrh9l/zgBxjzypjIA6n9K4w7K5G9mx/tus6N1O2mqm5k5x9eplKtUyfQsWqqd4sVCkpbmFVFL04ilskXVIERfxqHkTFKpX6R/Yx9FT7zM+cYl4UnzEPRIisYpniUWyZNMdZFM9zO1aT0fbchKxdizSWIEU0OE5qDTF7OhoD4hI0TxVeWNHSvi1qxRLp7h27QPyU5/gOf0kYhUCr6JMuOjIdX4Svb667Uh6aRQv6KJ9zrN0dD1DJLUe6AgbZk3emNGfGwZZR0934qRErmIFk1A7gxsCca96BsteunbBAAAgAElEQVSbAidOEOsjO//b0LwJz56L7RVh+EOmLr5LJH+CBBNGQkeKai2DG+km27WRePsKqrWUSlWCaI5oLEk6EadaLTNVmCCaEkZ8EXa0wfiBh3OoujjJ3FQcgLM7Of/eT0lODZKzPBOaZMcpOBG8SIZ4tlUBPfEsVUnZTGXxkjna+lYQm7vAWBUmc4agELJEpDzFIly5TH7X+4zv+YjEZIFEMosrjcbSI9PSjL9sOT1PPgnzevBcl8nhMbUZbO2dSyyRxBvNc+XKFTJtTbQv6FHrUnmAlAUXm1PB1BJtf2Wc8Vc/ZuSV/UT7J8moJj6glLBw5zTSsHUFc5/bCOvmQ84w4hoKVO/lCcH4zDXtXmD2dovubADf3Rb0W2Uxvwkgfi9QcCcw8esAp3t9592wxGy+94sC8d8EhpnNud56n9zPvXQ7YDrb77zT/XSv99/rWZjN+2+HJ+/1vl/nXO+2Dt7r7+52vnc75luf3/rxz+Y89bWzAeK3+9DZXth7XchbB0aZR/0xGmOjgDaWcAaICzNpMz7q89d/9Qt2vX6YuC/5hilS0kzpCxD/jM1PLeV/+t/+exo7U0wWJtm3/wjHT5xiTncXy5cvZfGSBeonns0mVdIoDWGSIClNeQKiRcpx7vw4771/hE8On2F0skAkJhrIpEoLsB1qlXE2b1jOn/53v017q7GBrotI6oSlOr7UO+fMQCrIkYVkYNLh71/byafnrzFa9rSBU44jl4ywZlGPAvEVcxoViMuqLh81E4jLWIXrkkKmUgCXJwu8uv8T3jx6CjeXVSBeEPeAaFxjtNuSGVYvXUrNr/LJyaNUkjEF4gq/FIhbCsSJWbheuDCHYDou9nHFApvn9PJHGx9jZaqBtDBTMxnxW+jZujSk/us0MK1feFkQJdEz3DVQ2C7fp5aAJgyoYAWczA/y4w/e4vjEAOWEpQ4zsu0vY1BnxOdEs6oR39G35maz5hcA4qMUee3Uh/z8ozfJxySuW3oHVKCD79WIVX06vCzPr9vOdzY+q9IU4QIVjNUZcXML1+9kqc5CKUygRY+c2xRF9l4+yKsH3qS/cJ28K6E8oqHy8aZqLFUg/kMF5MkQiE9LXbTYM5rkezHit1t0fvWZvhsQdxWIf3btEAcuvMWhz3aFQFxSEAMKY1X62texdc3XWNf3LE3xDhyvwKVL56g5FebN6yE/NUV+qkBXRzeNDe0EgXhKS0ElJ+DgBhUidonR0hk+OfIOw2PnSIv1eOCSSWXJZduIRRpoaeqho20xqcRcbERLLUaWxkJwRoeq3hda8Ii8SsJcdAZRk09KkycZGdnP0I191JzzROwxkjEXz62ok5IAajkuaZyN6pNq4Xnyf920dz1LR/fT2KmHwW8jEJCvxaRpajYylbCDNpQhWVYFWxjx2lmqQ2/gFvbjV08R8adwy7L7tJjcvO9gtTwCsV78ygju9TcoXXmfWOUCCauo3teOl8YLOojmlpGZsxlal5jwongD2DndEbAFcEvEr/jMS0R9tFme0JvWlXqzSNqNC8VrcOotzu9+iXRhlEaxbLSi1IIYBTtLpKmbdPt8snMWQnM7xJKQzII44IhVocyHquuOG8meZSRmlrAkp44zvPt9qp8eJSOhPIksRcfBiUXILFlMZtMW4g8/bPzGPY/CyAQ1x6Whu4NoPAn5MsPXB8i0N5Fub9FmSrmWUUHRoaUgRQ9ODzDw4m4KO4+TGCyStpNUXJd8AlKr5tH81Doad6yBRa14STlzcdMJM3zrMqI7rM63bjvPfNmdFt57LfT1v7/XAv1lA/F7fd/d5ojZAOL6ed2NDb3T2HzRc70dWLufY711DrwbKP51AP/d7on/1oH4r3Nd7wRG7+fZmc19+5sc3/t5Xu9EYN/unrz1frL8esrFbGeQOky+g0Z8NtXP7bbKb359HVaE1K8ucBLOYQI6FJz7MDbs81/+w895//VDZKOtxIMEMV1wfQZGzrP5yWX8q//lj2mdm6BUdbh46RrXrw+SzWbp6GhXqUWpVGTRokWk07YJdDNIX4G4mHhcuSbylON8+PGnDAyJJ7B4CctiKIjLxalOsXLpXL7/3a8wr6eBxqzxejb2VnUS3OinpyUK0ssUNjMO5T1e3rWfA6cvcm2iRFUds3zScYulvR18ZdsGNvR1k5NUwRDoTQPxUNYhTZbGylAN2bhSLPPKvk9479Q5kl2duFGfwdERfNF9Vl06c42sX7uGml/jg4N7qSZjeDHR1howLPaB8q8w44YRNwBTGEbxjImWijzc2c0fPvwoq7Mt5JA/N4xguKv/uTuprkGejk4PXzeNU+u9m/WAwrr0InQfUZtI26K/Nslrn+7l44Fz9Jcn8MMkULmOdSA+dwYQb627ptTB8Ay0OnOB1QLBBKHqNRN7tQmrwlvn9/LS/ncZDSqULIl0N7HqnlsmWvFpcVLKiP/u5q9qzL1q6fVzzCJvxC/1/r0wTCdc+GUsBd4VKHLgymFe/+RtLkz2M1EdJy6e5Z6PM1Fhafsy/uIbP2RJswDxaNg4a6KdTOOhekbOapvvds/cbBhx06zpUg2KXBw+wYHzb7Dv+Fu4wRTpXEyBeH60wrzmVWxe+TwPL/kKreluPL/EpUtncb0qvb29uI5LpezQ3NhCMtGAJKdYcuUCD09AoVg42y5Vhum/eoJieZBYTAofl0Q8SyreRDSSI51spjHbTUBa9dJWRCz2RMssEpLwIoduH/I0G9NI03poS5Km18/gtY8YGvyIcuUsgQTrRArEIo4WWZGIyXhVT3aZezyxOTRxSo7fSXvXM7R3PY2dXE8QiF2f2ALK3VMzDk96f0szsXT52ri+SEokhCoPzgWqw29Tm/wIqieI+hO4FXnm+sjM+QaR5o2Q6YX8Nar9v6Q2vA+7dp2YVcH3o1ScLMT6aOjahN0pTY5zGBkbI51rI52RZlVBmpKQK3o0YQXk16wxcPQlJyEMc5JrKp7k45eoHHuL6wfeIVOcoEkdSSKUgji1ph4a+9YS716M3TFP0zL18+IpA8AjknwjAVSearvNnGibhtyJcfxDHzP80Yc4p06TqrjE4lkKjkcpBq0PraP58Sdh2TIQRxQvoDg0hut45LrasZNJKNWojI2rVDCaSUFWtH8hzaHWQwGMleH4Fa6+uBvnwEUSIxXJuaXg1CjEA9ofW03Ds+tIbF0OPVmTaaQ7U/J+sT7Vm+6mFeGMmet2Mol7AfHbgZYvCiTuBk7vF2zOZmm/E4C+X6A4m++69TW/DhD/It93p+v4TwGIf9HznS1x+kU//25F1v1iwpmf9UWfny/zWZzNmNyruLgbSFeY8JsG4rM5ic+/5vNAvM6I+76Eqog2uw7E4f/7jy/w/msHycXbiXohUInAyORVtjy1Qn3Em7ulldA02td/pJfo4IEjnD9/niee3EFnZyupdOh6EUbeV9U5ZYK9+8+w64NDXL8xTjyVw46lDPC1PGqVSRb0tPCtr21n6aJW5nY1E9MQCImpDkyCZ2gxWNdQK8evjKjNSNHn/U9O8vHxs5wbGKMi4Smeo0C8t72RZ7c8xI61i2mMG6bJeIkLW2z0zeq+oTbYpqnSweJKpcov9uzjg3OXaenro+JVuDJ4naqwrI6n3t0rli6h7FY4cvoElVgETxg0CUqRLVvpN4uLHWKoo9biQBqaJEUzwC7mWdfWwQ/Wb2ZtY7tkC2rD5jQQ11XCjLTefGHTZp0Rr0tSpif+8MKoSWVoOmGKIXO+8lkVcVqwPT4d7ufdyyfYd/kzpvyasmT/P3vv/WbHfaV3fqrq5r6dM3IiciRAEgQJMIiiKIpUGI0meDS21zteje0fbO8/szu7z67HHltja5RJMIkJYEAGkUFkNEKjc7z5VtjnnG9V90WzG92gKM3MjsGHD4nuG6q+9Q3vec973iNjrZ7IxQoKxMW+cM1W5gLiM6UZqlHXSWUuuorPuFXmw1sneO3Eh/RWJpj0pb28mqnjVgukXIumapqXdzzL9x59UYG4hIDqMBN2UZ3KAEQOC1FxqDK14rtuMUmB071nefvke1wdu8FQcYh4Ujp4elTGiqxtW8uPXv03IRCP6+cr6FQ8ETKw0fjOcGGY67Cb+XMzHjW6IbULNel7fQw6u1yqlLg7domj197ik8/2U/FHyTaKxZ1hxJe3bOKx9V9nx5pv0JLpIgiK3L5znWIxz4oVK8kkpe24RdxO4voSVCdViyze4MY2VORT0s2whMsEMcpUKYQNiRIEfpKYncHzBCSL1jmhzitT+TP5jChSDyNCBYeWSEoqxKwKNsNUSxfpuf4+Q/2HcJwBLCevnTQdy9WAIO5IVs3gWCkUxSuZAlwrjut30NrxvIJxO70TrC5twmOKQ0t4ngBmkZfFceyMfrcWA+vKLIHbQ2XwPSrjh7BKp3G8YbyyAPEVpNpfJFa/Beq6YeImhZ5f402ewfKG1XVF2O58OUssu5Wm5c9Ay3YCu5ELVy7S0tZNV+carEQjXsGlWKoQF0ejdBbXEdtVkTVVNVsomQJH1nY5BwOXyZ95m6EzH5POT1KvhacOE6Rxlm6k7dFnYdkmyEi6L6X9CvRfbZbjGNAt61dbkBpJnvYRGB6kfOQAo8ePYN++gzWeJxavo2w55BIWLVu30vLs12HlShCQ7QdM9g7q+4URt1JJKFWgUGbw1h3i8TiNizqwBIzL7+R7xUu+fxKOXqHn9U/h/D3iQyWkJLToe+RSsOj5HTR++zHYsQJaJVMQWaTaxtlFfeaNb37twV0LWh42o/vw593s7/ifQLzmDHnAoD4oa7GQZ1ELoH4fQcdc+/JvCzjnu9d/KED89z3GDyZ95xu1hf9+tvuaDZzPNV/n7Kw538T4Kh7s7FH4Fxlxo1Yx6eWIbhwdgr/+v37OwTdPkrGbSNpJPRjkIBzL97Nr33r+8j/8kJZF0kAldLsKbZeFDDlw4DinTp1m376nWLFyCa2tYuvlahMQOVgqLgwOFTl15havv3GQnrsDpOqa8EUHKRpSW9jRAova63jm6e3s2LacVcs7tCBfpRWRlVnYUKTWz1h+V/EgV4WjF27wwfGznOvpoyTyE2kigkdrXUylKc9tX0trWph2c+hN+4iL+4oUgwXKuiXsGAI1bhQL7D/2GftPniXdtQg7YTEwPGQKTasuqZjDokXd2r7+7tAAVSnKlOBBnFPkMJVaKGHDQ+cIJdHkn5hcl3RSGmdrewff27CNxzuX0C6u0SJNidxHaoB4JJ2IfjTd4CgCeTWgvaY5jXqJR/DQMy2xxS1FrQw/P87+U58y5njYGSneE/mApUB8kdgXPrqPZ9aINOV+15QoAPgCEI0kMdrn3gQ3Y1aBT+6c4VfH3ud2aYxcUNHGLOLVEMj/F12avTQvbX2G7z/2Ei3UaYDkaGGrpFYM7a+63tDLchrqGk97+Z4CZc71X+Cdk+9xbuBzRqsjxMWG2XVxJ8o80rqGf/2tv2RdyzrS4syiHzcNxFV7HhrVz7ZeH3TI3L9+w6vTjJPJr0QacUGl4vtdochQ6RZHLr/Bu4d/SmBPkK6XmeqTG6mwrHkDO9Y8y+7Nr9Kc6qRcHWdwoFc14kuXrCAjrc+lPbsnMp8Enm9sMY1ISwIu4zjiC2DUUrySdsk1nifSQ0D7eGLbcVVVOLGkYkDVYWvnWdOO3mwSpqBCO9gqyHeVDa9WbzI5dpzbN9+nNHmBWGwUS5xSHFclMNrpUwsUHS2aFUNPK6ioo5KAatfroLF5Ly0dz5No3Evgt+vPxXfc8yeZnBhSm89UKks62UwsUR8WcspFieXILcgdoTz6CYXBj8g443hVwfjLcRr2kWjeCvVt0HuWyduvE/NvEPiTem2WH2eyVI/duIu2ja+odaHvZbhz5zqNDS00ti6FWJbqZIGx8QktFk9lG0k2tmv/A6UjJMiS+a4dNScIbp8ld+5tSjdOk8hNEJfgLpZk2EsQLNnE0j0vw7Itpm29yFIi03qNMo17icpcZKxlHsr7xQ5qcIDcB28xfuoYsYEhYkVpopZUID4uHjE7d9L05F4DxBvqtL6lODhGpVKhaXEnJCTTYlMdHOXSgcNMDo+y4bEdNK1cAg0ZtThU26k7Y1QOnuP2m4exrwyTGnfVOUsKrsWHatWrT9H4/d2wbSnUS4YgCtvMnJExuk8yt8Bz92HBxGxgvpZxn2vtTpEZNS5l0SXOdz4bLqNm15knUJ/5+ui7H/ZeawOamdcqn6WFzDMKYX93WGL+BzrfHjnXOM8VoH3Zfbj2Wc911Q8KCuebD7+LMa6dIzPns+7JIak5k/z6snN4oe97UCA981oetPZqn8ODnutc6+xh1s4/aCAeacTnAuL/6a9+pkC8LtZM0hanZdGRCxAf4LF9woj/Oa1Lwu6D4uWrKWQLaST54YdHOXbsBGvXrmbzlnWsW7dcLf30jy3+uTA0UuLsubu8/uZBrt/qJ55qUImHgh8pBvMKdLfV8+ze7WzfuozVy9vvB+K6uxnmciYQFw163oUTl29x4MQ5Prt2l5xoVhybuOXTmo3zrX2P87Ud62hNiXVdaI8Xzg4BGcpZC6gT55DApmI73K6Uee3YSf7HwUME9Y3YcQcnESdTX0+5XKJSkkYjLq6k3jMp9eUWq0CVODg2vtgWChhX20hxaDFFaBLMCP9olwqsq2/km6vXs3f5KhY7KdI1QFzVsbWi5YixDRny2prNCDPpLUXA1ZwIU4ysst2W8IkBw1R479Y5fnXiY3q9PCWpFRTRgDS6KX1JID69usPW7zBGkU/vnOEXR97VQlFhxG0pFguNJ61SlSY3ra4pP3j8W9NAvIYRn3LMC+9tOhAw+ioXjxIVLg1f5e0Tv+F033mGy8PEktJpsUp1ssya5tX8xcs/YkPbBjIKxEOgb4o7zDjXMOKzbbYzU+yz/31aaK6uKQpiTZGtKdYMqFJmtHKHo1ff4J1PfoJvj5Opd7QbaXHCY0nTWras3MvuTa/Qll5ExR9TjXg+X2DN6g3UZzpwSKvjkbDfIjkS5KvsrM6XsEOlejlLmGK6QkonTXPNJjRTZxKJGC1xsDcNWPQ6wxoK8zgjIC5Bhfw7iVu9x/DQSYb6P2Fy7BQJuw/HmiBwpMeAr57/AvjF3UUCBEfD2ir4Fe2wKYWIAZ00Nj1Nc/vXiDXuhaAzBHQuleooY+P9ao+arWsik2kjFpfqQJHfhPp19x4UTuAKEO//gEQwaGq540tDIL4J0vVw5zMm7r5JjDuaWZDrEceY8VITNO+mfdOrCsSl0HOg/xZZcS9qWgRWCjdXYGJyUsdLgHiqqUOLL818kQALHEH/xVG8GycpnP8N7u3zxAqT2g/AdxIMi93h8m0s2/dt6N4A8UaxXjKzQaVjmnIINV0ywuHeKiBLGiT03mXojV+SP3OK1ESOeNXDdlKULJsJK6Bjxw6aHn8Sli3Db65XKUpeNOLlKo0qTTGWs+7oBId+8hpj9wbY9cxTLNq8HlrqtfkYRR9ujZJ76zi97xwjcSdHKueTsBIUApcBiqz53j4a/nA3bF4EdZLVE9cjI+eKguS5AvQHQbi5DtiHYc9/30D8ywC9WvZurtT6fCn3mcHEbwPE5wpoHgYUz3yu/5iA+GxBzkKeqzlSzck713kwX8jyoDGeOYbyHTOBeO33zsYULyT4mC/YmDk+s7HPvw0Qn3nd0d/nA+Izn9Fs+8fvHIjPvzlNM+BmkMzfDWg2B7CRsd/PiI8MCiP+Mw68cYJsvJmELelgAeI+Y7kBdu3dqIx46yI1nFW2W7vtSdFTxeLY0YscPnKc+myKLVvXs2vXJmk6Z5wXQo24APFzF+8pI369p59YMos2OhFwYPn4bpHujnqeE0Z86zJWLW3Xgs1I5mA0wlEXyekOf+oI4kHRgzPXe/nwxDmOXe5hXNwyHIeYE9CSifPKvsd54dH1tKUcBeKm8cy0Dtb8nzh5GPtA17Hp9TxeP36C//rhx5STGWLJBA3NTXR2d5HLTTA0eI9csYAllXDJJG5YPGqAuNGHiywlAuJCIjlOTAGXeFwnvCrLk2meW7KCF9asZ1Wqnoy2fQ6dI+YA4nNtGHoQasQ1jd5VAhpJI8JuqpXAI2/BZ2O3+OXJjzk/fo8RcblQpt4iKFbvY8RbgwQZAXc1GvEHRahG1WC0MQLED909yy+PvMvN0gjjfhEnLoBQuklWESDe6KZ4ftNT/PHuV2klq89Hggb1OQ5dXxR/hZugwpZInhLCwyIleibv8PaJdzl++xT9hT6clCmkc3MVVjat4l+9+Bds7NpEvRQlqo2n4YjNPJjW8sw8NOfbeKd/H+UezMWarJMfBkKh5MgScUqFcbeXI1ff4O2P/zueNUpdo3hgB5TzAZ11K1i3+DF2rX+JrualuF6Oc+dOKxDftvVxmrNLsMWy0BdHkhAuq8d2KBfQn4kVoAmWBYzL3JaYVxhyGXdXWrIHsj5S2jEy8u1WgK6e11NRVbhYpEVVCc8fZnz8PLd7DjI+ehyHu9QlJ7EoUPFFDiOOK0kSsTSpRAbfLeFXJ4g5Yjvoql485kh/gQ4amvbQ2Pos8cZnwe4Osx9VypVhxicGCLwK9dlmUulWbNFRTwFxiTSHoXwaf+Rj8nffIub3aiDpxxZjNz1DqnkjkhKp9Bxn4t47ZOxBdVGSLEjgJhivthK0Pk3nZgHiawlKNqOjfWQyWVLZLs04VAsFSrK+gyrJOpGytOBbRtZkhEa2AeL5YcoXD1G88C720DXi5Ty271G1Ywx6SWKrd7L0a38ALSshLsWgydCVxjS+mbJx0oycdCy1DeEsqb5bt7jzkx9TuXCBRtcn5koDtBhFyyIXj7Posceoe/xxWLqEal2SeH09hbFJXNejvqkRS3o5yLjkClz64BAj9/rZsWc3dSuXQSpmgLiwGD0jjP78E/rfPUlmsEKyEBC34uTwGHBKrP/B18gKEN/QjrQA9jXDYqxRJcsm4yGB5sOC8VkP0hr2eT5QMxMQ/TaM+Pzn6/TVzAdkZn7WTCAzF7M53/3OFnTMB4DnAi/zfVft7+e73wigPoismPm7hXz/bMHJfITIgsDaHHNsofe5ECD+MPMp+rwHAfEIlM8EydF7I9Z8audeQOZmvmfwMIz4fJ9Ve11zEV0PA8TnGt9/UEDcPByTPqwF4ubZhKnQsFjTSFN+xof7DRBPig5SPH2VER9UIP6jf/9DWrpN12VxZlCXEWUVE3x+6R7Hjn7G5OQY69evYs+eHSSSIjlRAYb+OzhS4cy5O+x/82MDxFNZBcqi7xYeSPTC3R0NPL93B49uXcqqpW1iNhI2mgnBRgjEI5Y4WkuSmi95cOnOIO8dPcOn568xUnKxpNmQ5dOUcnh13xN8Y9dG2lK2Mu3CThsiKvSPFgwjxWD6Q4eqAwOex9unTvHjDz9hwoljxRM0tjSzZu0a8rkxRofuUZEDN5FmKJfHEx27AHC5MHGNkUJNqcHSjqZSoibso+m6KWWhca/CsmSapzsW8+K6TawNnVOMtV7Uzr1GcxlKJ+YF4tF9ReFXRJ1HGvLAp+RY3KyO8dbZoxzsucjtwiixTNJoeItV01kzlKYIEJeGPhFjPGX7V8MK1G4OGuyF3UAnKHGs7yK/PvE+lyf6GBN/ZWnxqIx4Gbvska0meWbDE/zpnm/TRoN2vhQbRRWOTLdxNTzujEBDGX98ZcTvlfr5zWfv8+m1o/Tm7uCkJQvhUs1XWFG/gn/+wv/ClkVbabDqjP48zK6on/g8LMf8h50EqNGkMtWy00A8fIZSFKquNi4T3j2OXHmdNw78GN8aIducpCLMthunPb2ERxbtZNf6b9DdtIySO8GJE8cYGhrmiceeYXHHI8TEyDlsEKNy5MghSZGQscmRGTc9VySbJIx2CewCA4P3VJ7S2NBKLJY1dnn6zASESxQddoycSsmU8JmgUr2tVoU3b3yIwy1SsVHiVk4lKwJSsTM4dqM6s2SSKfKTQxTyt0nEqmppKEA87ojVohRF7qKhdR/p5mdVUqJAGxfXH6dYHMMKPNKpLE6sPtx4wn1LG/6MQvkcjH7M5O3XiLm3VH7jOV3Emp8h1bJBHU8KN49T6PuAOmdE5XaBZ+NWklTiy7G6n6Vp3YuQXIGX9xkdG6Au00C6rh2cNFQqVCtF/HKeRDqFVddo7jEQJxjJaUmr+jJM9JM79SG58++TzvWSdEsKSEuBzYCbJLH2CZZ//fvQsgyE2RfPdymYV7/0SKQitQ6+ZjdkDSrYF01fTw89/+Wv8S5dpjmwiQcyf2wKjkOloYElTz2F89hOWNSJ61jEslncUsXsYlIwqhlHNMuVv91HbnScrtWrkK5psu/Knqab5+V++n78PkPvn6Zp0iJRFIwdYyyo0hcvs+lPXqD5D/fAujZISXApYYhMM1sJiPBUeSAQfxDo/rLA9B8jEF8I8z0XqPn7AOILAacLAeILBWozXzcX8zrXnv1lA4+Huc+vGog/6LlGjPh8QFzGYy4g+2XH/v83QHwhD3c+EDBbBDT7wNZqwg0QN58dpj7DFvezAfH/9Fc/VSBen2gl6QgjLh0gfUZz/Ty2byN/+e//XBlxPYd8SXWbZLsc4H19OT7//CrXrl1l+fLFPLF7CxkBdbbpcCn/Do9VOHv+rgLxKzfuKRC34nHVU4u1nwDxRR0NPBcB8WWtCsS1aCz8Iyn+qc5+IfkrvxL8Ugksbg7kePvTE3x4+hLDJRcnLY1JKmQdn28/9yTfemKLMuICxIVxMueH0b/qRqLgUBqWWFRtGPF9Prp4kb/7+DCDrk8+gGxTI5s2riOoFPGK48roD5Y9bgwOURZGS849CTC0Qk0aZwgj7WlRaEzZQmnyI0yvh+OVFYg/2dbNS+s2siHTZBjx0C1G773GrlGaH5k/s7t7KAab6sJZq2kx75ID3nVdlQOVLRgMinx89Rz7Lxzj0ug97IawrXahSnfsfiA+kxGfazpt3S4AACAASURBVGHLfJsu5g0oWFVODl9m/2cHODvUw2g1rx34pC5ANMN2xaeumuDptbv4Z09/h3arUZvczwXEQwXF9NcrEBeXmwrD3ijvnvqAg5c+oWe8h1jasMSVyRJLs8v44bP/gm1LttEUa8BUCoTWeLMA8dkOlgczMfMBcSNNkuuX+TDp93Pk8uvsP/Bf8RimvilBSbzvgyTtmcWs7trGE5u/SWfDMgqVcT47dZJ79/rY9ehTrFi8kYRdj4aUofuRAeJh5ks6XprS21BiryXWxlXFL+L6k1y+clEbzHR1LqGxqV2LIo1cRUC48fCWD1d5jX52AaxBhkY+4/addxnoP0YmMU4qXsD2C8riVr0EttNMJr2MjvalpBNxBvuvMjp6nkQ8j2NVidm2AnHPbSKZ3kq2eQ/ZtueJSUt66kyzIHU2KWPL/qWRv7imGJ91ZRbVZ3QUKhfwRj6icPfXxNybWLaLa7UTb9pDsmWdAvFcz2dU+j+lzhlXkOhJkxqvgXjzJujeS2Lxk9r4xy9aqsPPZuqpa+hSr28V0JcLFEb7NHhMtojtoNgMxgTlmgxNNQ+jPYwce5eJcx9RXx4j7VfVujDvOozYDSTW7WbZ89+F1sUQl7ZdllooBmGNgmmpJWtd+jqED1ScTCpVuHmT2//5rwmuXKXet0nYjnbPLKfTeF1ddO3bB9s2Q1uzsVoUzbe812gRzR/Zi6ouXqGEW62SzNbpvqVpS8lKFn2Cs7e4/v/sZ/yjC3RV0qTcGL7tMBxU6M94rPvBc3QKEF/TAkmR3YREgRA2mnE1GcZaudzMPWKhQDxaewsBDw+THp+LkX1YpvZhzvSps2uOPeZh7nUm+JsLvM18Xe3fo+tZKFu7kHut/cyFsNULea6zvSbKKsz3HbNd80Lud6H3ulC8tpBnOx/jH4Fv2V8XAsS/7Ng+6DyP5s9sWZ4vO5++LCO+kID97901pcZUIhyfWmA+3eJ+JhAfGQz4z8qIi0a8hVQ8YYB44DE62ceuvRv4N//xn9O2yOiNVf8telKt8HIoVQImJgr03u2jviHDsmVtus9b0rQilK0OjZY5f/Ee+9/6hCvX7+Ek6xSIyyEhgF9S2J1t2ZARX8KqWYD41C4fKUrCk0aaBomXglgYvvHRUd45do6hYhUnk1FGK0WV7zz3JN99+tE5gbgpfvSwRMMtn2dBHjhzt1cb+gz6AbfGxtVXd+XSRWTj0OD4tLa1c3uyzKGLF5m0XKoKMuWQm2bEfdsACOnnKA4wwtQr++6W6Y7FeaypjW+u38L2xnaywgSrO8T0wWbihWnXlOivXzjoQiBuONFQlhTKcKID3vM8nJgpwpqkyql7N9h//ijH7lylmo2r97kl0pRYlj+sYcQjIK7R+YzjNtogo41nuj+OAeKnRq7y5umPOD1wg8HyuGHELVdERcSqPplKnCfX7OSP97xKV7x5qgW9MZsJA0l1WTM+6SbNErLYU0C8yiQ53j/zIe9dPMj1oas4GfEb93FzZRZnlvBHe/6UR5fvpDXdrIVo4vASeWbXMt6zbUoLYsS1QZbJqNzPiJvMlLKcWsTqkWeQ49ff4o0P/4aK30+63lF7wMCNkbEaWdK8jr2Pfo/lnWvxKHPj5nV6e+/xyOqNdLevJi49SO2U+T5leiXoDu0YBYir4kH+LuNkpCnaTIoqrpfn6rUrxJwkHR1dNDQ2K4gXYZLRl0cO/qZbosi1An+cXOESN3reZWziEF71OslYnpQjWSQpvBUlRZy6uiV0deygo3sNuGVu3zjB0NAxEvFJ4ranxZoxkX1UGkmkNpFt3k19x3M46bUQ1ON5ljYl0hJjfc5yPbKeZM6YTJyt1yeM+EWqox9RvPtLEhEQp4Vkw2PEGqS9vU3+3gWqA8fIMIFtxahWpFC0mUzHDqptu7AaN5LIrCCgjv7+PurS9crmW5l68F38wjhDt6/q9zYvWWEa8oinuCNWiwFUx2D4KsOH32Ls3Cc0eQWSSoBI1840lfqlJNfvoWX3C9DQRhAX41J5FJITkzlowif521QEKxu5OJHkC3DlCrf/9m/h+g3q7bgCccmclOoysHwlXc89C5s3QJM0GpLKcI9qsaz7TSIlgbXI/0xDJYOWTT2MyZKK44nEWC6cv8Pn/8fPyR+6zGKvnnhV5HkxxhI++e461n7/GbIvboUVjQrEVSWkQZMwD5E+SnemObHAbGzdbOC89gPm+/3M1z4IhM0HxOcDMfPtEbNd90KA+GyAbS5QGO21s0kYaj9nLrD6hTNjRiZwvjF40O/n2yMXCnTnGsffBoj/Nvc135jNN0fn+/1cczgaz1pGPALFsz3r2ebRbPPvYcbiYRjx+Z7vQubHfNKU2QKX2jHRMfj7ty+8nxGf3hRDdkuLBuVS75emCBD/67/6KQf2n1JGPCHSFAXiVUZzAsTFNeWf077Y2BeaLpeytwvQEUZEWtFDtQKSDU0mTZfGSHcq+3X/UInTZ+7w1ruHuXazX4G4LfpF/R6xFCvT2VKnQHzHliWsXn4/I66XHWmUw+o94wcil2J0iuNl2H/wBPsPfUZfrkQ8W49bLZHwy7z67G6+t3cX7aE0ZSYjrjpKr2rYbMvRzysCN0bHOHz9Nv1uwMW+fnqHBmitT7O6q53VLQ10dnVzY6zALz/6mIlEQFWE7co2GZmKOLFIGldHXazm5NoTcTxhzbwqrb7Pxngd3922kz1dyxSIx74AxKcij3ANRYz4/fxTxIgbz2fzHnlUjuIpY2kYYVvRjRfxuDrWz4GbF/jwyhn65SeCxQpVFscFiD/zQPvCqUU+dVVGOvIFID58RYH4mcGbCsQj1xTRKovmNVNJ8MSq7fzRk6/SlWyhzkooJFTAFT54Y40m535YKCN69zAVZxjxKnkKfHjhIO+c+4Crg1cUiEvQKEC8O9XN9574I3atfIz2OvHKNwywSnGizoA1O9RcEfvch53pXPtgIG7KNWU+lBjh9N13eeujH5Mv3cZJurp4/KqNXU7Qll7O1/b8CauXbcIPqgwODjAwMEBn+2IWta8kFqRI2NIF07DXhskOxyYU6hp+UoB4mMHyJYMlc8dlZGRE12dDQ71aZQuoNKIt01pe9wlVNQT4rofvDzM4cpTLV16jUDxKIj5AJiE6YmHxTUFR2fPJ1i9jcfeTtLWtpFqc4FbPCcbGjpNMTJBJCgh3sP0U1UoT6cwWGtr2kGnbB4lVSLtGzxfZR1gjqr6PwjxLt1uln5U1FkbcsqSpz0Wqwojf/gVx94bWgwQ0kkyLdeFiiFnkBq4QjJwlRQ7HTlAsCRBvob77UUqNm6lmVpFuWEMs0cro2CSxWJJUqoFkRkBsFTc/St/VC1pb09y9ivqWxWCJ24iQCD4UB2DwPAOH95O/cpwmSjieSEwSePFWUku2kt6wD2fdTtM5UxjrMHvhS3OgsMus2VBN4OlL8bf4wo6N4545Q9+vfw23b5ONGelYpVqhnK2HNetYLB01N6yDJpG8iJVihfH+IQrFEq1LFxEXb/GadWO07QrF1VfTdi0oeHD+Np//1S8oHrlKt1uHU4aS7VBoSBDbvITVf7APdi2DJeJBLkA8cu0wwey0c+dXB8QfNs0+F1B+kIRh5iH+MCBlPlBa+/tasmI+xvZBgOarBOIPO77zjc1CgNZ8nzHf7+f7jlrgOd9nfdnfPwwj/rDfMVuAFQHxueZqxJRH17UQ9n+h1/VVAvHa7/wqGPHoLP4COP9dA/G5Bnj6QmYC8SlnYLMZ6yEcnrCRvjewGBny+Ov/82d8+MYp6uNtJGOmS58AgNHcPXVN+ct//0PaFouXryFAPGlTr2SIRb5YIpcrU6kG1Gcz1NU5ikXNSW6KKXv7Jzl5uof3PjjOzTvDKk0RFxIB4lXpY+1XFYiLa8qOLeKa0kJCpSlRl71pLYrCDUVlNUA8gIIvQPwUv/7kOHfHC8TrG/EDl7hX5NVndvPdp3fSnrQk0Y2t4EtHZQqgisbU2LgZIC5dn68ODnHw8yvcyBe4Pj7B0PgYjfE4e7dvZcfKpcoun77dy9vHjzEaC9RL3IqF0hRtAW1cM/SPDr0jpsq4flUdXTKFIqu8GD/YuZsXlj+iTX2kYFKbGel7QmZQhdmhlGJKmz0DiJuHbLzea4C4Fn4JWNIqUOlsKI1DjFb9bnGM00O3eef8Mc6O3aUiaoeSy6K4+IgLEN+mPuKpqMNhGA/pXDJ86dS9KXetc8z8SP6esyqcHrzM/lMHODdyi4HS2JQ0Ra4g5qKM+OMrt/H9J19hUbKVBjupNsUqHQkbNqk3evj55vkbIG7uV0oQBYgXOfD5x7x99j0uD1wmlpFOkD5uvkJXqpPvPv59Hlv1GJ2ZTvVInnLg0S+ZivOm1krtxjf/AXC/NGU6OyXPX+ZwqA6RMbPleic433+Qtz/+MeOF6wROUSVSjpXAqjg0JLp5fvcfsqh9FWOjo8rWVj2XtuZO1izbSF2imYRVhxVI4aMAUyNT0WueKmyNtj7JPpjslU6nQJxNzL+pTBLPly6Ycv/yGVLkGT4928ikpBGQ5w1RKJ/n0uXXGBn9CNvqpTEjDkQufrVKPC5MrUss3kJD/Uaamxar3Gxk6AqV0mWSsUmS0lVVZrYn0pRmsvWbaWx7ikTzMxBbQWA1mM6VUjci61NsFjVDFS4GYfalKFU+Q4B49ZIy4oWenxGvXidmy6ptIJFeB8kOZYKLQz3445dJSlhtxSiWE9pRs2n5k7gt2ygnlpLKLsNJtFIqig+7jRWLk64Tr2+foDxB/9WLmnGoa1tCQ9tSsOpEfyaWKZC7C32n6T30GpWes7TYLkHVp+LGCFLttGx4itjG52CJNNzJmvWvRbUyxvGQTRbSQqJnE8SKBM2qVMTzlcqJE/S/8w5OXx8JadLrxLV9fbmhEdZvMK3tRfMtXTWF/CiW6L16k/GJSVZs3Ui6qUEzm7JPycKUtS9jqkGaOBPJdYx7BCevcen/fZ3yiRt0unXYJbEEhVJbhszja1j2vb2wtRs6JQCRvSTQ4ESbbsm+EiqjpvaDWU76+86vsMPw1D6i6y/M4n3JQrrfFojPf74uFL7cb3cY7SPzsX3Rp/+ugfhXeZ+1IzLfHlkbjNS+bz4m9WG+40FjOPO+H+Z7Z17DzLOh9u8LnyX3v1Kzs5HjmWbKzFlqgHhIskx1S5flG57/6poVaRTv14lPf8P8zepmW3ZTYzb1+dOBtgYAU7LeSMoYnfxhFt+cSDU3Kqt8ilENsUKY3a6Rb80czwetnZnZn985Iz7bApp9Mk1rwsNWjiFrZlrby6EbgSV5rmPDVf77f9nPe69/RixoJB7ESCUSuG6Z8fw9Hn1qLf/2fxf7wjg+xnlAz/Vw4EbHctzrGySXL9Le3saiRa3EY2KtJiBcS4K4eXuEQ0cv88mR8/T2T2BLVzmxGY8buYbvlukU+8Knd7Bj2wpWLm1QwKxtRhR0TbP4009VhN5yaJueFNKl+a1Dp/j5B4fpK1axsw1YVkCaKi89tZNXdm9jUdohLh0kFdUZVw4BqCbA8NWOULyZxTmsDFzo7ePXJ45zaWyUO6USXmCRDRy+secpnti8lkK5zNFrF/jw9GeM+jZ+XQZfgLYKDSx1n1HgIwMm4FdAmfho23IolshWXLpyPj/cvZcXl6+lLbS5EyCusYy0X5f3yuEZnXfi+DFDfqJjMrUowhGqcYURizF9v3iFi5ONyIEcizwed0vj7D/9Ke/eOE0uJs2KXNrtDH/2xAs8tXwjnVaddvysBdgajIVAXBjRaBkahtk8FwEVOcpcnrjFayff58zIDe7mB4mlpVhPAJVYOHpk3SRPrN7OHz5lpCkNQYyEML0hw1txLApSFCfyHtsh5cSw5LkZZK4TuqKtayb5+NIh3jj9DleHrhHTxlLizOLSnenk1cdfYcfSR1lev8I0rVKPddkETEfAqJHSzI10PgZkerMyIvAQToT/NTrrcMGo33IlEC1znsv9x3jjwH9jtHwZKy5CqDDo9GyaMp1sX7eXtvol9N66R9+9PmLxGMuWrOKRFVtpTHeRibfgWGlisYzWNUwdQjXxWVQHoRubriOz+KcAk9608Ts3Lizh2tYPE4mFKfIU4Btwl5s9H9DXd4BC7nNSIk2JudgyxloyKx0WhUlu1aYzdtzDq4xjVYdJ2RVSAsQ1YyL7UAPp9GoaW58i2fh1SG1QRlxYYlUfRf0DNByLPKojjbgA9AmwbuCPfsTYpf9GOrihHT09L0EssQJHgLiIn8SPfKyHhFXWsc+VRTLSRceGl6DtcaqpZcQTzQZceyZQEctRWavqs17MURnpw3crpFo7iKUbwEqHq7MKE71w+wR3jryJd/s8zXZo+1eGaryeju3PEmx8Dnv5Jm1fr0DcLFYzwho0mQB72jZSAHUB7vVROn6cgQMHsPv6ycp7fYuy71Bsbib9+C469z0Ny5dBQnTrEvkWuXXuMmNj46zavplsd4epUxF7y/A7Na5RVywl/WHCxT10kZv/7V2Kx2/QXElpV81Jt0qxLUXz81vo/vZu2NQJLXGVpQjBoLtQlE3StRhm3WZYp0ytq4jFMaeskclMK82MHO8BYHw+4DQf0J1PmrLw83V2qDUbEF0IYPttv7f2aubbq6LXfpXfaY6eCCjeH0zNNea11zzfc515zXPJbmZew4PudSbQm/2Jmp9+AejNc69zfe+D7rO29s0NGwA6QrBEMbviE82nhj5hInE0Yx7TLKHBM3raRK5lNetdz2upHdHsabgD3c/j1b7a7FAzeV1tDjGtTDBXYoB16M8V/jpq7a2jF7Km0aiYV5p9z3yWuSpz/ip+CP/Ujtdsz3augPLvBYjPPqFmA+JhWjosGFOtpWzGHkyMVvnlT9/nnV+dgEoGq2opK+77FSYK/Wx/cg3/5j/+Ge1LkwS2FB6awyT0mGd4OMfwyBi5fIG2thY6OpqJx6TZiAA+c9jc6Bnho8MXOHTkAr0DOQPEY4HKFOQ1gVthUWcTTz+5jZ07VrNsSVYnWEqBnTHZUE1vOBEif2ZTuGhNAfF3Dp/hlweOcK9QMQyUFZAKyrzw+DZefmIbKxvTquGMRZmBkHE1UmSxd/RwbGnBDVXL4vLQKPtPn+TkvV5uFnJ6mNZ5MXZu2MiGFSuoBmUuDtzg+KXPyVsJvGQKLyEe4qbJioIeTxwRTMt7V8Cn+GhLEyO/Qrrs0lkI+PPdz/Di0tUIfBBYqNIMGWRhr3WwxX/cTNJwnU75U0dT9z7GWLFfuJJE/hP1JVX3FpNWlgBEijZH/CLvf36St66d4E5hlHK1Skc8yz97/OvsWb6BditNSiztwmllbMuMvFQAnBRWzgrElRGvcn3yDvtPvs+x/s9DIC61A+K6EOBUIesmDCP+1CssTrTSGMSJq+RCAFjApF9haGwUt1yhtbGRhpQo1k3kL98sI1S1PdWICxDff+ptrg5dJ54VFtDVBkVdqTZe2P41Hlv5GI80rSXhi8ZX4hzfyJEEDs3YCGZuzvMdAJEmJ7J5jCJ/k6MwhbcCBqt4VMhz+d4J3jzwY0bKn2Mlc2qvp+PoWySsepa0rCMbb2N8MEelVKWhsZ621m7am5ZRn+ygs2UF2UwL8XgdjlgCRgmwKHGiO2ktTW52PSOzD7dR3TPD16h0JQqyzU4sm7+OsJUnCIbI5S7R1/cx9+4eImb3k4rlCNy8aXKje2wc38pgqcuQ2EcWiVULiDljWrraavdaG9dLE48tJtv0BPUtL2PXPwo0ElipKTAmc1aesdHWTxcrqfWkAvEeA8Qv/5iUe5VETDpyxrBji4knWnTfcPPjuBP3iEtNQsxhoijWf0vp3vgt6HwaL7ncuLIIOy16LVkzineFuU5ia5OCMc0OBukUdlLkQHGzJ8kKECB+9zMGj/8G785Fsl4ZJ0iQL/mUYhm6dj0PW79ObNlGbQSmwb8gY120xovcrARLE3zqcyPMfyEPN3vIHT7C2LFj2INDZHUvtMl7MYqtrTTsfZK2vXtgUbcB4jIBKlVGrt8hn8vTtXol8VZxegk9z6N1L3UoUmwaAfHRMpVPznP7x+9TPNlDk5siZSeZrJTJt6doeWk7i779pLEubAqBuElVhbUsEbAOszGzeBgau9gwnWoOrX8UQPxhANtXCcRnAyO1+9HDBh1zaWtrP/NhAPF8Wt3ZgPlcjPhCx3ihYH8h9/pl7jt6z3zXMfN18z1Lg0enEKmSdbIjS08Ps2ZCJZkQHmF/FgnePUPVEfNNxlPzrrJfhrVCBhsF6vNvWPWIBJh5skW0wEzkPV3+oe+IgHh4XphTTS7OaAnlnDM7QlhFFn2cZOo0oohQvGkMGQFxc/8m4vhKgHiwwJn8sJN4rgf7xeGc+ZMQAISDo3tfFKMI4BQA4sPkmMdbr3/CW788SiUXxy8GCsRFSzpe6Gfr4yv50X/4M7pXpLFiouc2bIocqq7rc/36XQaHRmhpa6GtrZnm5qzaBpp21RbSW+f6zSEOHjrPkWOX6Bsq4CQzBJLaVSBgKxBvysZ5dNsjPLl7ExvXd6k0RRvfyIOtuRUDwg2LJ8lu7a4JDOXhN4dO8OanxxlQIF6HE7MViD+9dR1ff3QT67vbyVpSJhVhIznUzWQ3loxiH+ZocCCNeu7ky7x17jQHrl7mSm4CUhl1+uhubqVd9LUJm2Evx82hfvxYCjceoyS6ZNXcGgbQeFaLztV8j+iWtXWH5ZIoVWgrwQ+f3Mc3lxggLtJTqa8SEBSIDt9QWGoVFkkc9EnXRKfyV1lw8j3mjI9CaeOkUgvE4wJqRJogz8+ypUULR3s/563Pj3Kx/xYFt0pHsp4/2vU8e1dtpo0UKW38EtaMhkB8ihEPo2ezZwhYMLUD4u6Qx6Wn0Mtbpz7k+L2L3J7ox0mZLpLy5GOeRboSY9eKLXxn54usyHbRZKeIq9zCZAHGKgX6BgcoTebobG2jtb6BROT4IKy2JcW1AsTzfHr1CK+ffIvLg1eJZSXk8LDKVdrizex55El2P/Ikmzo3kfSN3lbt4iIgHm4jc62rLwvE1d87BOKyUU4D8ZO8dfDHDJc+x07ktIBVFqTUW8RpYGXHVtoblmNVRFmdINtQRzbThO3XGaDetYqGuhZ1FrGNcb/ZL6cs0UOmO9osw91Pp42uIbNB1m6/kShKAnSdYmGACiUsS8QKI+QnTnPjxnsUCmcIvDs4TIayECOR8UQuo/uxq+3gE36FOB5J8amX2gnpXFuVguVW0tkdNHW8SrrtSbDaCYL0FBCPSP5pIB5ek97gBHALb/QTJq7+LYmKyF9KptDU7iAm4FqC6fw4QXFYtewCxMcKCUrWCro3fwe69kFqBZAxbIFfwZcOZZJxcVIEZNTCT4pO1YTUsbBlX/RkTQvDINaFd+H2SUZOvY/Xe4lUtUgsSDCedyk6aZY8+Q3ij34TFj0SOr+EQFwH14y9uI6oFaLEABpNy6Y8AZcu0fve+3hXrpCamCShBZcxxqsBlY5OOl58noan9kBrswLxaK8oD41TqVSpb2uBlIy8ycZpyCWHsjg4yX0JwSW3NpQn/+Ep7v3kIJUzt2n009pdeaJcotCZoe3bu+j67lOwqomgUZh39dIJD2Gzz80g1+5LRtfK16YO2gdIU8y8m/mJ8592M18x73oN37AQ1nah3z7bZ811HV/+XP/i1cx3rw8LThdyvw9zr1GQ8vt4rl/1vf7e8FqYVYrqu9Rid2pzlr3c1PrIHi2oSIC4bPnCd2hGUjBRGARP4QDNdEZM+P1Zi5kAYkrpEkqKQ4hUMxVM7i7KWukvTOFWuJfVSqENOAnzfjWfUcN4m9PqPrLIFJGbP1+aEV8oEJ/vSx42xTL3orkfiOv31jDipqGJAHGft17/mLd/dZTShENQirx+PSYKA2zcuZz/9d/+gCVrGoinBOAJO2UYcelnceToWS5fucaju7azeHEXzU2mQEgnjWrA4cq1fg5+ep5jJ68wOFomlqrDFz2lvkomnEsy5rFscSt7ntzC7ic2Uy8yzTDe0mPEzKeQRRIQEaY5hBEN4O5wmQ+OfMaHx88wKs0wMnKQQtwrsPOR5Ty/dT3bVy6lKREjMVW4GmqqVFEhshsT0QUiqXEsRnx49+JFBeNnhgYI6rLE7Th18QQxYdaTMYoxl5FijkBSz8kE1bgw35HUwTBdeuHq6WtCB9PoxccplWgtBfzpE3v51vJH6BRuToC4vEUAuwYH4UKyw+TyzPkest+CJeYC4iapIJaBcpQbpl4WvAQbeXzOjfTw9oUjHL9+kWLg0Zaq5w9EI/7IdlpJkvJCf/Qo/g0tviNJh4xbFAgoIAiBeAGXO+LvfeYgR26d5dZEH3ZSgLi0CA+wBYhX4+xYspHv7HiBNY2LaUpktLupBDCBLQxgmcGhQUr5PE3Zelobmox0SrIFwgDEYgpuRSN+5OZxXjvxFhf7PsfKyLOVDoWuAvEdy3bw1Lo9bFuynUyQ1oyFdqUM9XezAYratTXfYTcfIx6ta7lWUbRf7TvFO5/+hMHceYL4uAHiUnhadHG8BvY++gobVuwiadWD62A7NulUHW7JwfISNNW3a+McbSLrOCYDY3KU921wZnpIOGtkXHq7IQgXQUk428IkYzj/Zewji0/9uIraTUqLJoI+BgaO0HvvAybGzxIXL3GnbAJPRzIntuqSA8vV9vYJv6oBdSLMkkmAVXUTVKv1xFObaen+NvVdzwDdBEHd9NWHe3bUfMnEGSZDZlnS8fIO/vhhJq/9D+zCeVLxoskiOU3YdkaDTbeYwypN6NEVODEmSmkq8bV0bvwOdO5VD3H8pJFTuePkxkfASpDJtmLFGpXZN5umj6SMBZhrYCDNi/wiDN2Am8cYPHOQoP8qGb+CQ5LRXIWcnWH1M6/i7HoZ2gXwq7epYcSVvZoG4hprR49FMhDjY/ifneTCa6+THRyioVLFlgjNjqs1a7mzkyXfbiIqbwAAIABJREFU+iYNIk1pyKpjispPJMguibtMgJ1MmFoRW8gG80x0DsqP5GlJsCWFMH0TTLx3kqFffkL1wj3qvSRxK8FktUyxO0vnD/bQ9p09sKQOsqInNAy78XqZBuIhyX//cRTKjGaCTg0IZkgaaqH37wOwzTzwfxffWXvWf3Xn+j8sIK6rcgHSlAcx4nNjmH8Y9/qg5/jVPNcIkGrJv/6ZBuJm/6mtiRN5n6fyzYC41tFJsb+c6Obd0x17Q2bmPtYuZPDMAqxh9KZEImGn5SlRZQiojcxyCiqHAD+s6q+5vmgl165oE1HcH15P33OkbPgnA8R1L1drQTl7TMGbMOJv7/+E37x2jMkRH6saJ+mkcN0qk6Vh1m1dwg//4tus2thKMiP7uqPnlp5dVXj99Xc5fPgor3znm6xdu4r2tkZDwAjQcgwjfulKPx8cPM3xU9cYmXCJp+vwrKppj6yplIByOUc6CRs2rGDnoxvpamskWyeAyaFSqeB6VdOF0xKBh5FWqFeyL4ViFldv93Lu8nUu37pH2XKwxS/XksY5JXasXsbT61fz+NpVtKYT6lFuGKIwkaLnuymqU59iocQdm5wNh3ru8M65Mxy+fZMJlUXqMYbj+2TqM/hJm5wrLWV8/ISD5xgGOiJCBXpbsRhOMhWm2kNXGdvHLpZoqQR8f+duXlm9jm5pXl4DxOXwNH/CTpCa1YgQSvir0KbEZH5q2KnIvkTHyehEZdNwVCdjxAnil17A50ZugINXT/He6SNMuBU66pv57s597Fu9VYF4Wgr9pjPQ99kUqxdIDRA3CE6bmlPGo7cywHtnPuLTG6foGevFTolNonEPUSDuJtixeAPf2/kiq+q7aYxnwmDBBNxlv8rYxBjlcomGbD31dXXEVA8XqC+ygsuko019jt/6jF8de4NzvRcMEHcClRdIEx/xEH96/VPsWr5rCohHzJ4p3Jy5Udx/CDw8EI/wltlwZOxFEmQCoCI9I+d5//BPuTt2SlzQCeyKAtn8RIWglOH73/jX7FizlxRNxttbM0TJsKhSCiVFXqMQM0xthhq+qe0u0oIb3aB2KjWjFv43hH/qIBPq9CLHFQXioZ5QgbgU+cmiz4GdJ6jcoL//Y3rvHaJavQHBMHZQJub46l5iCp8FGEr5pTC9Yl1oggBTjJmkUs0QS22ksfMVGrufBxYT0DBF6U8pbTQ7EraEV6tG+QzR1N8lmDxB7sZPsSdPk7DHcGwPL0gRSPGqbxGUyzgVabAT4Im3t9eEn9lC67pXQVj4xFICL67dM4PKIH29PVh+gtb2ZcSzncamUIJhK6Aq89USk0fR17jg5aDvMpXLhxg+9wnO2G3q8IhZaQYnSkxYGdZ//fvYO78JTdKEQZ7hF4G4aWoWJnhdsWf0FYi7Rw7x2d/9HS25PC0SZInEzYkxWKxQ6uhk6Suv0CJAvLFOexMYjlrkhh4xUy2v802Dc5FEiWWqFgiJMs4ycZ+0t787Qe7d4wy8fpjg6iCpalzJhly1QmlpA91/uo9mkaa0J6DOzCEzxcIaCyPqv6/Hw32U+BQKnz7zTa4mfE84GzXgina7/8mILxibPog5/GpA4uyX8jDf+4+ZEa8F4QsJOqam+0PNYXNGRO5gU0Bcq7cjIB4G7toq29TNyO6vBIklJIn0epCCdlnj8ppor4nkcOH+EzYWNHK/cLuNZDBh9t2k7qPVGGZaFfDfnz81afLprtRTMyV8a/Tq2hn0BTBeK9X4p8KIzwbEC5Pw8Yef8ZvXj9J7cxy/5JBOZrX5y2RxhEc2dfNHf/5N1mxuo65R2mKbjn3yRz7vJz/5DZ8eOsw3v/UCW7aso72tiUTcpEJFD12VrpdX+zjw0RkF4sNTQFxKGkUgLiyLMK7iV1ymqSlNZ0cz3Z0tdHd16OE3Nj5GqSLt3gJl0vV9eoCJjERcSCzuDPQzOpknX5FCxDheQlLgRWK+APHl7F23ht3r19KaMW3uIzmKHkoqcTCMsbg1hHQNJQcuj05y6PpVDly+SG8+pzZt8t3JWIzW1hbKuIzmxiAhOm6BOQYQycGi1o7CEAprK4WpqnMPW5raAU6xRHMVXt68jW+v38RS4mQDyxSTSkFnTZW0fKcWNETxaYTHZwDxqchzBhAPl5Npnx1qx/yYTYmAe+4Ex25f5BcHf0NfYYKulna+89gzPL1qCx2kSRun4ymZWLRGp+SgSrJHjUTM+KjzDB791SE+PH+Ij6+f5OrgLZxMwtifyXi7kK4m2Ll0Ez944pssSbdRH5NSMZGVGGtLYZAn8pOU3QqNTeKE41OtVNRmM3B9/IqnLhcV2+X0nbP88uh+zvaeV8WBuPqJJ3PaS7Jl8Wb2bdjLEysfVyAuRasKXEIG4SsH4lOMblSwaeRDylvYRe5OXOLA8V9xa/gEuUovvl0hFouRmyhDsY4/fvnfsWPVM2RoxSapgaJ5+iJVieN7wtCaDdlkJgwTbtKTETM+zUMYJkMgkIBkk40SpxTjIxQmKsP3mmp9U5Oh01XnSwVHHpgwwf4wlco17t07yvDoZxQK14lZwjznSMTlPkwmR+QW4n0tB4aAdHU90Q9M4HkZ7OR6GjpeoaHrebCWEWjQMX1PJuw0BZsCKvV+NRkmLij9kPuMUs8vYOIzYn4fjlWi7ElphawVyRwEJKRISYocPYtqrBun8XGya16ChkchuZjAj+lh5pbuce/WdXV16ehaQbKpG5ykzjcj7zKBuq7NoArVCfy7Fyld/JTxz48Sz/WR0eLWJP3jZXKJBja88Ic4j74I9V0GhIskJNJKRrIglaaEtR/iBy8Mx/go/qGPOfmTn9CSL9IimnuZypbDqOdT6V5M10sv0bJnNzTV4YvkR6Vp0lgpBOLqajIduHthIBEm5EyRR96HnlEm3zzM4NsncG6Pk6g4WiczUSlRWdHMkn/5NRpeke+xIR3q02TCTBU7TyPt+1jx6BSOpmJExCnpEQanUydJNH/NovldsNNzSVD+sUtTHgYQfzmQ+E8biP9+pCkREDdrI9rzomxclOlU4lL2ZdmLpNI6KOo+hDcJ3riR14mRgZIoYkiQhFhK9zFti67dj5Phf2Uvkr3H1AUJDopUBlP9AaaCCfWrrhGNm8Vs3JdqflyL02sC8FpAPmvmLAL4X0Wx5kKlKb+fB2sO3ekD2RzDxg3P2OHodQQWbgWuXOznrV8e4szxaxTGXNWiSto+Vxxh1YZuvvcnX2f9tg6a2pKhfaH5rEIR/uvf/JzzFy/yz/7sD1i3bgWNDWmxyjYWZI4B4ldvDPDxoYscPv45/SMl4uksnhR+6nM0Om/RcFa9CrYUVlke9XVpmpsbFTRO5iepSkfPWEDgCCtu7Pyk9ND3Y7hBQL6cJ55KkkjUURW215GGcmUSQZntq5azd/0jPLH+EVrToW1XOCNsL2Qrw0IIWxsTalVZ2GETro0Oc/ZeL1f7+xgYH9fC1FQyycqVYrsGI6PDpNNx6uuzxONyTQIaHG0M1J+b5PbkOHcrBfKSJo6JU4ywa4FKU1pci2fXrOO7W7azjIS2sk4KiBZmXSe/Ybqj1F4ExE3/RNGUhxA7fJ150CEjH2WmzOk2BY7MXPAJYra6w4xT4ezQdX52QAod+6jPZHl559M8tWYLSxONaEOfqCI7LPgLh8sstxAMmr+YZyPXVyFgMBjl4MUjvH/pMJcHerBTMe066omEpepT76V4bPkW/mjPqyxOt1JnJ7S7phABMldFy56rFimJF40jXVpHGBoaIhNP0dncRmM6qxkYIXY/77/M/pNvcer2WSrxqgZtvgBxP8na9kd4dvMzPL1mD3VBhrhkTURrFxaJ3B+pf/HweWhGXOMtA8IjJkGelOx3rlXk3uQVPj29n+t9Rxgt3sJOCutsMzlWwqk08u1n/xWPbfg6WasDJ0hpQKolMZ6ljKdf9VTfrhy7SHTCpKGEgoY7MTr7KV4jqCrJISBcskvyRxyCLCupG7dhq82BoMW86tMe+kRrV17pGCl7hoBxYV8mKeauMTp+mtGR05SKV/HdXuL2BAnxpdSblfg0Lr11cBx5n6xvCVJlDaSxE+uo7/g2DV1fA2s5BE2mZkQLccN0pjKlMnfNmhLZmGWXwRqC4hncO6/hjx3DrvQQs/IUK2V8OYiCBI4fI+HH8FyLomtjZVYSa91DauULULcJEl2GOfKrBOVhhvt7tRizoamDeLaVIC7yDimiNc46ij9luvsVqI7j3b5I+fyn5K6cIF4YICFjQ5LhIuTTrax97rs4W58FYdclKpR0ZA0Q19USMlNRvaumGYeH8A99xLlf/ZKGiTzNYimLrFWLUjqNvXoNTc88S2b7VmhI4TmmjkaelzT8UYmQZ6QqRtOnEbzZA2ROCmsmlzpRFWso+n5xkPynV0gMFEmK9SIWE9US7po2lv3FN6j71k7IAqI6DIG1KnRMSjGE1WZ8pnrWTlUt378/RZBjOs1t6llM4df/BOKzw94H/3S+vemr1k2bI2YaXi1EmvJl7mu29/y+7/X3h9ei09MsMKVVdIxDeapkgWW56fFaMd2FS31Uc3dwC324hUHwpGDd2DBbdhwrlsCJp7FjGVJ1LeBI/5ZGrEQ9xLLgCFslTcZkDwwPcjkzdE8yRNUU6z0dxU0d89HZHx37X3heUymuGb+ZhSpXMumfChCX4ZCIyTBdcqgbWenoILz+s4McfPcEo30FGutbdZPNlcZZsa6L7/3xC6zb2k5bpzBExkdcDu+RkTJ/8zc/p7fvHv/bj/6cFSvaFYQrMNLZYKQpPXdG+eTwRT4R15TBvNGIqx+tSbOILaD4a3viRazNIlz9jCn/TOnSLCyUtFZWu+MwGhOXBjlopSmQXaW+sZ5kIk2uaICbsHjxoMrWlUvZt26tAvEWMWwJ54UeBiEQ92wTiQojpe4RIr2xoGLDWABjns/V3l56hwa5NzhIPBZjw4YNytKNDg3R3JhlUWcHmUSKYrGgbhx+Is6loT6O9lznyL0eJgRcJ+K42iHQJ1Gu0uzCnuWr+P6OXSwnRWtgkTLkp2HjosY1Ki0xMDzEOPr/kX2gMrs1Wj3jQx6BZHNoahMc/ZmxGRRQWFWduMudyjCvffIB53tv6hx5dvMunl6/nRXpVpKhc0UUzap2f8ZiigpFBDCJV7G6mWh53zgfXTnGOxc+5fP+G9jpmHrIiyY/VoVmP83jy7fxvd0v0S1AXBv6CFoNy1ZiDkVc7QZ6d3yAG3d6uH37Nik7zqObt7Fm0XKKhTzxtEPP2G3ePvMuJ26eYsKfpByUtbAubaVY0bCM57c+y761e6mnjriq8ExhrsyzrwSIR3Zs4Z6mMYlmNQzjp4GnuNWQoz93nUOn3+Ba32GG8zch4WoQJ9KUWLWJrz32xzy97RUa7UXYQcrsk6F2W4oeQypfPemlWFM/X2NrCa1kWzOO9CpNEOeM0C9c1li1WtG5FI9L0apZ0wq5w/ljgHhU/CsgVA4DaezjqYWkfnkglpIjeF4PAwMnGOw/QrV8FSvoIxWXcRf5hkfCSaiLkhweIgFR6YV0mXUT2Ml1NHZ+h2zXCyEQbwkbgUkgZ8Qpcl8yb+X79YCQ9Sp2O4xA+QJ+73780SP4+SsknBzlStEoy0hi+wm1qqxWbIpeDKd+LYmOZ0ksfw7SqyHeoZ10baHZ/SLlyQntMBpPZbUwW3oKmFZS4dmja0jYdgHio3g956icO0z+6mfECgM4QhbYKca9JMX6LlbvexV7/ZOQ7TBAXKUpU6kSA+1DIC6WnDr+5TL09eIe/phLb75B/WSRJjuhe1NJZmlbG3WbN5PZ8zSsXU1QF1NZnHTu1eBfgLhmDsx/1aJVgl5t4yl7q4Q64ucuhZolOH6dK3/7Ds6FIVIjFRO4yJlQLeCta2fFX75M3cs7oA40eRKte1XLSFBkZtt074Lo+DbA2sgPo63I3LtxKQp7OUSF5aELkg7JQ6X1Z4d48wG22mf6u/rOWsD6u5SJRN8zHyCexlLz7Xbzw+aHLdac/xMX9or5nutXHXT83oB4DZs8lUzS/wklhmEvD0tr2Sahegd34hqTwxcpjd2izqlg+0J9mdo82dOlqNO3pEJHirZT2IkG4ulWUtkOEukW7GQTxEXCK4x5yjDlKmEUGYtp8KaKBY22axjz2kcVAZKpBVXzywgw3OeFGFmm3P+6mTUEDwr0HrReLWHEZ3toM382c7rNtUDnet1c07V2gkaRVKTNCumQqTSzPlzV9QnDBPlxeO2nH/Pem0cY6S/Q1NCmbJsA8fZFDXz9lSfZ/tgylknlvKRIqx6+59DbO8aP//bXjIyN8u/+3b9kxYpGIy1S2sNMCKmb7BvMc+zkNd47cJKe3jF1TfFs8dSWTnoxXJk1ek4ZXep0kaLxppVDWbpUKoJWYsnonTxfJpyj73MR6UIDqZQA8QK5SlFtxxKWy+YVS3hqzWr2bFpPmzLipiGRTrEQmJqkvTelT5bzwbeNxEIUWAJv8lWXkYlJJvJ5bZJRX19PIh7HLZfJJOLUp0VWYUgokXKVgOulST7pucbb1y5w1yvjpVMKxmwBoqUKrZ7Fzu4lvLxxCxuyLSwijjRaFH24dqEM3VDk0NODVT5bfqbuBQJUQkY/1ICHJ13YEMhE1VP6cQXiYSV12MJQAK5rWYwEOa4M3OHQpXPc7b3H1uVr2Lt5J4vTTdTHDFiTE9UwmjVAvEbTIdG4dGVVRtyHsu0xToGDV4/y9sVPudB3HTsjUbqDXylT58fZtWwTjy7ZyFNrHqM+SJK0nGnrJoV8PhXbp3dimMu3b1DyqkxMTOAVKzy2ZQerupbiuhWVQYlt4YFLHykQ78v148cleAHHtelIiIXh87y87SUayCpMFUCiDGzI8s88OL+4puYuTKpVg0SsnyEipx1sTGZR5EpF7uWucujsm1zoOaCMeCwN8USMcr6qjPhTW77D7s0v0ZZeKYKl6aLdaEMOtbrqIiQwLZAOtx5ld5xSuYDjZMhk6s2cwaVUGieRkGZbMcrlCvFEAseOh+lFY3ul3H3YgXPKX9w8dVOMG3pkmODCBatI4A3guXcYGz3ByPBJCpPnCNx+lagI8E450qlX1ptL4IukSDTikomLk8puIt38EtlFXwdrJQStmtpQNaIWK5sARuaUBOeqcdZDoQTWGJQ/h4F3KPd/hF26RiwYxfVLKpkjiOEESRxPrFiTlPwElfhK6pZ+k+SSfVC3ksBpMuyTnlph8yzVR0pn3NBWcIqnDT0DFDCLUfgwlWufMX7kPei9TKIyinQQ8K0UhVgDdK+la9fXYOV2yLaHRbHm+s1BawC+tsWRNaQMhwelMvTepXzoAJfffpsWyRoFEmjZlJ0Y1eZGGh/dSerxJ7DXPUKQtvBskbOFY2Psve+XeEaOOgKYa4s1+4tw8ALH/+9f0NhbprWSlKIMKoHHhFVlfEmGjf/xD6h76VEDxFWXEw5IxIgavZy5o7C43FjNhnK28MCaxhmGDDD7brhZRq+ZAcBnAvIHna/TZ939J+Rc4HQKN4T3MR/4n+8cnwvkzgUcFwKKZ4KRWrDyUHvTHAz2bFhiofc5H2yufR7zjW2070b3N/O9X/Ze5/veh7nX2murnTsPwm9zff/M+5mSa4SZQM0OhbFSLd9lpLMSjo/ij51ltPcEFG+StvPKhpve53LmmSDXxLimlk684nyVOKaxnDplx51YlkRSir0bsLPdBpinMuAIKA/BOaZpnNF5GuLUyFLuz4oYyaHZg+4P82QznjadUPZ9CtibeiINzPXn02TQbEB8vjmnW9NvC8QX8iXzgfAoUjA3ET0M+f9QmzxVwBM9XklxR0D8IO+/dYSRASmKE1s0m3xpgubOLM++uItde1az6pE2cfdSJr1Y8Lh2rZef/+o3Wkz5ox/9kCVLsgpwpw4WcU3xRE5Q5fS52+x/+xOu9gypNCUQmUlYcKlaaCnyEoswbYITWm2FwZPoG6vCiMVF2mFjScMN8cIVHbYAB0dSsiX1Ws6k0xQrJXJuGdevEAuqPNLVwROrVvDs9s0saogrWA75GtVMy4LxQs1mVBWstoiep6neeNzoaOUQK7uesk4SRMQlJSw/d0Vf7pOJy+FvCGchnMTwrada5Gj/Hf7uzDFuuSXcdMq0sZbPLZVp8iy2dy7iG+s2sqWpnSW22AWaSS5gW1qMmwUdWi2GzjfCZpsCzOmzUTcwnYzh2Rg2XpKLVJI96uakTJa5U9G0S9BQxWeoMsHpW9e4euM6i5vaeWzDFhbVNZMMl3g0v2qBeMSc6mYq42JsORTXCBCfoMhHN47z+tmDXBrqAbEvlAlUrdKdbub5DU/w9JqdrKpbQtrwesYtJyQi5XCXos9bw30cOX2Ctu5Ospk6iuM5Vi1ZztL2bu3+KIH71cHrHLz8MSdvnqJ3sk9UAqYJlQstTrMC8VcffZlGAeJSdKv1CSY/Mi3hMGvjQYdBdHBEr9M31GQfatepgtYwiNGXqTSlxEDxJkfOvsXZ6+8xMHmdVL3MYwuvLLrmJnY+8g2e2Pgi3Y3riAVZBTY6ByJGNRIE6HCb+gHRzhero5RKRSwrTTYrgaIwlwXyhUEFwgLOkwlFVQSBBLMCBIX9MABZskEyT6ZkKhIKKfiMmYZAcg+SSYt0iv4kgT+I6/YwOnyC4cEj2vDHsUZJxiukZIhxtVgzCDNd8n5PisLr1pNpfpG6xS8Cq8DqUBcTYakD9fIzNRtm2so6CAdQ2Hh7Ekqfw+C7lAc+xi5cJcaI3qvo5wPv/2PvzYKrurM039/e++wz62gekISYJwMGjLENGGxn2unMdI6VWUNW3RqiXzvuU0f3U7/2e3d0xO1bt3q4t7przMpyljOdTg9gbGNsgzEGbDDzjJCEZumMe7ix1n/vo2NZAuF0R3dGtxyE4eics6f/8K1vfetbUtCaBl+yZilKfppQjjfwHdyePZDpJ3QKRnYia4CmK6INMKoZMSFINDq0dkQCf5GVlaE2ROncMSbffwMGL5KlqBUHvpOhkm7HWb6F9keehr5NkBGm37imzPkOzAFxfYRSAOp5MFuGa1covn+Y6++8Tb7ikRcgHjiUnQRBTxdtj+0iseMRnDUrCTO2rifatTQaGw3DrZ7ijvkRWZekYFvruwZnCd84ybG/eJHWEZ+OIKN1G6WgxphTZXZVM5v+z+/T9JwB4oHo9qICEVUpKTsXeYLremWcoeLZJGuYZiuF+BC5TFwUrcVhUWYuLtZaAgv+mwLx+wGzpeyv99unFwseHvTYi13rQoHFUljipR7/QcDp59a5JTy/e927eM83Gby5TpAPvA7f7wE1/P7LXGvjfWwMjB7gsF+U9ZiinGjuGFhqZLtxAirK1iMN1Iq69szeOkJl7DQpfxA3nFLLaFmTzfRskENGYFxMJsJQZGcitxOyQ0gYF8tKEjg5glQHiWwb6VwLtjQuc/OQjOQrobCfkbZcei5EnU7ioxiKJiYZjC22WTXlWqThmyELjUNe3DfcuJ+bqnFZHQ3QXyiwWerY1WP+jwLiiy9OXwTi5nmL1jKOZhz8qgHi//T3Bzn0xnEmRsrkc62ari9WZ2nuzLH36e08/uQ6Vq/vImkwKaOjRc6evcobB94nlU7zx3/8A3q6jWWguqZEriQiO5malYLNEX764uucuXCbVK6AlTTNWJTVlkGXkOYqAhZNxb8OQrUrjAqlXGk/LUxZPDhNMx+119U90sdxbS14E1Ap4E0Zdr9KX3Oe7X3L+OYTO1ndVSCr+62wbQKgDfj3NH0bpXIF5FowOjnObKlMV3sHGcetNxWK6pgjZsuoG40RnPEYFsAi11YChqhxemqU//jOAa6J7jKTUW22uHkkqlUKHmzp6OK5tRvZ0bGMATdLSrBbHBHLeUWuKfr8RF8uTHnDPZJzV89yuaq4B4DKIuYY8ZgVNw2B5hwLRINtvksazQSMlGcYGR8n67j0tHSQt1wtuKvXsJqOMHUbo3ixUPmAFJs1AnHHZ4YyR66f4Ocn3+T86HVCAeICnCtVelLNfH3D4+xfv4v1hRWkItGQkdyY7Vx08lKweWNkkBOfnGTVmjX0dHURVHxacgXVikswIIHUlfErHL7wHscuHefW5G2ClMBwD6smzc8LPLv9GX7w2HdppYATCHhJEFoJI9WKVtLF2Jf5i+4XIvYFgLi8Z44RN5WPmlGyyoxVrnP8swOcOP8aN+6eId+SNN7egdQItLJ5+X52bXyOFV1bcWmKUoaRL70+MANUzYJt5Bu+V6EWzFJTN5kkGelias0wNXODyalrzBYndG73LVtDwm7CsZoIw6yCdplLZjM0wZ2Zh6rSN/ICZW5N0GJ8xiVDYyoBYBasSfzyBUbvHmHs7ofMzpwlaY+TTtRIiZuKBN5+VKwZ2HhVi1RmLenCfgrCiKe2grUMxPVEAr8onakdJ3WFjWpedMBVwZ6B8nn8odepDh/BKp7DDccIw7JxCwmSqve2pIYkSFLyMiRatpFf/SPo2AVuJzgFnbVGyx8xPREej2tsNNSWRSdaZ8x9n4XqbYpn3mXivTdIDF8jY8uGI1KvNGFrP+7qR2jasgc61xCmmuuOKUZ7H68YZgsyDS1McMrENOHZs0wcPcL46VPkKlLjEBEmsgatWsGyp/fDQw9BXw+k4jkf6zmjZHYclEezW+5i3A1PYhypd+XmNOGvP+Lof3yR1omA1jCj9oyVBJRak/BwL/3/xzOkHlsDORtf5IQ61uKmHXHn1SjSjwI1kTAp1x+5t5jhGgVW9ZkWMwhLl0n8pkBch9EDAsYHBWv/G4g/CCSde+9vAxCfD8Ljs/9NxpQJNCJHkojG1rq5OhCXeWMwgOTlnXAWKrcZPvtr3PIVmqxxLG8CR7JVpulItKHHAXEMmEyGz+xIIlkx3a91VVX5SpJAQLn0grCSWMk8qbz0euhQSQuyhgmTLj0apIOyJQUjAuZNTYmxR5VjyX67ot+/AAAgAElEQVRqCkFjZGH2znh9MnJJ/dHz9UztmuSo7+OaspSR9RsD8QeZ8IsNiHih+Twjrq9GUeYcEDeLo10H4j//uwMceuNDpkZr5HMt+jxL1VlaugrseWo7u/dvYM36NuK1dWhoijNnr3LkvZPKRP/oR9+kq1OKyuL+Eab+V4C4kDwXr07wN3//az45d4Nktkkt50QrLdISsbMThlzQlz6MKCJW8CcdQBWQByppUCBef7ANgaTlG71swsVOuUhrdG0n71VpTTps7mrnu/ueYOOy9sgO13Qy1EhOQIyABGHjteukTSn0uHDlMhOTk6xfvYZlLW1GTx4X3EXKSPWxsOVaTGeowBPNrjDsMm1sxoFz5Sn+w5uvcrk8SyWVInQTWL5HouaRC0LWNjXzrfUP8Vj38joQN7AjijmlEUzUBVLS6IlI6y33Qe6dSkIsAUomqNEpOA+IN/qMx79TUKW9eoxkxfM9agljvygKalfujliqafMn4x4R51KML87nJKMmZWBQk565SEoEiL9382N+fuIgn9y5jJVLKli3ax4tYYq9Kx7mqQ2Psb1nkwLxeogQadqFgRRp0tDYCNduXqevr4+Otg5SlotrCaiX8xO7RI8bs7d4//JR3j9/lMvDl/FdacQilpwhzVYzT2/Zx492f582WiKvclnwviIgHl17XPMSR0om2DOsdQzEfavCVDDIx+cP8eHZV7h06wRNbdIC3bSidYNmNvfv49GNz7GqezsJCtEiZfzVDenRAMQFOGtGIu6+JoW+kkGpMFO+xo1bHzE6fo6pqREy6WaW966jo3UVLc0rscJ2Ql8WVqmqN97rZv2IuGCRkMW9GyLWYg6Im9SiVgPIBmGN4Zc/YWLsQ0aG3qVWvkySCfIZ+T4JDjy1URSZhTTGsZ1+7NQOCp1Pk2rfD/ZyhHrVImwF3pI5ijrq6mgTey55WWQxRSidpzr4WsSInyMpuvGwaoLVUAocpXGQhRekmJHW7Z2PkVvz+9C+U/3GQzurLjSGlDUTZ67E3awPCtA18IijNXnHDJSuUTr9NpMfHMQdu01aHJMCIQBSJHrWkNu0h9Smx6Gln8CVjIZhfHR8zwfiMo+9Mna1CsNjTB49yvix9wlv3ybr+aRkkvoJJiyH1OZNLPv287BuDbQ165gxwXe00UWgV13Oou3bhGpGry3EhisZDUnXXRqFX5/g1F+/QtNUQE4KNaUIX4bimk7an95K/nuPwoZOJcFULhSz2rp4xOkRs5LW0+nqEy7z0hxTnod0Wp77mSth1sAkGs/3guSNzGgjAFoocG7csOO9MrZyXNJmvkjR2IN+tjEAud9n77WnN+7rX5YRX+rxHwSHzL/PX/az8ffEZMeXYcTvd31fxbneC4gv5doXY3vngHi8oQrmifdamWSmJZ80SLNk7aneZOjUL8nWbtIkvR3ENcXYOdVz/fUq6jj3H7uoyXyLMldqAx1NOlnTRSasRwml1sQhsNPSik3/OMlm3Ewb2aYukk1dIDIWKfYUtlzmvmuyqtqlOMq2alGJrnuJSNoqrLyRH5vlSc43aqSo9Uxza8R8omsp99d85X9njfhCi8tCE31uEEfpgGhTrWuGYkY8sg70qxbFKWHED3Hg1Q+YGq3SlG9Vdq5YnaG1q4W9Tz/C7v0bWbO+NWK7xSmkxPkLN3j3vRO4SZff/fG360BcSVNJtWpzD5G4wKVrE/ztT1/l9LnruOkmxMxby/HkQbkOnh25oUQXWo8IoyIj1ZOLtlhT5bGnpZGwyMOUgrCaX8NyXaxMmmLgEwoYD3xaXJstyzr4/r4n2NzXrgYAUk6ojHHUKjaGj1IMJjYPE7UKH31ympHRu2zfvIU1y/pIRmyyjCIp5JSfSNlk7DAUsRifZmFoa3aCaWwuVmf5j+8c5LOZCSaluYa2pBbJhEcqCOh3U3x73Sb2LV/LqlSerHQH10jVZDXU8jcyUBPWXeZcSlL2kWuBAqgotRW52H1RI65NPYStj5S+dfmPYVNNBaho8Q1zptcmzJcWe0VFow1AvJ40i+6DNoxRa0fjmiLnJPpzbbRz8xS/OPkWH988Dxmp5rZJ+D4tpHhi+Rae3vg423o2kA6FwW2Q18SnRchkaZrxyXGa80205luwvJBEwlUgLoOySo3B4h2OXTvO++c+4Nzt8/hJaXQQElYDClYT+zbt5Xf3/IBOuw0RLhgQZgDEb8yIPyAQLzLC6SuHOfrpy5y7doxswSaZtgm8EMdrYvPyfTyyQYD4DpJ2c7TIGSBuEk5m4dX7pZ1cxf7TuJ2o178UVzLB6OTHnL1wgOnZi5Qr41iBSz7bzaqB7Szv3UY2tZrQb8YPxRHJNYG2suNGziaNeWLDOblfZpE1a75qEWUWSwMfAV6qVbyOXz3H2N13mRo7jle8TC4lUhmp9DdpSAHjtjIm7XisIdO6l9bl3wdnFdBk0qcRu1MH4tE8N4J+k28KixcoD75KeehtrOIZ0ta4ymAE6AsjLiyLLPy1IMV0JUOmew/5tT+B9kfAyhNKulVqTIzmRc/NwG8jpzEjUU3vjX5b3yZZi0mYusDUqbeZ+egdUpMj5JIulVrAlG+T7t9A87ZnSG7YpdaFfiJnCsB1oEWbjQYwMl0kMBFqqqIt6rl2i5GDhxg59j6FcpmstKQPxB88wUgImUe2s/z734FVA5BLm/OJ6jJMatD4u8j6ZGzQogyYFM5rIbqNmNow5sGp69Re/Zjrrx3FGSuTlfsewqTr42zpZ8V39uDu2wj9zXOOKYbsNj+N+768LgeTIRLdMp1aWgQfZ+Hi9ToutjcWr3q/NUu3+M9XAcT1fi+BEb8fKL7HaX7h+5cMIO4D/uPr/58ViN/rniz1d//rAnFTkGn2YTOR4v4CBglIVlJ6FEiR+hRUbnL3zK/IVm+R9saxrYoJkueWsQjkmhoys9AYYi/+iSBwPVMlGm0thteAPZKRRAXmImGp1GSuprASOZxkASfdTCJVwHGlS3o6+pPCcdM44sriFsBugjBHEKa0t0N89PoSGNVPxfP+Nw10zHr6FQLxpSwW9Rsa3+johS8CcfMU4mckm6ap+TPOJ+IJV5qGl//xPe2wOTZcolAQIO5Rqs3S1t3G3qce4eFHBli3sYdsWpgsi5nZgBs37/L6wXfVDu0Pfu+7dHVmom7KAgo8dc8QbdJsxeLKjWn+5qevcOrsdaMRjwr3VaMrneFU4ljf4U1SPK6ik8IpJV0i1kq+2yBH/SM6xYQ2DwoIJDLLpKlEVoFSuZXFZ31nMz9+5kke7u+kIO+v25KZFE19s1B9qrgG1Dh66gRDd0fY+fA21vUIEDfeyCqFUKeNCAyrpZppuqJAXAumAjzHoYjD5UqJvzt5jI/uDnHHq1KTltTyHKQ7p1ej3Q95duVavrVhK+uzreSj+j7NBGhCKmC4Os3w+DhpN0lnvpn2RIZMpPOOKifqjF407z4nTZGHLl7cMj5cR7yoTYOZ2JVFC9bi/TUq8Iz3WXmfFP0ZnVe8A0f/14FlrO6MP7nJhEh2IQbix26c4p+OH+TT4StYOYmwTTeoFivNzmUbeXrDYzw6sIVsKDo005xEggI5ngAy+cZyWFNve2lvnxZPVD/AdVyqIodRRrzGUGmYj258xHufvc/Zm5+pNEUkT37ZU6eUPeuf4Pf2/pCeZBeupNA0tfYVAfEGbNJ4H+vSlHj1CcGzy5QZ49MbRxSIn73yAZk8pNIOnucrI76xdy/b1n6NtX2PkrJb60Uyc0A80hhHXt/KmgShar7Fvi6kim8Nc3vkMCdOv8TM7EXCcBavGuLXkvT3bmSgdwfdHdvJ51aRSnYRasMgYUWNls9kE8V9yHSyFTFPDMT1sWtK1WiAtQslJWx/FMIblKePMTL4DsXxj0klRkmnPPxAypdF0qJ+LoRBgYrXS7plN50rfx/c9WBJ0JGMesQ52EFkwWiE3HOMuPjoli9Rvf0as3cOEs6eJG2NRQXY8jnT/Ej07VUvyWwtT65vP9k1fwit2zS9KhvMXP2MuZ/iNGDgtwkaDKqMx7yAcA/Kd2H4U0ZPv0Plk6OkZyfIppKUaz7j1ZDMis2073oed53Y/nURSCVuvZgyqnauu8JIcCXjvQrFIpy9xO0DbzL84TG6bIu0vF2aE4Up7iZc0o/tZOB7L8DybsJ0qh6Ax5mo+UBcxUQSTEdN3FTNKWqim9NMHzpJ8fWTVE5fJ5yokLFFP2oxmYb0rrWs+IPnYWsftBq5oBRyUqpBVeZv1NVNn0u0FGdTaEvkrHFY0eZ/UoSvij8JcczzUwmdBiUGiEd8+j2BuD6BRfe6z9d0NAK/31RzulQgHR/zt1Ga0ii7e9DrbbzuxuxE4/NaCp75X1maIluv5iB1aTBZvzCS6Ap5EWcpDZkxCZVr3P3sFdKVG6Sq47hu5FsUOV2ZZ9KYrzbGGbo2RHNIM1XRbl6v3Yj6nJi3mO7KujRJwbyT1G6eUvTpy7oqbLnY0Ap7LhNd2HEnTSKdJZXvIFPow8n0QqILEYaGVtp05I1ky1pUGhER8fl+FdKfrwSIL2XANi4yjRt+XTkddaHTdKRKPMxNnQ/E1RpPW4k7VIvw2ksf88ufH2Lo9iSFplbsREDZK9Hc0cJje7by0MO9bNjUR6EpQSLhUK7C0Mg0r7z2FrOzM/zk979PZ0dGMLUus4FfU52pMOIVz+LmUI2//OtfcPzUJQXilmur/7dYhAlIFImFUYmYokSBX6IPFiAmm4gtADtmrkSmoojYM37cjkUuZ/zDi0FAWaQlwgy6Ln61il2ZZW17gZ88/xS7VvfRIp+Rz9btfSIgLpZfYqcoloVejROfnWF4fJRtW7awuq1LizxFnqJOLpGGNWH6PZsNJcoEiL5ewKsnYNRyuFqt8MsLZ3nv9nWuFKcpu6ZVtPgy27Uq+WKZp5ev5AfbdvFQtp1CPXQ0Xtzi8/3xjcucPHeG7o5OdqzbxPJ0M63iAy2MsPqOR7rxulVYHFwYHbGkqmeKszoRs+mMAtp40zbpqWiMiNRDxo3akxmgrq2zo6LDejOfhujaHMkAWtGHxh7UojkvUubE7U/5+bE3+GTwEuSSWiAqgVpTmGRbzzplxHev3E5OgbjRn8aBgSeFulbAVLXI1OwM+XSWpkyOtDa2kUUgdtbxGPPGOHnrJEfOHOH0lU/wEjVVXHiVGk3keWLtLv5g348agLgpDFQCPwbSsZb1HgVD99pk5sIZ84X1Ys240FHAslNRIP7Z7Q/48Myv+OzKUZJZqWkQGGiTsdtZ0f4om1fuY+PAbtKJtrq0wRTiarHAXPbBcKD6DKSZjZEBlKmG17l663WOfvQzquLxnRT7wARiI55KNlFoGqC7fSs9XQ/T1r4Rx27HtVoJ/ajJjwJxYWQkfTin4YsXc93AFVnZ2qxKgoGE6Lf9IYLKKe7eOsTM2PvY4U2SrkhXpI+rdNlUvyaCIEO51kGmeTedq/6IMLEJS4MOqe6XFSyBLQ134o3FoH/DGomFYe0a4dAbzN45QGX8CBl7HCcUEC6fy2izHgHiZS9JNWihecXXcdf8BJoe0kycypKiIiNF25rBM8uMgeO6PUZ1VLJeihe6DzNDeDc+ZuKT9wgvniZdEkca8Sr3GauE5FZtpWv3C1hrd0C6TQs41bs7Ap8SUJhCJpEtqderZhaYmISPz3DnrXcZP3mSLjehZVXyqGskmW1uJbP3Cbq+8TXoasVPuVoc/nnbH3PWMt/VCdjspNHo1pkFMyGcHeTSP75J5c1PaR71cGty3ySrGDCeCik8uZn+P/4u9ObRamcB4DNlGC8STJepFSsE1Zrq/nX9cCySrXncnlboLkBnBppsUzAt8hmVtcSsd1R0rDlq83SjM1toe6u/9lUA8S+zxz4IOP1tBOKNN/1BrnV+wDMfiN/zYc775W8DENdx2rAvxP9+kOts3Dviz8dabU3+x+g3BuJRvYVhT4XImILyZYbPvUy6co20N0HSiXyov3AiczmmhaQesXe3UUtERIQpJjPYMOolEe1kxg1OgnpZE1XGoimvqM5GqAsbT+Si4sKSXkameS3Z1ocg1w9BhkBINs1mmj3FSGJjSYtZo37TwPkrAeJf9sGahxv57i4GxCM7m9jeJgbiksb2SvDmq5/x858e4Nb1MfK5gnZ3rnolci05tj26kV1PbGD9xl4KBXFPCKnURJ4yy8uvHGJmdpqf/OQHtLVmRGViKncllSuaayQ1DENj8Bf/7z/ywUfnccVWLe3iifm8+mnZeDLOtPGHbbTaUmbnR+3sIy9N8VnOpFPkc2kKTVnymRTZTIp0OklXdwdTlQrX745yaWiEodmi+MEpc+pUiywvpPnjbz/L7nXLpX8ftuhphc+zRZccaWwFhAqYsWDK9zlz+SIjE2M8tGEDfS2tJKVBSaRjUKZW0saRXY8ZWoYRdyW/L5pryzTMuRGEvHLlHO9cv8z5qXFKrgjpLWkwCbUK6elZnu5fyY927mZzpk0afdcDJ2GVx4MKb5w8yuHjR9m8bgPPPraXvmSeZjupVn/mJ+KqG4B4/KqxgAyZnJrSAKEpnyed0CsxcECZbMHyRoqiQDzqgCfPSH5iScscEG8owIqlLdFx9L7Yxt+4Qo1TQ2c5ePYDjl46Rcnx1AFH0EU+cNnRu4lvbHuSnX2bSQdSnR3LL8zZiaWkFN7eGh/m409Os6J/BWtXrCYjDd+dpAEdJmxjhmnODJ/hrZNvc+zcMSpOlUQmoZ7k+TDDY2se5fef+jE9TjeJUPxZUqZhWJTMaFwk76VTnP++z21kDf8wDGBsX2jQvsxT365QZZJzt4/y4We/5rOrH+BmhHmuaMfQvNtJd24TG5bvYevaZ8gkOqMCmJg9jLNBEVDU8RIBSW0BL3r+EuXaFS7ffIX3P/wHbHeKTMoin20mmUgyMzNFpWyRTi6jt+dhlvc/SlNmNYWsuJfICBQAGi2ayqYYajMu+TNEqAk+5XUhWeWvsqwSTEB4jemhI0zdfRtfbAbDQWx7Ws9NYuqEZJX8FOVqG5nmJ+hY+YeEyYewrHZCpGDTVOHbgQTg8qUm06St64VdlU6dwU0YOUj5zgGKd98hY40aNxwZR+K97jtqZVj20lTpoW3VN0is/V31EJfvl6YXMoONht+42+jrdVQY54Qi9l8bIfkwNYh3+UOmzh6Fa5+RqUxh2wGVEO5WLHJrttG95wVYsx2SLfiITCaSpsSMkLo0meY66pjil2FkhODD09z94Djjn56hy3VxAql9kQLKNLWeXgr799Ly9D7tqBkmxU1FgLYEJtEgbsim1TN2UU+HyAsWJj04foXT/9/LlI+cYzlNJDyZD9KlOGQi4ZPfvpbeb++nFswwPHaXpGcRTJaojhepTZU0yxR6kiEwbimyUicKaZLdzWQH2mne2EtyQy/0ZI2sRZZiy8gBzYJiApM6VNDXPx/GLgZq4ym22BxtnI8LSTkeFDjNB0/3+vxXBcQXAmwLMdfz78G91qalXPeXBeIL3fOlHC9+z287EF/ovi0W9M2va4jdR5QAiCV42nMgksIpMBR5WhE7UYTKJYbO/JxM7QaZYApXVl+dSA0Bdz3wr99h85e4IFTUAyrxjYPhSBYQLX6mqY/he/RjZvOqK+uEeDRF/IbstXwLx01qX5JykKIStuBkV1Lo3IHbukF7NoRWUoG47OrmO6PiTlPhFJ1eRLs0ZL8eJHhWIL7QwFssSvxN0jj3G+D3HxQRaFMFgObKOfT6eX76169x5+YUuWwByxGdcwU3a7Np62r27tvBIztXkBV9vthSiS3h2Ayvv/Euo2Nj/N5PhBHPRcY2UdBj9lK1MBwZD/hP//VF3jtxATvdRKgoNMQR8Ou6lIUlEo8zbT4iDiZGXyjMumhRxX84m07RlEnR1d5C/7Ju2loKFHJZmptztHe1MDY7w6WhMV4+/AFXxH0gZVqZB8VpepuS/OkL32Tv2n5aNN1rrH5Ei2UAtJFCyPDQ7s+1gPOXL3N3aowN69bQ19pOQiwHJW0vW6gUsUmnv+hh1J++VgCbYVaRdtSuzTXP5+ULn/Lh0E1O3x3Ez4qmSoCvheV5uJPTPN23ih/ueIyt+Y4IiMskEYATcLcyy1tnTnLq7Bl2P7yNxx7aSrstik7j+qibYbyjxUg5UvZKn8VoLjE6Jq3Jq3R3d2v4oAWedTYqmmjRBdUTVzLhonujGraGn7qmL0o561wVgKWsYuwcU+Hi2DXeOX+M41c/4U55TAvxEoFNc5jhidXbeHLDo2xdtg5XCkQiD2L1khCZSyAO8R7nB6/x8muvsfmhLTy+fRetIs1JSCpdoJHxIp1imusT1zl44iAHTx0kyMiYcvDLNQpOhkfXPMIPnvwd+lJ9ZMMsjoLLCGTFMp/4ec6bZPHzrd/e+KYqIxzdlwYdXv1Oqa1PzIbKlwqDWKEcTnJ56BRHPv0lZ668RzIjGaSqNszJJlroLqxl8+qn2DjwDHm317QObSy+m0M0n8MvBvd7CsRnKhc5d/kXnDn/BkE4QXMhR2dbPynXZWLyNuPjoxC4FHL9tBY2sLL/cXq6dkHQYqrilfUwriky1k0K0xRR1u3+osVdsiBiSymzSa6DYJRa8TxTY28zPnIYyz9PypkgYYlzirioWHheGs/rxM09Quvy3yGR305odeJrL1dhq402KwwF5lXVA12BsxZQyjFuwex7VG69TnHoMOlwhISsHZrsS6s9Y60aUvPbKFlr6Vr/LZzlX4fMChMyWClqvtQaRNel7LEBtOrPLmtStD8Zf3WJB4owdYvpEwfxrp3CHrpEsjyp2a0qLiO1JPn1O+nc/x3o22CcWdRhIB4RxrvEaODNeiPZOWqzcPsmEwffZeaTz/CHhmjyQ1wvZLYaMJPJkd+8hba9u0k+vAWam6RtaVwxacZgQ2on5vNVuy93UialVJTLBj1SovrKCW6+/D6zH12iM8zhqsuMdO8LKVkBTav6aF67gtvDd7g9eIes1A9UQ+xqSFANIotIdUE30rDAw5c1Pe9id+Xo2LqCZV/bAVu6oSthfMg1i2lyHb6kTuMS07l4535b2xd+P5/pawR2Zmj+Zhv7vfb0xt8tBIgVGjVk2Ba7uEaAfa8bsNi1xsdZLOhY6vff71oXkg4s5bUHAVKN92z+84u/x3SuNjbH8X1fKAD6TY670D6nEk3HUXMEObY4tBnoYM5nsXO//zNt3FfjvTxiTusbj3xL2UhTate4e+bnpKvXSYUzCsTrBZ960yJNmO47kcdbLPs1Z2nAsBZSG8tabSxWf0+kN9d13jTziTUVMXuuRJ3O24g4U6e3kEBq9ULZBZrw7G6cpk3kV+wGt59QXLrEDEDnZVxdF9XMRM9y/vxtHANLWRy+MiD+oAe+3+SJf7/QoJTBpF30fIe33jinQPz2tUljX5iQbpZlLNejf1UXT+7bxZ69W0gkKuRyCR2QU1MVXnv9MLcGB/mDP/w+3d1Nc8W7Jugx7geOzchEyH/5q3/iyIkLhNLNKWFRKs5g12qsWr2C9t4eKn6V8fFxJicnFJA3Ceudz5JNu/Qv66FDmlnkMuTTSdojEJ52EyRTIHNi0g+4MDTB3/z6AKdvDxOks7oJ+cUZ+puz/MkLz7NndR+t4nWuG6xRScm9Ub20kTvr1iWNiK7fHmRiZoKB5b10NBUUiAuANLlrs0PHZaNxQKqODTo+baohFG247NX4+emP+GjkNpdmx/EzKdVLqSYs8ElOzvBkzwC/s+NxthU6EZWspMEFKIuyUgpHPxm8zpXr19i2Zj1rl/UpVJHoWQINM38a4sDY+igq9NStPwwYGhpSIN7b26vMq2ny3gg25trM6qKvOOHznq4LLVDm2s3Wr5IWdZCRctiQEhUuj93g3Qsf8v7FE0wwQ0tnGx35NrqSLWzuWstDnavoz7QbIK6+3pE8ResYaog85fSV87z65kG2bt3G3p1P0BS6JMWBw7Eo+xUFabMUuTV1kwMfHeC1k69Ty3ga5IVVn7yVZMfqbXxv7w/pzwyQD/O4wpyKJVuDC4+5vsaylvgVMzi+CMQbMFbkRV8HzNE9qTOtqkIQkCylpbNcGT7Nu5/+gtMX3yWZFU65RMpxaM6009u+ToH42mX7ccMuEpZEwHFVqTynCL3UMyLRI9BnLwxJienyJc5feZkz5w6SzYWsHFhBb/caJidGuT34KdPS9Cio4dpNpJ0+BnofZ/XA0ySTy0ELRFPqICTPwyyfRloQwccG7bTcI3mPBKcyI6TFfZHQu87k2NuMDh0irHxMyr6Li4xrsRoVIJ7C87pws9tpX/FD7Nw2Aqsbn7wCcbHSE+mDH1Q1LyJNtAQ8q/OKMAHhIBTfp3LrDUp33iEdjJDwjWtKKNmSMKGa+GrYhZ/eTvuab2L17oFkr6ForaRKnSULrOG4RjFGD60NxGQl0NdkDmhVBQSzMHqF8Q9eoXLlY5KTt8lIMw3pUOslGPHyNG96nO6nvg3L1oLTZEB/PBbqviyRv7ymdKoG4F+8yPAbb1G+eAUmJsiHFinfZsa3GMvk6H7iCdr27DaOKVnpAGXGqsH4ZmzEzKLOW12fRG5nqbrEdCcLCM/eZvTF95h57zzepRENiEWyZIpbQ0q1GnYuS66lldGJSaYnpkn5jq59jsoZ5W6ZUaAuPlEAUAlrVJ2AasYi7M7QvH2A5n3r6XxqM/Sl0Wp3cQZyTdbRBCF1BdBS9tkvvOd/A/FofWoAMguRfA8KSu8HiBYKMJYSdCz1IS/0XOczyY2Bx72ubymByGKZgPh1+b/W3jQEVrKXJmM/5+jC5n/P/e57/fui5VxpjqhuQs87zhTpehRJU6pXufvpz0nXbigQ1yJOZbfjvSjKYOorsWwlnmhxHtwEE0YyZyQmeih1q5pzU4kldaZ/hVkT5aQM5DAyFbEzlaJ6+X2Q8Knpe7NUwzasggDxvZBeR6hacQPC1SQhzqhG+OeL/QkAACAASURBVGGhoO5B8fADAfF7DbLFDrzYQFno/Qu9dzEgrjfTtznw6ile/PsD3Lg0QVO+AzflUgsqBE6VptY0j+zczJ6928jmPPr7O0inHEplePX1w1y/cYPf+fEL9PcW8MoBtXJZB6ibEhuyEC+0mC7Bf/vpaxw+fp6iZyQHwoy15dLslEY7fV2USjMKFuWPRE5tba10drSRy6ZZv2Y1HW0t5NIp1VG5okmUBkCmEZ4CQHHkuj5V4z+9+EuOXr2BlS8YmUW5SE8uyZ9855sGiFuxJb1p/a5RddRt1IAw0a9bjE3OMFOepqO9lXxSZCCCvyOJgWWacGsq23hHRC4FBhDLqyJLmQQuVkv89dHDnJ4Y4a7lUXPNhidFWo5cy9QMj3Ys48c7n+DRlmWISlbS1QqysdUBZrhaVF/z/tYOWlJiuybWKnIfJD3dAMR1vkQTRaVekXd14HP79m3KlYpaAIpOXKegFJrWO3p9fpmcPzF0gWgA5vE4M9XeCwPxMjUuj9/g/csnOPzZUaYTZZYN9NHbvoyebDvrWpezOtdLB1lSoTCwRotswL3R5fp2yJWhWxw/fZKVK1ezZe1mMoGUFZpoRjxM5a9SAjk4O8iBEwd5+fjLVFM1tbIMvYBsmOChvo186/HvsLZ9PS204Iaujh0FkPU8RiTz+lyqL1rhzEoV3aQYiEQboT4ECTyNb6tZZuQDpuhPO8BGVfGhVdPumjfHznL405f4+PxbuJkKQVAknRAg3kpP6xo2r97P+v6ncYMuEnauDhJN/UcceEU+sQ3SM+nWIn41M+UrnL/yCmfOvUU247B542ZW9G3k2rULXL95nIo3BNaszn+8Njpat7B+9dfpaH8Y2+klDLKmgFOY8ahdY8RfmLtgUkl6feJOEkWWhGEVFWVZQ5TGDzMyeJDq7FFS9oiyN47lIbWdIk3xvXac9MO0D/wQO7+D0O7FD3M4Iu7XPSHA8yt4YVlTnwLEE7arnWkJ7kDpGOVbr1MaPEQmGMYR+Yi6xwgQl+JXqbPoItG6l6ZVzxkP8US3kdrYbgTEta3P3HVozBWXbUaXKGhd5CP+BAx9xp13/onqtU/IVaaQsk+RuUx7LjOJbtq37KX58a9Dx3KTyZA6Du1iJBIUYb/F7jHq5ik3Uq7Fq8CZz7hx4B2s4bs4xRnSoYUbOkx4MJLNs+Hb3yK7+3FY1g0yrhNRgyGV8pn1xxThG3mZmdexXa90fBKJaZWpQx9z468Pkrk6SWqiRlpsC8VSMnJOkOCk4osPeBKv6qv9p1MONVCOO7Cq24kEpsqWmWBA/P5rTkiQtim5HjMt0PT4Kh763adgR58y45KatlKGVZSAykwOgwUMI7fwz/3S/PGn7sUKz39P45G+iv31y4LTpQLYxYIOM//mkSjzsgELZQYar38p93cp7PeXwS9LwTBybBkz8iOAOP5Z6LoXHUTzfrEY8Jv/eTmG9hrxTHffGJTLv2NWvPF87nX8hZh7vf7fBIirU1SEASLGWc+hvkjHY8PMWROxq3lhBIaNJrxe4FknlOpfEu16Ebuun4zWy6hDtWi9Zd0J3ZCayAdJUwlaCfPraREgnt+kQNxI0uQezgFxA1nmxm88nhebr/ecq/eTpjQOtq8aiM8fyF8GiB95+yy/eukwl86O4Fg53FQKLxTAUEP8rppb0ux8dCObHuplx45NZLMOU9M+v/zVGwyPjPCHf/gj2lsz3Lh6jaHBW3R0dDCwagXJTEqZ4aki/PSlQ7x7/Bxj02LGV2XzpnU8unUj61f109mSJfAqzMzMaAtzWZTz+Ry5bAY3YdPa3ExamO9ovHk1TwG/APF0JotvWeodfqcC//dPX+Ldi5exCy1mv6uU6Mkm+bPvfZs9q5cp46yyDgVIZgBod0+1EDKgQrZh6aJZ9Sqkky4pWxSUgtoM8+Rbnrp/OJE/cJSwj+wVhRm2KWExSsilygz/5a3XuTAzQSmbxBMXGElzqTVZQGJ6lm1tXXx/+6M80dlHp7CBIllRpsnIX2Zt6epZJee4JBqsvkTXLZaLc8mteIJE8y1ixkTrPTQyXJemZFJpAxbV8SUqxoxAdrzwzAfdjUC8cYzVgXiU0jfKM2HzQ2Ig/t7F4xw+d4yRYIqmtgLN2QLtyWbWt69gW+8GNjQvJy0NWOTaIzBrwL2HdFadrpUZnhgjly/Qki2QVnbObN5aHCsuNZbHUGWYAycO8OJ7L1JJGyAuObSUb7GybQVf3/4cDy/fTk96GSkdBZItkKLfaCH6HNieg92fhwifB+Nm0VMzTmOHGScT9BHUjFxHO0SKA4f8skZgVRicOs/7n73M8bMHQIoZlRG3yLo5mpLdPLTqSXZs+A5NiQEsxHlDKVBzuAj4x37fZvGK0lDy/Y1A/LO3aG/LsWrFGgaWbeDa1fPcGTlFxRvEsk3dQOBlce0+Vi5/kv7eJ2jKPQShdITM4atcI/J/nVPhROt27DZitIYSIIRhTUVVWCNUJt9jdOhNSpNHSFp3SIq7vl0j4YrvtovvteKkttDc812ShV2QHCAIC+pib5oGxEC8QkJSX1bKONyrjeAQFD+kfPsNircOkvEHSYh+XO+xq8GPAnF7Genup0mveA5atkGiE63ItsUBwEiLYjlZrDgynG/cWUvYZQlWprEqg4TXP+bW4ZcIBy/RJMWnssZYIq/LY7WspkMa+WzcCZkWtECmWlF5XFAq4s8UqU0XCapVDcQTji1OriQcl8rl6wwe+5j0bImEVyYpmTrf4q4A8UIzO3/v90g+sQsKOQKxcnVsLaiWmhQZ/5JB0595oEzZLBka5QCGZxl+6TBX/tvrdI1bNPkJnJrMV+myaogFU2AvRIGDK/da+ieVA2ylsY3kTMJLWQ+EqNMks2TftAuudLm1qDk+Y4kS4eoCK17YScfzW3G29xFmAkjLmiVETCTZ0iBvronZQkBmKUBxoT12IQC6GCm1VAC12P76ZYF4I/C4H7O7EDiZf9yF/v3bDsQFhMegN2aidd2S/TNhiK2FwPBi9/N+TPX874r3RCEJBYw3Nzcr2Rhn0heSpixlHH8pRlykKZ+8WGfEJcsYOzsJgWAY67oVnCGGdE+NhahmjTBQPCIOo94kOhbj7Fodzccq9ogRj3Y6cwyTIYuBeJAwObiAFCWvQJhbR+vAHmjeQijVeXUgboKpOMP8IEB8PlBvvM/3ZcQbJ9C9gPhSB8i9Fo2lAvH4gkQndObUTe2s+clHN5gYq5JwJS0tjWk8akEZL5hl7dplPPvcLp58cqfKQYaGJ/jVrw8qy/qTP/ghhaY0l86d4cb1q3R2d7F+00ayhbwSMRMz8NKv3+XN904xMVvGToQ8/+w+vvW1XXRIN1Wx744uKlKJ6DOTBV7+LfJxPV/RQ4chlUqZ4uyMFhg2FZqxZSMT+aMH/9dPf8nb5y9BvqDOLH65SF8hy59991vsXWWAuGyescLbqDbNEJRmObKpie2iAaJGaqKbnKbKjQRLnADMthUVNUSDtxr4er0122ZaGPrqLBdmJvm7I29xs1oiyGc0LauNeUTGIimlqWm2dnbzna2PsKern27LJSHRtvp+mZtQc0wAkBDgLEGDNCtS+YhdXwx0I4ruoca6sT5S2KowYGp6msD3KRQKqkWW98abd6xzU6lSxADEQLxxYZ//Wrz5mYheGobE0a1IU0yx5pWxmxy5+BHvX/6Ya7N38BKhFtVlApc1rcvZt2kX+zfsIh+kcK2kkR7EAb58iy0KYZ+yoCr1oLZISgfKhIA1U0+gGX7L525thIMnD/LTw/+gQNxKGXeYRC2kN7+M/VueYdfax1meGyCt7X5N8YiMBUOCR6m6SKJQX4v0QqP0XnTfY87b3HITitV9IerScePDLRkWbR+v2QoJLsoMz1zm6LlXFIjXmMB2SmSStjL1jpdj48o97N7+u7Sn1wHivCGBg3nC84F4EDHvCro0KCgyU74YSVPeVLejro4uejpWM3Z3iMnpS5TKt8GeUlhlOylqlTydbdtY3vsk3R1PkEyKr3eBIDAesA0mF597PmbmNFS8KkMj1z1MdeoY4yOHmB1/hwS3SFllEk4Vy5HqBfGBb8FyN5lW9627IbMWLAkAIkZcgXgVP6ziKBBPK2hU3+lwGIofUx48SOnW66Rqt3ADT8GhGhAGDlXPoproJ9//PKkVX4fCZkKrTS0B9anpm40G0riimx/JzRgpigkwtMmVPwUzlymfO8Ld918lMX6bnEippGkQCTy3QLZ7HbnVW6FrAET6VK5ApcLUyBDBbJHaxAyVyRm8YkV99yWIlACtJd9KbXyG2au3yEjXXdXEO9R8i1HbZbyrh0f/4Pext20mzCYJpbmZCGokmI/6CMQFVdEAiYJM0yRNh+5kDa6Mcvvn73Dr796mezZBk51R2YpITmSdlfpLKQ71ZP3DRXxbvGKNhGfSz1oLIO4JscNV1D1W2t274uuv3fpC7ITFlFVkIu/hbu+h47s76P3+48qKS/+ouH+yZFrk1GQd/zI/8/e6L8uIP8ix/0cB8Xi/js/1ftfa+Psviyvud3/j9b/x3L7ssRqfwULHjUGvvC8Gvo168fhc4s/G4K6RULrfuS0GCCuVCoODg/zlX/4lV65c4d/8m39DT0+P7r2uNrOZqwdovCfxNS2W9fhqgLhk2IzDWQzC605o2pDFZNbrBW2RxETrf6SAWta2uEJd18XIR1wxTSx5M3gnvpdzyau4IZfYHfqaaBQHLbFbLflN+Nk1tAkj3vIwiCNX1OI+rqT7skB8sfu6ZCA+f8IvNpnmD8r7DaB7DeL5A3R+SkaA+O0bk3zw7hmOHbnIlQt3cBJp7EQCTxkOn1Taon95K898bQe7d29VXeXNW3d47Y23Fbj9zg+/Q2d7jsnxu0xNT5DL52ntaMdOSst5i8kivPza+7x66EOKVY9M1lEg/s1nttOcEpgh8kHDbppBba4oBuIqIYhsuGSY1DyPaqWiAyOTySjIEQXVUBX+wz+8xNsXLkNTQZlpv1KirznLH33zWfau6qNDTEsagbiAo8gyMQZk2psmtu5THb1gXoeK7NSC/zTqFCGFMEmmY52MYREFVLX/VcCt0jQf3bjK6aHbnJsYZVyarEhKWTZfXz4rmMmD6Rm2dS/jW5u3s6ezn2XSNVIYLkWX8iaHqniOS1MjNR01XS7V+Sbu2KjFE9HwbqBvFdCqVlyK1iRyDkm54uIQ319h1Yz7gRsxC3FRigKVOCqKgP18ljweW/XUmjKiZvOXDVmA+LWJ2xy9dpoPLp/k/MR1yranUlGnCj2pVvZteoxvbNuvWtV8IkvSTtaDCHXpsALKfpWp2Vl1dXBsR4F8q+j2Nbtg4JNv+4zURjh06hB/+/bfUc3MAXGnFrIs18OTm55i98a99Of6SSqwlaLdBhlCDMQjZtsMQtOm1IRrcym5Oes7vVN1IK5LWfwMFBSrUV0kf5G7UsMPywxPX+H4hdc5fvYglXAEyymRTVmkxCe9kmL9wOM8ufMntKXWYpHHEnvHuk7ctKKPgbkB4qLZFUAcAfHSBc5ffUmLNR17hrbWFjpbBvCqVSqVIYqlIULp1GZV1TK0Wk2STa2io3UnK5c/R3NhC7bdQRhm6pmjhrpU85yjENZYWRkdoXYTlYEbDFOelm697zA9dogUt0jaJVy7og9fO2gG0jp5HanC12hq3we5jWC1gzwbtdQV9yS5Xx5OUho+pbAtaV0vvMsolD+lOvgmxVuvkaxcU2mKZs0CW5tQVAIXL7WK5lUvkBp4BrLrCKxWY/spTyYyJ1Ar0wYg7mp1hiDOaGOSDUvcYIZPM3XqEMVPjpCcHiXliJe38dINEjnclmW4zV2UnQzFYg2rVMFRdCu+51Ws2RpBsYovC0l9jAijJ8G3hSyUKZPGw3YTlAOb2UIrldVr2fD978LalXiphPZyUJ5K1rG4O6WuDXEEGDEY+gbHrF/jZbyPr3LrF+8x/quP6Cq5JO2UNgwyDmg2nh9S1WprF9syTZGqxZq+R7NcoYzeEE/sCHWtNuuRSNySjovj2+qmIr/x3IDpdI3Kyiz55zay5k+fhTVZvLS2jtDPqaQvCrznsnpLh8ULga6FQOFC5FfjZv7fc39dCJjNv8LFgNpi75u/pzce416M+NLvrHnnlwHi88/lQe5t4zNpPNf531Gr1TRQFUAe71Fxxnaha7zf/V0ouGq8/nPnzvHiiy/y5ptvah3bv/yX/5Lvfe97pNNSFP55WUV8/Pk4616ZmAeSpsxjxEUjLuthXMAT0UURwWCYcKPxjuZrDMRVniL9XgSIR2etWu9IPlLvBKx547lmVXMHiMgrs5Bpvwlt5iVAPEk5KOBnV9Oy/Alo3aEEixA2ilJ0n/3yjPj8cRLf2/8uQHyxwbHQQJv/0B9kwgkQn54M+OjoeQ6/+SknP7pA0s1iOwkFQKlMgu7eNtatX8aate3s2rWFVMZmaHiMdw4fpVwu890XvkFXpxSUSRGA6aqpjhXS0Q2L8RkB4u/y+qGPtPFFNufwja/v4Rv7d9KeM1IR1UpGgM9MLktBV31viYB5DHtiYJ7Q5jrS+AYGKwLEf8GhcxexhCl3XbzSLN35FD9+Zh9Prl5FX0ZSrpFzikzkuIGNst8GMgmTbo5vWHBp8y4Sm7FyoJXBtoDxCIgXJfWccKgIrKlVmAl97laKXJ8c58PLFzk3PEgtm6EmjYui0ScTR0wGAmHwZmZ5uK2Lb256mL3dy+lz0tpqRgBF4EuRSIKaBCmRnEY14KoFi3ziJUUdQUTVukYsk+pEY+2ZBAoKkmLfiajltW1RqVZUx5pJp+sRr0kby15pJuBCi03ja40LSUzLCyMuutHrk3c4fuNTDl/4UIF4TaS+MgmrIQW1FdzGC498jTbytLh5shIE1hmyCIhXKoxPTVLVFKWLaydoLTRrIycD/qQ3lc9IdYS3Tr/F3779txEQF+2aNE4K6c52s2fDPp58aB/L88tJRUBc2QCVJpn7qfc10teadkK+aapQB+ICSSLjey3im/uv3gI8Almqe42LerWzqUnsS/Hh0NRVjp87wIdnDlC17mLZM2QzFplEirDsKhDf9+hPKLirsClghyJPibUhJk0YG8BJUbTOE205LM9MXFPOc+7qP3Lm/CsE4TCFfJp8ukMBU+AVKZWkKFrYlKr2DRAwGAbt5DIbWbfqO3R3PYZj94CVMzp6HRNxFb1ZjeMWT349QDDd3MyIvEt58kMm7r5NceJtklwn5URAXJpTaAqzAM5anOxeCp1PYeW2gNWphaKagQo8ap6Et75KU0T7re2ApMmENQHVz/DuvE3xxq9xipdx/JJKPQSIFys2VauJILue5tXfIdW/jzC1Ak+KQdUvPzT9C6Ifc9bmjspMNfWagtRlk6tCeZjg8nvcPfkm9o1zpCuzGhRokaMv3vtJglSGKglmKx6V2QpOyceRegap5fAtEjWpy4gkbqLLVsYpgXS3l0yIWw1xJYsXVPAdm6LIQ1aswd66nY6n9sOyDry0aLVNcaklrLs8BfXpFl9yqZuJKqZLFcKaZIwck1IcLzP99icM/uootfcu0VZOYNsS1NimCF16JIiXeE36NEiXTQnSRcsvdURGVSXyE7WaTSdw8xkS2ZQCovK0sP1FshVHO3RKXUbghMw4FabaQwpfX8+6P3sWdnQRZgPB+fpMJUgwTP69d6zFwNz9gPhSAOtS9sr77a+Lsa4LAcB7ZcQbQey9AOVSrms+yXev67zf/Z0PLpdyDV8WvzQC4Ma/xzpteU3kKLFGW2QrMSCPjyn/XqpcpPG+LMaI/+xnP+Pf/tt/q1hHvvef/bN/xh/90R/R1NS0KBBvPPc6UGxwHvvcPYz36ZjwinXTOi+0OG2uWHMeEHeE+qvPnwhsxy+YTohzmdRIiifzXI+vTYDk/1GTRHFOisF4nXWJ1paYJBVVQv0b443OyGFURaHHdKmETXiZVTT3P47VthNssaYV56vofFQyExOv99aIL3UsfWVAfLHJd6+ocv7v7hfdfWFRCW2mp3xOHr/E2298wvGjZ8hlm3Fcl1K1TFNLjg2bVrHlYfEYnuDhh9fR3tlE1YMzZy8zOzvL1s0baGtJknCk02EkFYgaS4ip2dh0wC9/fZi3j5xmaqaE43h899tP861nHqMtb3SSAsRlkGvxo9iQabtuaVLSEI1FA1Uff4NeVZte2HBbNOI/+wWHzl5QRjyZSlMrztCednhh9y6eWreGVa1NpCLHEtOF0PxoRBdZFAnrI/pLSZlKqta3be5MVbgyehc/ZZNtTitDXav4jE5OUgp9Zr0aI1MTjFVKjNXKTAYet6cn1fVEOn46ci7iSCDgPvC1EZHok52ZIhtzLXxr08M82bOC/lRGYIgWI5o6pggtRJpys28ZSzmZS+qj3dD1Up6/urKoBCcynYsHvNxjZdEMY61Nd0ol47Wdy9X1dnLfdWKJD7toUOv2jg3ApYEJaIy14+ci3y/Gczem7/Dx7XMc+OQIF6Zu4GVkc/c1JV4I0zyyYjMv7HyWDquJDreZvCsdWhu6eErBr+9RqdaoRgFa0nXJJlMK0tyEqWYXjfjd6ghvf/o2f3vob6hmPZAuphEQ70i188S6vezf8hQrm1eSUb9qE8JE5hhGlqT2coYtML8XeGbcyo2MQfhTo2cX4KtaWlv+bxY98//oJ1qxtBGhdFN1ZDYYd/Th6escO3OAY5++QeiOE1iTpJM+2WQayi7rBh5j/64/pOCuViBuBZl6UWkskzFSFFNcqNJoTf0ZID6rQPxnnDn/Ml54i3QqwCVHU7ZJr6dWEbcPiZkFhEt2KUmlmsZ1VrJ5w49Y3rcPy+4hDHPmGBFENcy7mTVxIKBdcOMCwcBTiI01RmXyOKNDBylPHSZpXSfjlEhYZRMAyLvCJkisws48QVPnfuzcdlDwL5Z/Alg9fAXiAQlXGPGoAYRo7q0pqF4kGDpM6fZrWDPnsb1pXNlYggTFqkvF6sRq3kLTym+R7H0C3+3GDzNam6GzSuZgFKDGsgu5TCkIV2MkpcxlXZiFiesUTx9g9PRh8lMjZMXRR6Msm4RmIhx8yZpJbUmlRlgJSFQs0x00kdQNThhj7T+vG2HEtgujLrfDs7Rg2ZUsnjiQADMkaN68jfSuJ0jv3AHtBV1/1JNI1kV1f9Em2Fq0LCNTJW0Vj9rENNWZko7tXEcb1lSN0deOc+fVD7FP3qK1nNCGVpIWSFrS/EzTb9REGpNKq/1qWdPNMaESUpN7m3ZJtTbR0ttFobudbDbH5OAot09dwr4xTZuf0ccrWZaKU2O6NYQdHWz5k6/B02uhzTbaQBkjQiIokGqIiBbYBO8HFBtlCPOBXCNIXgjA3g+IL2V/XSoQXzKgmGcVG5/jvT6/WHZ9Kce83/39nwGIyznExZJSS/arX/2K1tZWHnvsMVpaWnRvlT9yvQLU5U+jzeH9nvO9Ap/Dhw/z7/7dv+P69esKvv/Vv/pXPPvss/qRxuLRewUR8dhb6D1qTxB10lZm/4GAuGgO6qLFiJKbi2x1b6srDKJ3CglQN0YTAG0klCqF1cLtBnBVDwSMSkDnWvSl9WEaddYWIC5ZNZG1VcTCMLOCQt/jWO27QLKryohHPRXq/mj3L9ZcyhjW+7tYsWZ80xeKqO/12mIpofsNpoVOeP5C9IXvEFeTqYDTJ67w9oHTfPj+GdKpHIlkktlykabWHFsf3sCGTcsplgZ59NHNdPW0qfPBteuTjIyMsGpVHy2FNFm1zPUipke2C+PLLU3ZXn3jGIcOn+TW4IgWbH3z63v50QtP09kqPRIjdjhiQhWMR1XJomueY0jndLiNQaCmTC2LOzX4Dz/9Be+cv0SYa8JJuFhelYLt89SWjTy7+SE29XYKZ2N0wVEVtERmMokFXAvcmq1VtGujWKZ5jsto2eP09Rscu3SBcgIyTUlSuQzVWsjY1DS+YzFRnKXke4wWZ5iSdvLZtDLl4q2oDKv6dgpIMnaCAsIF3rilMhsyBZ4aWMO+ZStZ39aBKGGNk8Oc/4ZwR+Ky0iiPMOyt6DqNr7kUdE7MTBM4FoVcnibx/5X55UhwIyy8bYLr6Kvlc7Olonq3ZzMZkuJMoUGJMIbGvWQpkyDeCDWwj2angKdyUGPcm+H4jTO8de4oJ4fOUUuL17ivxV/5MMmmrjV859FnWZlbRofTRFbS5bIxx2uGSh0MeA9E267BmtEvGfcQU3gi0GW8Ns6xS0f5h8M/ZaR6FyeTioB4QHuyje0DO3nu0edZ2byCLBkFPBrsYalfeTUoM12cYKo4xujkEMXqJLWghC06IbnHAloSWdJ2nkKug96uAZqSzSQlf6EDUnNz2FLEa3C78dIXzKG1mhLiVbEsn+GZ63x69T0+OP0aJe8WXjim8yfjJrGqKTaseJw9O36P1tQ6bKlsaGDE47o8UzcTeV6rDadsVhJCzTA1+xkXr7/E2Qsvg3ObhFPB8hNkU2LraWQlxnUo9ttIUK25OFYfqwaeZ6D/KbK5DYRBxnj8NaQsdVyoQipiNKLaCt0stXOkDLoRypMfqUa8OHkIl+tknRJJRzYO8SeXs8hDYgVkHlVG3G56FOghCCPmWwIMv2okaxo8ivuMMOKyYUxB5TJMHKd4/RWYOYvjj6u+O/CFlc4QZtZQWL4Pp+cpwtx6wlQnHiKhMLUf2kBKGXTJ4skckUs1c8/zpKBQbP08mB0mvHWG0ROvU7nyiba1b5LuwEIkeyEZR6wYA2pSQCYyD5Fy1IQBF7cVBz8hXVwd/EqgDToNoy8BnINfC6lUA/2MI6y5kgMBs77PVJigf+9+MvufhtWroJDGF9dNqUQRxsMzhbQVv0KlViHlpkglRNrkMXtnhLFbQ5rJ6Fo5QDJMUXnrE279+gOKR87T4aW0GFTjDDGbEbvVStkEr2mX5mVduG15nOYcfsYl2ZzHyqbwUg6JQpbC8nQtlgAAIABJREFUsk6stmYteuXOFBNHzzP82imSg2VSVRHt2ZStGpP5Gv7WFrb86ddJfG0N9KaNNlCZOFOQaxx3FhenLCYtWOz1+Xvcb/r5hb5vMZZ8qXt9IzC7374+H7w1vn9+xnL+tS7EXj/o/WkE4ot932LHXSxIaTyH+Uz0Yvc7lqEcO3aMf/2v/7X2xPjn//yf8/jjjyM6bpGO/NVf/RV79+7lhz/8oemZ0eA53uj5LceI2fT73X8hG69evcpf/MVf8Mgjj/DjH/+YbDZbJ6hiWcx8zbqw9qIhj4+zWJbCNNYRPkzIGnXnN85CQrZpXxWZK5Lzn4bqFbUvzHg31b5QGHG1K9U+DoLmTUBtLMGiZl9yrfVMuXy/bEa60Wu9mTjkyTEkc+fXxH42slGMNeIRXVkf21EHUDNjox4G2qbA4BVZVyrkKLt9CsQTPXvA6lLUZervovL46DiLZSLmz5GF5nHjZ60g1kks8kQXegAPAsTvN1DuC7bv9QWhRa0Kpz++xYFXjvPBu6dJp3NGmlKrkGvOsGbtcgZWdoA1xe7d2+kf6GZissTla4OMjY2zenUfvT1tNBcSOLYwikbyIUytJzrHMrx/7AxvvfsJFy5ew/dLfOOZ3fzOt5+iu11YHdGHy+anHJOpho5YEq2KjhlZ9fSd87g2oDHU4iExTRMg/uf/IED8stoXCji1vSotTsi+zRt4dvMmBeIpYQIVtZi0qAwLXzbeRIKK7zFRLjFTLqnrhpMvcOHuOG+dOs2nQ4MKxN2MreC2EjqUap5q4cueuMxYyo5LR0yS7ueUBCazYwz7hR0VECl/F0Z8TSrHvuVr2N+3io1tnVKap4FCnASKLfWFqZvjiuckFMZCUaQzs1wbHmSqVmb18hUsSxpvd0kpy7VqIlgKRZUJM8y5Oo54NdykayZ+ZOX4IEA8njBGMGMieuGQq6G0np/h3Ng1Xj/1Dh/cOEU1ZRqaSICQ8hzWti3nG1ufYlPHagbyXWStlPm8gkozFoQh1yp5bfjTuGEbBrvm1widkGmmOHX9Y/7p/Z9zc+qmAqVararFwAUrz/aVj/LcrudZ07ZaXVMEMFbVHchixp9lujTJnbs3uD1ylVvDV5iYHaHqzerY1KP6NtmkOLd00te5grWrHmJZWy95J0cKsYR0tSDFjosNFexJoBRh2brnhLRDv81nNz/g+KdvMDJ1Hj8YVXvotES41aRKU6RYsy27AUcqzj8nTYlwS2TzIYy4WQOkKFS6dE4zXTzPpRsvc+b8L8C5RdKtkEpklL0XxC5uRIEvjYll6RSGRIoDZYT00Nu9n4H+p2lt3QYSBEhL+EiOo8FWxLLEEiZlZSPXFgPwYyD+MZOjbzMrQDy8aoC4XVP/ci3PtqSnwABWdocy4lbucUKrV+2vtOlDUKVaKeqcF5cCy5H6AQl6ZPzOQOU6jB1n5savsWbPYNeGcS0fz3Mpeq0kWrdRWPEMtD0OmZUECfE5cXBU6hV1hdMbEAV0kZ2ncX8xbVctaT08fo3q5RNMnjoEQ1dJlYukBAfLWif1GyIRCWTNE2RuKQi3PQu7JjUMDhUroetg4BkdvwQSUichc9OvSUGqaZ5htNiQcBNM+wHDtZA1X3uO7DNfg5UDkHV1nFuh8OVyLCNNKRanqdYqJNMZMskUVs2nNDrB9B3xbbJoH+gjYafhxDVu/eoIt149RnNRRDWSd3Pw5NlbMF0rEWYTpNoL9G1aQ/NAN25HAaejAAVpW58FKYBOJyGXNn+XWzfmw4dXuf5fD1E7PUR61rD/FavGTCEkfLiVh/70a9hPr4a+yP5KsyZx0XlU/jAPjN+LkLofQXA/QHwvcDt/u7yXzGMhxj3+/GLAoRHYPsh53GsbXyojvhD7fb/z/KqA+P1wzGK/l3MWbCDss7imvPTSS/z7f//vGRgYUEC+ceNGJdL+/M//nP/8n/8zuVyOH/zgB/yLf/EvTK+UhuY/MYMdZ3mXip3kuDdv3qSzs1NZ8fmNfOR74mNNTEzo+Qpjn0qlFFTHYH2haxTwmxC8oPuer9hHz69e8iFzZWEgbocVQ2xJZ3IDiOZsCiNfFJXEyt4pmEpj4KieTI2hDKGgWUdZUmS/dBP4UtciO0PUIf1zoLgOxOe4eAXg6g0u5y50U5ay26tA3Ol5MgLikoX7ckB8obXgC6/9tgNx0Sh+9skdXv3FB7x3+CTZTJP6B9eCGsmsS2tbXoF4c4vF888/RVNzngsXr3D0+GlKpRK7HtvOunXL6WxL40qnusggPnaerHjw2YURDr5zivePnqBUnOa5p3fzg2/up3+Z6NEj0BWGjI6OcuH8eVauWElXV6dpva4yFQOa5y8aKhqQ1qpYDHnw//zslxw+fwXyzeY8qmXaErB/y0a+/tBGNvV21IG42h9rFGkKDAXQlzyfockJtcuzky6Fvj4+uTPM371xkFvlWZKtTeTyScZmprVbNOLeEZHMlrBJoo2XYirJ+ytzaDyEVW4RWQsJEBdtsprBTM+yOpNnd+8KnupfzZaOHm1Ep9nbuhOHAbdGrGJyAco7RhuX4J5yGHBjZozjF89yZfQOO7ftYHv3KmXX1WlijqAlIUBEHWjAcU3By2IL+dIWT2NvJ6y7kRcZ9wTRiE/4RS5P3+aVE4c4fOk45ZQvuE4hQKIKKwq9PL/9GbZ0r2N1VmwFEwQqRxKdnwkUVEojQFwXpiiajiQZXuBRqlaw0zZlinw2dIZ/ev9FLgxdUJZbzktdcio2Wwe28609L/BQ5ybhRalSYnB0kGsjN5goTTAxM8ro9BDjM3cYmbjNbHWCmlc0rkvCPNcgZWdoSrXS2dzDQO8qetv7Wduzju7mPprSHYSeS1oApuqDzEoqjLtKkiLXFCmonKwOcuH2UT46+wZDY2fwGSeTCklJB8lKktV9jxrXlKaNJASICzOtfuRxHjISFtZHX/SkxL4wmGamfIFL13/Fp+cEiN8klaqQTebUdSbwPFJJF69mmtEYG07xdxZdcDstTTtZ3vcU/X37gE61DTRAfO5H4uE4pWpUhGYMmeVYWJVRvJnTTE8cYWr0dRLBZTJOkUQonumyNUh2I4+V6NdmPvmO/ZB9gtBeTiihqMxHr0Rxdlo3Bdlck6mMBgWm2KcE5Rsw9hHT11/FLp6F6k0F4pVqklLYRb53H1nxD296WP3DA+f/Z++9g+s60zPP37k5IUcCBAgQzGAUg8QgUaJEsaVuSZ3s7XbYdfbWrEOtd2dcni3vujxl77r9z5b/8Di1p8bu6eSWWqmVWmxGiaREkaKYMwiQIHK8OZyz9b7fOeAlRBKk2mvPhqtiUQTuvSd/3/M97/M+jzDTxv/auKu4T642D6rlh1vjNd70erJzkzB0kanT7zN96iDxzDihYkGdYUoBeZ8k5PqwSn7sUlA1clbOp9KrgHrq+lSalheJW15uaD/5nI2dKxLRdFsfjk/0+T4CJWGTSgTDISZLDv0Fh8W7nqHy6aehtdlY/6n0RqoqwpYZvXw+OU2xkCcgdq+yYCnZFFIZ8pMpdTKJNdQQ8Eegd4KRNw/x0bffJDSWoz5RQ01dA8HaGvw1FRRjfnzVUQK1cWq75kNdhaZlUhGCaEhlKTOVZa9gJ5dS1gWnUtz4P19h+v2rxKf9BAui0S+RrrYoraxk2S8+jn/HImgNme9wHWt0TL+Hh/iDgOK53jsbhM4F5j8LYH5Qgu1+geBc4/D9AvEH/Z7y999pX+fa7j/H8XkGAnK9BG9885vf5Fvf+hY7d+7kD/7gD7RpUoD49773Pf2d/P+CBQv49re/XVZNd5/2MlA+FxPvHbuy065/uRyPqZ4bKzcd093AH/n5iRMn+M53voOw9iJfkcWA7N+9gLjWJFUWaWSnAsSVRfdCb9SW8HYgLoE+EVIIEJdVvfSbqQOK9ABJcJfMeeEwtgBqrSbKNoxNr1T5tAglc4ElMhIhWoQcL1HKpwiH/DpHCDEn44wxr3DTheWghcRUPtS1fXD9y8v13zmi5ILNVLRswt/8KFjN2uPjOdIpunkARvx+ntU5NeL3uoG9i6k7ViZen+uBmf2AlH/Pg3zWMCoOVy8O8dYrR3hv/3HViMvqqSBlkSDU1VfRPK+K+W0VPP30Y5po+MnJM7yz+4B6cD+96wlWdS+iqSGmDWlyAaUUIqs7YTHllhoYzioQl89MT03y+LZNPPPEw3S0NRAUytIqEQoFuH79BgcP7Gf16tUsW7Z0xr3Es7pxieWZQ7wTEH/vcg9OXJg8H042Q03A4fHV3Ty5fClLm+tkPlMdqDqNuH64oleUhsycA73DQ/T0X8cXDtDQ1cXpoRH+8c03mfb7WLhiCbU1FZy9coW+ySSBeMLcmOov7mhpV/uxVN4hhyW67DKXBtdJSH4XEKY0lWZ+KMr6plaeaOvioaY2jbkPakSlrGBFeuCxwC4jbjQgrjZcYLbCEq6mRvnJKUmxPMOa1at5snu9ylPEZUaeprDPT1UoRszxEdJuandlrMTULV3ZnViTe99TZv/kmEUbqoypurXYTDkZrk4PKBDff+lDsiFBKAbWBQsWbRXN7FzzOMvqOllY1UJchEMlcVbwDC21g/JWU4D3f65WPm8XGJucpOgr4ItB7+RVXv/gVc7eOEOmlCMYEklAFjtdYtn8lXzpqS+zuG4JhXyW0ckhLvdd5ML1C0xmJ0hmJ8kUpin6MuZvJ6PyFdGhK1aQ/XIChGS54ASJR+JURWpYs3AdS9q66WxdSZRqAsKOS6OfjlNybtxeBF1IyjMhVZd+eoaPcezMOwxPnsFmnEjIJih63UyABc3reHjtV2msXkHQqjFA3MQYlduy3AKTLpYU73KbadK5y1zpe4MTZ17GCvQTCmWIBKJEgjI4u82KpZw2vAaUxRAcKhNAFdHQctrmP87Cjl3gawEnZqynyh4+uV88aYrKg2SC00WY3OvCpoxB7jyZqcOMDb6BVbhIxJecAeLCbPt8MUq+JqzISiqbHseKP4bja1cgLmy0XUqTTk7ppCBAPChA3JX/qMF19ib26HFS19/Blz4D2Ws6mWRyYdK0UNP5NNEFO0B80X017vNiwK/q6z1ZhDaZCwMlA4PcuBltJhTnEvJTcP00w8f2kjp7iGonowtZ0Zg4ARP2oXRyUZI8AziFAL6CX5syJTlXLVRlTBBnlZJUTOR5FCxtq0OKryjPQgifLbacwkjpzc+U5WMsHGfhUztJPLkDmhu0iOAIlW4XdHzWoCgZegoFSvk8vkgYS+Rw2lkpyTzS5+BQCgeMjn08z+Shk3z44rsUByZprqpnQVcXkZZGIk21WHUJlb8QsaAmLuUZk+BZGXbBs3u7eYbr+tCLlg+4kKH3z39Icv9lEtNBBeIyHqYrHYrLEyz9+cfwP73UZcRvGZCbYefW2HOvceZOIPd+3j+XNGWu+fJBtvugQHyubd/v7+cCxPfzPQ9ynN73zbXd+wHic21Xxxo3VEcA8DvvvIM0UD799NPKfHvyE5GPnDx5kv3799PZ2clv/dZv3RYEVO77Xf7/c4E8z8fci7cvT9n0zoP3HX/zN3/DP/7jPyoT/txzz/Gbv/mbdwTit82x7jMwM8+X9eAICeEXZ4cyID586ocqTfGAuNiFSlVbwLhMOj7psdHwQVklu0YD6k4kY64M4gUluxw7QL4UoGDF1REpEXXwORnNgZCxy0iE5dwHDeEgskdXKqrBYTNGpNKFbhKITUORMOJRssFG4s0bCc7bDr556nr1rwrE7/QQ/DQP7FxA6W431p1veFnhQV/PuALxve9+SDiUMCpqEd9rk5nNwkXz2L79IbZsXar2uO8d+oA33tqrl/mFLz7LmjVLaG0O68As1zqXKzItTI0jkdNBklmLg0fO8daPDzA9nWTj+lVs3dBN14JGQkHRJ0FFRYJsLsOVK5dpnjdPg4EiIQPIbiMCXbJKSSyRWPjEs9qvjPhfv/g6CsQT1QpgbQHiQXhCgfgyljXXuM2QLrOsNmzC6EkeoEnEvNjbx5XrvYRiIeo6Ozg9Mso/7d5NMRLmsSdE117JwQ8/5JP+QQKVlUarrPOxYxLvRAcu8fXSTqXzeubW78UDWGpACrYhmM1T7w+wqqaBJxcsZvP8hdSKyEGXoUrVzbh4yKxrYrfNGVGrICH0iza5gMXF9AhvnDjM26c+pHGeANxNRG0fU5OT5KZStFbVsX7JChrDCWIuS65+xl5vhttwN/t+nWug8lpFZgNxuTemyXI1Nchbx/ey9/wRMiEJiRJNrE2wAC2JRja0r2VZfScrmrtoiNXgd/yqoVWeVaUpsiApk6S4Ve2iVVJbxr7r1xmbHqOquYIJe5Tdn7zNmeunGUtPqKex5RQopAosal3G8099kUp/Jdev9XJjsJf+kT5ujPWSK6W1aUXS//whke0IEDOVGulXUEcK0fY6JtVTbNoEIEb9UeqjjSye381DKx+jo2k5casGvx1SDbDo5RBLwlv8gSrap/ODXBv5mI8v/JjB8RPYzhihgEBhvwLxtsa1bFz1ZZpquwn5xdJPBldJHjXBOabJ1KsOmIZT07wpIuQUueJVLvW+wdGPv48VvEE4lCPkj9BQ06hsfSopHuI5/GJfpYmMwsiIvKKSYGAh81u2s3jRC+C0giNLQ797CW5n4r2rYm5Jw4hr6UBdTS6Qn/6AsaEf4eTOEXKmCFo5XYwIcyPuKAWnjlJgKbUtT+GrfBJ8HZTkWHXiyJHPpnWhGw5FsMSzVxsd5XcFKAxjj50g2fc21vRJfDkB4japfJRcYAHVC58h2irJbkvBqnRlbcLsmAWuNIOam98kUhq/3RL59DjFYo5oTJj5PPScZOj4XtIXPqDGyqmsREC8uJWozKQolbeASQstiExFdKE2+XyOTDEP0TAEIwSDFURiVQRjlfr0OckMmZFJnKkMobytkjR5HqVRMiVNu/M7aHnsUQIS5FNf7QJxef6NG4oq3WW8lcV6URYGRjMuQNxU+lyQGxStumNSsm+MMnDqMqWprGrba1tboSYG1XGoiBjgLR8M+ky4gxZCZAwyU7oZ6spK0jLXCwtwPknvn79C9lAvoRGHUF7mD4dkvEhpSZxlX9+G75kV0BGHoOhyjC78foD43ea7e41L95pfZ4On2ePdZ51fzSNwa5y6m276fhYP5e+Ze/z9NIl3L1JvNjj+LOf3nwuI32nbd5IhePIOmQ9EJiKVc5F+GPtit9ooi95SSRlreV8ikbiNES+Xk5RnZ8x1vT3QXi5r8fTfnmRG9ln26yc/+YlKZ0Sf/gu/8Au6IChn0z0Wvvz6KHGlGlmxEC1qYrY+hWIFqhJsTyMuDeo9eEDcaMSlSbVIOBImL1avto9goErHH9vOEA6Le2rGePWrq5ZU5qVyHSaXC9A/mObEmetkcjlWLG2mq6OeSCBHQCxbzUNvEsQNq+gaGBhGfMZIQoSoir9NMrZo0wtESQcaiDdvINjyBEhaM2WVVWXUPW/yOz83d3uevJ9/6j65U7PmXA/Pgzywc90od3qw52I4b/3eNAr096bY/cYx3nr9II4tK6CgevcWbHGsSLNseQdP79rMI4+0Mz7p8MHRY+ojXiiV2LJtkyZuLl/coBVHA8QLDI8M6s0RlPRLX5T3PrzAj97ex+RUirWrV7BpzWKWLmwlEpBSuU+1VzGx+pPPBIMKZtUV4zYTHg/2uY2+bldvFh838/DXL73Ge1euUUpUzfiI1wUtti1fwtPdK1jZUqdAXJIt5byaB9J0++Z8EikPJy9cZHBsmIrqCuItTZwaGeGHe/eqBeHzzz9HW10DB48d5f3LV8lIiUqinU3V2Zg9SCGoUCRiOyT8AeLBEP6gX7XbU8WcpoDKpCb+vcF8iWoLFsWreKpjCU8u6qZBODKJ9HVlGJ5PuXKWcgOrp7rYlvmMztuWfbe4mBvljVMf8OrJw1jREGvbFxEuwvW+PtLD46yd38VXn9hFV00TMQUzLmkrq1wXhH+2qsynGXHN7bLE+SFHb3aYNz/aw7un3yMbLmCFBByXCORsGiO1LKtfxLKGLtZ3rqSlqpGQLmHkHHkO3OIwI3jAlegowLApiB7YLtHbd52xqVFqW6pI+ibYd2Y3x68cYyQ1rmDa77fJp/O01LWxdf1j2GmbSxcvcGOol0wpiS8k/iimxCdWhf6g2DCZQdD0KxgbRDnv6mEtjS0+YYRtIv4Q+ckCdRUtrF26hXXLtrKgdgkRKjSZUC2b3FRMz79dLD5TxWFuTJzmxMV3uTH8ASVnmKBfgHiAQirA/MbVbFj5ZZrrVhIOGCBuxEwCxD1K0jjGGAtvAZMyYMoNkqRo93Kp90ccOfZdHH8f4VCeSCBBe8sCBbNjo0PYdgq/T1xO5DhNOqgt+x1op2XeNpYu/gog769WNt5ICLyn8RaT6fb5z3iJa/cf45C7SC71IRPDb1LKnCZsTRLyGSAekKZCR3orqslbXdS1Pk2wZhf4u7BdIO6Txm9hf3WV4YJMCZ9xJIFV4uLHYPIUyd43sSeO4xcvccsmVazAiS+lcuEzhBo3QawD1P3FXURYIn8qYhfFVcQmILOVTDZi753PkJweUm26TORhYYV7TjN88iCpC0eodLJG2qK+2rY2W1rSlOmEKdoRHCnLBKJKPojLjzRwCxAPxWRsqyFeVUtYrDdF+jc+Reb6IKmLvQQmk8RdNVMyXyQTjRNfsYr6LZth3UqoqTByDr1Y6qlqmp/EW990dmivgy6G5GdeFUl7QQyAtsSxRcp+aenO9IOw79IhLBVJYQxcUxrXHt5NgjXuMjPrYF2wmDlDX3KpRZpyZoqr33iZ3KHrBIcdIsL++xwysSKFhWGW/uwW/M+thIWVKPWvVlm3A/EHnef+uYD4v9R27wQw74epvtvC4TYwN6uafrdx/EGOdS4MUw6U7rboeJDt3W3xcWueNhHzHvAuZ6o9sFsuIynXZpcz4N7nPFnJXPsovxeQXS5H8bbn7Y+3XfEZl/AfwTJtbW23ZXGUH1/59fEkfr3XrzM8MkxL8zzVopuqsJAsIrHMgTUNuasMlzVr+iTsLBAiK+yoGkNEKJUqTCq3kyTgzxIQ8kAQhxAG8iCL7a8/xrXeKfYeOMmBQwPk8vD85xfw5ONrqU7ImJJX61VLwh1lnNAVuMwRQrIImy5DkVu11rKcPMtCUZkMgzxh0oF6oo3rCbfuMEDcEqcy8x6tcnh2iq5E5U73+f0sqGcWhbOB+IPcwDqdeaWIu0hT5rpR7ofBnP0d5UBcxuzhgTSH9p7n9R/uI50SV4OAloJFnpJKT9E8r5o1axeyc+ejWq6/dLWHd97dx42BAboWd7BpwyoeXr+ceEScJaSpymF4dEAn74raag282H/kHC+++g4jY5OsWbWCzeu7WbeiU6uhYb+j5Zxw5FaSn4I5FyS6Xhnu+G9YH30ZsSpZy6c+4n/10mvsv9KDXVFNSZr88lllxDd2tPP0ym42dLYSkylAw2FMGUVeQhgJmJ3IOXx48oTqi+cvaIWqBMf6b/DibvF7tnj+uS+wrKGNT3ovsu/SFW5MT1H0lygJMBO2W/ZXdJ75IomCTX0oxoYVK4lEI/SMDXKuv5fRQtY4qgibJavZYoH2cIydnUt5tvsh5kmmnXZNy+MjkpdbLZo6/boRgB4Ql5j7rN/iUn6M108d4ZWzH5AL+WiOVRG2LSbHxnEmUjw8fzE/t+NZllY3ExHPYNlGQEroRoddzpTIClhh110CC24bVKSJ1m381FK9RugaJj9Fnr7sMG8c28O7pw7cAuKyyCo6NIRrWN6wmMV1HTzUIUC8SQGsMOKeaZ5M2AK4BUCKH4OxnpN/OhScEtPTKVLZJOGqAOOlYfadfZf3Tx00QDwsoDpLUa5HqJq25gVqOj86NsJUblwZcJFniKOJAlxL0tLcbaueWoCHhKII+JYGR4M8ZOEYCokSSaQvRXzFEM1Vnazq2sT6xVtprGgj5IhDiegDxb7OjH+6THOKZEvjDCQv8MnFd+kdfI+iPYjfKujgVkyHaKlbxfqVX6S5fjXRUH0ZEJcxzyvluz77crb1YommT54H0Qb3cbnvDQ5/9F0cXz+hYIFYsIp5DcJwO0xODFGyxw0Q1/Q11wYPsY+cx7zmLaxY8jNYvoUm7t4RH293QC6LS9ZxZTY+l2vl3ALi48NvYGcFiE8Q8mUViJtEugCZQgVFuqhp3kmw7hkILFZpikwFCrbFZsRtjZBlmU+sAB2xjyxAcQKS58j3vUVu+Aj+7DWVbWScWsIN64h37MKqWwuBZpDOC022kXs1qLrzfGacXCFLrFI01CF1LSlmU6SnBijkUsTjCSKxMPRdYPTU+0yce594MUXQkopNQJsspb+mVAriCyawIhX4Y9UEquoJVtbhj1dSkgVHJEooGiccjGIJ6BfwK+dtMgXXb9L/9h7oHyBhfGFI5opkE5VEV6ymcdtmWLMcp8rYSIosEFmka/SwkQAqsyRsmivxUG3pjM2Y+xmVVqm1gRsUNpND5bLgIiQzCxWflrXlj1l3qYujWaWZ71VXBulddtT9yEoDZye5/Gcvk36vl/CYjzgydxQoVkKhLcDin3mYwPOrYFEVTtjWPhr9z2XGZrNf9wNQ/zWA+Fxz+/+dBNvdgHz5GH0vLPHPgSNmX5fZgP9u/76f63k3IO5pxGe7j8jP5WeGtLsVee9JSDzgXA7Cde1YKDA2NqaAWSSwc73Kz1t5k6exIzbzpmfz693HHsgv/7mH9TzSa+ZaOZAv5Pnrv/1b9u7bS+u8FtWXP/+F5yhJQ71yEGIxK64pPQzdJk3Ja2U2GEuQyko1t47jH/dz7vwlHt60nI72agLOlAJrE/hmUh4KTpRjH/fzne+/z8iEDlH88n/3KGtXtRAPZU2TuqrkZO4yqZ34pdpa1PFbj9MF3iZr4xbjbhjxMEl/LZHGh4jO3+kCcRnXPxsQn4tYNvtzl6fzsw6bfl9zAAAgAElEQVQUP83K+UG3aeQdMDmW5/gHV3n1pT0ac18o+PAFwlr6F6/hYKhE6/wKHtu+ieqaSvoHBzl99iKyistmU2zatIbHH91AVUWUmHTvR8NMTY8RigSJV1ZgRYLsOXSRb//T6/QPjbFmZTfbHl7FpjVLaKoKagOl546ibQsyUXm9AJ9aMbmEjFjyyMTgFyDuVx/x//jiaxxQIF6F7fdTymepDNisbGli18puti7rokL4L42Ydu2zbPG8tigEfIykMhw6doxYRYLly5eQD4fY13OR7/74bUqBALt27WJJSztXhvo5cuUaFwcHyYlThd8hGA2pR3Hcdqh2fNQVLeYnqti+cRORWIKP+6+w55NjXE9P44jzgICCQgErn6XFF2bXwuW8sHYTrQJF3QhsUx0yoNgLnxXXB0NMGmmK6LuyFlzJT/Dyx+8pEC/EgkQcH7FAiHgoQixTYlNjBy9sfIwFsVoNUcpKE6nYJcmipMyu0EjQhXktW/AYQvq2lwcHRSts7iPvnBrNsJRGUhS4nhvmreP7+PHpg6SDsnKXtNKiLhKaY3V0z1vKwup21ravpKWikZAlhoCmsURdt9VHPKdEoATSRP1BbWiRcUU9rLXcVqJgZRnJD3Lwwl52H/0xA8lBSoEi/oCAaAlekaRVgXiu3lma7cRHW6oiotmXwy0IQ2wYz1BAnFBkT0RI4CMSFgCXI19IYgWKWIGcsu2ysi9lHXyFGJ1Ny3l8w+dYMn8NFX6xypTQB9m2sfYz5b0ieWeKkVQPpy7t5lLfbgrOAD4EiPspZkM0165k/cov6d/xSLMrTRGg7UlTzGrEmAgJG+42suo2RON8gyt9b3P46HfxBW8QDOSJBqqorqzVgTuXm6TkjKssrJSXxhzX6cgOY/nqaWp8mO7lP4ffv8QAcS0rmiZGk47mVifKyAPPV9yM0pOQvaSM+Njga5QyJ4n6xhWIy8kQq1B5cLOFBCVfFzWNO/HXfB5Cy4CY279RwLFlohF/YNmkkAPaymwE+8UkZC5i33yH9M2D+FM9qpXO+ZqJtT5CdMFTULMSqAGfNLu6ci/pm8hnySZHSKVTxGsbCEdihKShMpsilxoln0sRFfAsz+nETcY/eZ+h0weI5qcJS4qkTxhwcZaSJu84oXgN4coaQlV1hGobidY1YVXWQjQBQdFYh8xAKzdayL3/ptMKxK9/+/vYV3vkTtGUypxtkYlXEFy6nJbtj8LqZdiVMf2s2JuJDEUdEFxGWStHMta5UNq0ZpuB3cTHu9Ij+bdYlLkLebf/jJI0eoneRsvKqjKdSb9TgsuTrnkuDm5dRDTg6sSUFI14kkv/+0ukD1wjPhkkJjHXuTTFKh/FjhCLv/oIwedXKhAvhWW8lL30gLhClFmOSPeGRz8NIJ7NvD0IQP1ptns/YOJeR/3TAvEHWezMdZzefv5LAPFycOuRRd7i4+4Eo6lmekDZA+MCngcHB1Vn/tFHH/Hbv/3b6roy13kXQC2fFdAv2/YWBfL90kA6MDCgMpnGxsaZxYHSLrOMEGbvtzLD4rmfzfIH//5/Yc/evbrP2x97jD//xjeUKHNKQhJ5zZrXlBGPqEY8id+WkCGLrPASvkqu3czy7r7zfHTsIiuW1vKbv/pl4oFJzVhQFZ4ldoUiDaukpzfNa28c4FLPJPPnV/Cbv/ZlKmJ5KEwQkBA1aRAUMkqdRmXsEg26kacYLkjmI3esmQkPMgYVRStCyqol0rCOSNtTEJiPY8VcIG4IvpkKsVZ5Py3pKr9f7+fZuaePuLcKuttKsvz3dysnPciK7U6rytuYzk+x7mYwnBwvcu5MH6+/tp8rl2Ui8uP3h/SmEI04VpbG5hDtHY3U1Ir+GoKhCPlcnqHBQerrq1m2tJPKqhiNTfXE42KVZlZSvqBPmyCPnr7G9195m56+YRZ1dfLYw908vG45DZUhQvI+j4LxSDa133B/7l0oT/roNd67cC1j+VWa8h9ffF0j7v01dSauxS4Q8du0xsJ8bs1Kdj20hloBXSXRNUkDgtzomnKDBG8PTIyx79ARotEYjz2ylVTAYt/1K/zjO2+RCwVZs3EDLU1NnL54kZ7hUTLi4ysTfMhPtpQlWMizrqmVzQsWsihWQX0gSF2iAgnffm/gCu98cpwrUxMUhflXz+WSsvaNdoDnulbzlbWbacZCLNm9Lmq9Ic1cNVMRLtfmyqMh+9Gbn+DV4+/z+tkPyYZ9Ukmiubae5V2LWD1vAStCtbRHKombIHC1F5QwD5nSBW6KPtUsgNzuaiUQ3bhsd2GkIUPu9RGW2gvjMPtjSuDePS1Hl/PZ3CiOarPma8d2k4sIgJX3ldzEy1pWzV/OiualrGpZQV2ohoQvpFV4bfb1O0wV0lzpu8bg0DCJaIyuefNpbZyniYbGoUekQSJTyTFWGOa98wf40aHXGC4O44TU2Nmd9E2QgbKIcpiufXHJkkHHwichLEULf8FHPFRBRbxOU2bDgSCRcIjG+jqyuWkGhq8zON5HqLKA48tg2UWK4gVdDBO2Klm6YA1Pb/0irYllRKjBL6y4WkXJdqUNME+JFNO5m5y+uIczl14nU7iOX7TzMvCVQjTVrGBF1+foattM1N+AcIy4Ehe9sFot8hI+3XOuXjpyvFI+HObm8HscP/kDkpkTyqYkIrVUJaqU1c9kJ3GsDA45ldjIYspvC/MvgLuCpqZHWLnil8G3GJwqk3bpVmYMc2o06fqIuloG1dHrskQkPtNgX8fOHmf4xoukxz+gOpLCL7aDyogHFPflSxUUnQVUNjxJoPoFiAhwluZQGfxzOMVpcukpTbWLRCuJVNRqpq0ZK4qQuUxx4E1SNw4QnLyqEvmk1UJt15P4O3fiBNuw/KIPdxuOtGQrVoJFnHxKJyUrVqHpuUEBpKW8RtKLVEfArgLU9Ci5vnMMnDlMarCXRChMRWUtwWgdRGuI1s3HF6nEisZAtN3CeoeiIM2lAsDFMlInLFfSITeeTIb5AvT20fuP36J04TI1shiWIJ0SpCMxYitW0LRtK6ztxokLmx40oNjF88pwy8vg51uDg7dCdn/mWYoqMNF9sLSKo0A9LBVISbA1H9IJUhflRjqiuvBZtoKuql7nAJHpIIz4pSxX/o8fMv2Ti1ROBomIQ4zfIhUrku2MsOhnHiEijPjCCogZuYynNje3U/lOf3rGuxtYvh/iaTZL7H37g4LN+/ncXKX0+93m3UDI3bDAXID4Xhjis5zbuUBS+XHOVVW9F5guP+deguYMSXSfXuDljLiAZmni/OSTT5TFfuGFF/i93/s9baj07Afl5x6r7gF5T3ri/e0dk4Dz/fv38Zd/+Zf6GfnuHTt26HeLTtv7rvL0T+94ze+KOt3K91w4f5EXX/ohb//4bf2OP/rD/1VD1zRUTthokeIV+hg7/ya+zBUq/WltrpTk3FwGrQT+7X95h70fDVN0IBqA3/mNZ1i7KEFlJIflOVZp/1WIoi1ZGiHNQolEQyRCMrIW8Evitw4T0hBumxgJtcgVNtzkerizvZFKugydjhWu1XCJCAVfPb6qbqKduwwQ98VngLhKKdVu1wXyZf0VdwLd9/PczOkjfqeH4EFKWPd6iO7nd/cE4u5kKjH3Z8/2KBC/dHGEQj6oQFzkG6VSjsamBCvXzKe9s1FL94Ggn/r6BoKBoNoNRiMhWuY3E42Hqa2rIhIxEgK9aGILWIJPLt3kRz8+wPlLN5jX3MjWjcvZsmEFDZUm1t1bIc30GbkVkRlpqoqajWe2fq3LBkoSYhY//XmRprzBvguXCdTIhC1MbRGfnaMlEeGZtat4dsNaMWTTUB+5WQ3QNGyvyFGmcxnO9fQSDEZY2r6QtN9i340evrN/N6O2TXXLPGIVcfqHhpjK5tW+UBL1fCG/8Jz4k0l2dC7hi+s2slCs7vS4SkzjsH+gh9dPHOOyyFmiIRPzLJxvIUeTE+CFhWv4yprNNIECcXOcrr7TPZeuVFp/44FeA8TF7izJnvMf8+a5Y4zaWQ0lqa2oYnnHQp5auZ5lVhU1GnlSYmJ6kqJlou3j/rD6dxvVuGlaU9NDneg9dwlxlDANW3KdTPi7TOxGw+8qPt3URReWq9zH5nphhDc/3s9rx39CPlrC8RdxxLvchuZ4HQ8tWEn3vGWsbl1FtVVBxHWDkHRLO+AwlBrnXM8lLvdcVSC+euESuuZ3EvJFFDToQ2rJ3hSZKI5x6NL7vHLwhwzk+ykFC3oP6+DtiExFjt5o4gOuJEMbivMl6sJVdDUvpDZSQzxYRTxao+FWkWCIWDRCbU0l2VxSmzx7hy7SN3qWycxNZStCAWFZLVITBZpr2nj+ya+ztv1xQtQQsuOmLKg3rHD8Boinc0OcubiH05c9IG7CGKThr756KSs6d9HZ+jAV0Vb8TgIcE7iET+QxpjmmvExhALBAMikhjjE4cogTp19kOv2RarYjgUrisbguTsWW0fK5AUM+YTgcAiKxcCLYxGhsfIQVy38FSxlxA8TFc9aoUIxG/dYA7PYYyKJZE18FvAng7qeUOcbYzZdJjR2mMjRJwEkZIC4Ny9LI7CQosoDK+h34q5+H8CqwpIogd2CKUmGSrABh8e6Oisa6gZIVcp1PxBmkh+LQW0xd20tw7LK6laQC7dQu2kmg82kIzcfWp8l03mrYkt7IsiLL68RSChqpSECaTKWB07vvVf4hx5pVVjx/4wLZ8UFCPh9hAd6xOojXQqwGQjETJS+fkZlL6GYF4G6jpDZWa+3CMFOy6JUu+d5eLv3nf6B0/iIN/pA2cGcKNrlYnHj3Cmq3ijSlG+JRnHBQA9LkpUswT56nVp6fngluD3l1ZXi2o1Wf9HRSn9l4IoHYrmr12W16KwdZc80vlnxQyLrLOXr+7GWm3r1A5YSfcM5SGU0yViLXFWfRz24h/Fw3dMQg6ugCW0taM+uHewNxbz8ehKyaSyZxP5P7XMc/+/f/kvN6+bZ/GiD+oMc4+1qYsejuMeX3unbl99zd9sOwxj7VaRtJ2y2mufx83wvQy++85M1f/MVf1IAeaaT8wz/8Q1asWHEbey4NmAKqX3rpJS5fvszzzz/PqlWr9Bg9mYwH7tPpNL/6q7/CtWs9qiH//d//fZ5//gXdR2mi9PZXvlN+L02m4nUuRhQiP5k3T9KLRQ5pGjRkH4dHh8nlsrTPb9OKtV0UQiKFP5iH6UsMXniLSLGPiC0VRum5sSlZcfK+Rv7i719n99EhCPoJOSW2rmvk1372Maoi0pgvzRxGRiJkhMhESo6RtEkvnqQS+4QgcH3Pje2hkHPGfUUrum5/ml5zHTM8FkDeIQsGEx5YksA8qw5fxQoiXZ9zgbiYgCjlZyqcPwUQv9N985mAePlgN3vFfq8S1Gd5aOYE4g4kpx0uXOjjtVf3cu7sIAVJR9MSrMQep1nQUc+OnQ/RvWqhWsKJpY6A8GwmwzUBSIk4zS1NKkWJRIO3bAFVOmKRKcLlm+PsPnCUj09eorqygm2bVvDwQytoqokqPDRA0M3rcFlXxd5ldlkq1XAnHQPE5d+3gPhf//BNBeL+6hoF4nLjSUNDYzTAM2tW8oWN66m3IOxIEp6BkKKR1eAVq0TechhKZ7QBojoUZtqBD4b6efnDQ1zLZUiJRjMYIF3I601sSXqnxFLbBfxOkUgqzTNLVvG19VuYB2LEptBlApuDI328fPxDzk1OUIyFKJTy2vhHMU+jE+S5zlV8ec1m5iFx1+6N7n6+nA0X4C3X1PNClnMiYoRhO8OxgR7eOHuUyxPDJHMZooEQDaE4X962g831nSTwMZlPcqHnMlm7SG1VNS019VSGYoRF+1qCSCCkPtt63jW1S0rfRq+u960RJJtOaXcqVSDu6u09ran8KmfZDDLJ258c5MUP3iIbEftC0XsXCdoWNf4469tWsG7+Sh5asI4aq1JbNY2ns2nIFAvEy/29nL10XgNLVi1cSnvTfMRIUDTj6mCh2g9bMiX5sOcDfrDn+/SlrmGHigT8XhqnYfgEiMtLgLjoYZ2ChZW36GpcyJY1W2ivbycaSBDyx8xi1JJ73U80FFQt+XhyjKHJXg6ffJcr/Z+Qc8aJxmWvA+SSJeL+ah7b8AzbVn+BuNVIhCosO2hMcCQtUh3WU2QKQ5y9tJeTF18lne/DJ+dFgHjeR23lYpZ1PKVAvLZiIX5JoZQmanlpidAF4kYr4majuIOm2PExyvD4ET45/RJT6aM49ihhf5xoOKpAXJpuDBA32nhx3hBrRmHvS8Spq9vIiuW/ii+wbAaIa4XGK814jLg0PLvw3NimuzHIlnja3cTOnmDkxktkxo+QCIwRJKU8q2nCdijaFZSsduK12wlWPQOxNeCT5lSRR6Qp5cfJZYfJZKYJR2pIVIsfrTxVsrAqQrEPe+AdJq78BP/oOQQYZkMd1C3Zhb/jcxBuN8tuWbSoFM1oq83i3pxH26sACQh3pU5qn2ipP46rl0xBchSyosOQZidhvSsgItITYb0FeJvlqOd0ZC64mahk0eKdOyWYxVJUgPj1G1z41j9QPHdRx4CY7SOdy5OPJwgvW0bd5k2wfg1UJnBCAQXiKlHT0q4Lrt1+jtlzw52AuFS98pms9o3IbtTW1eEX+Y2be+CBqvL56V5zzi0gnufaN15mcvcFEuM+BeJSMk9Gi+Q74yz5b7YQ/EI3dMaMXF+CiVxplfn+W0D8fhjS8n26G5i7XyD+IOB+rvn3QYH4nd4/1zbu9Pv7BeJ3Yr8/64Jk9r7f61judk3vB4iX34uSoCm9ZB57fSt1+3bnjfL7WJ9xV6YiQPf1119XQCyBQNu3bzdhYTPGDQbwi2zlr/7qr7h06RK/9Eu/pH/K9eCeW4oA8X/37/4tqVSS7u5uPv/5L7B0qdguSw6GIYm8RYp85sKFC/zRH/0R8rnNmzfzb/7N/0BlZZW6NmlmirBcgkVKBU3Clv0Wu+crl84QtrIsWxBh9Oo7RO0+4v4UTmHaCFcDcVLFOLsPn+ONg2e4MZBVm+YvPLmU5x5bTWVECClp+jSg2kzbZk43QTw+NbCQlGHNgnBzT7yKmCoeXdLWK70pEJ/hx42QVHtHNHwvRsGpwVexnKgA8WAbjk9oSRlTDfP5IED8fsalfzEg7j2AD/rg3BOIu6BHXMKuXh3i9df28fHxHnI5nwr1ZW4RTeySpa186atP8NCGNkOSippDGu8LMDgwoG4n1bUSoiPn2IgqxJ/YO4ECxHuHp9n73nGOnbhAfU0Nj21ezYbVi6mIiZexOILcAuIzusS7AHF9p9uoJDaL4n55U5I1XxIgfgl/da0yeALE/VaRap/NzpXL+PLWzTT6BOgaIK7WeOLlG7AU9CWLBW5OJwmEotTG4yQdODE6xMtHD3Ell2G4lMeWBseANGuZm1kWGlYhT4XfoqEEuxau4LmVa2lUCGBSB6csi8NTA/zg6GE+GRumFI+SLxr7OAHi0qK4q20ZX1m3hflWUDk8U7w11kYG6Bq7RrMSLddXCuB1GCfP+alB3jj7ESf6rzIioMF2iORsnlq9kWe619MUreTa8A0OHD3MZCHNvHnz6GxqpTIYJeEPURWK0lJVT0ISLl2HBG0C0yh0N51TJT/Gp1Jtl7yHUX6mYO0WPSdA/KY9wZ6zh/n++z8iFcypm5+srkXxFMlbrGzsYmPHWh5ZvJG6YA1hR5hZOc4SBV+RaSfPjdEBTp0/o8zzis7FtDW0KBAPWgIexf1GpAQ2aVIcv/kR3/3xt+mZuqJAXBaTnuWaB8TNAk9Yfx+V4WraattZuWAN6xY/RFOiiYi29ErQgbYNukco3qqq8CZlj3Pokx/z0dm9DExdwh+RREv5RJgwcRa3rOHJjV+mpWqpkaeIE4jW+4w0xSFDzh7hwtX9HD31A1L5XvwBk8BWKvqpSSxkafuTdLQ8TEO1xNxXaHOM0QN8GoibHRRZSsmNbB9nZPIop8++zETyCKXiENFgglgkpkC8WMqqhEXCd7QvT+wkpVXUH6Nkx6iu2cDyZb9MILgCJFBINeJGXuNBJh2YZ4C4sdHT51//Fr3CEORPcrPn+2QnBIiPEvaJU4vgPoW4FEriYdtGpHozwepdBBLrTHOlHmsWuzhFqTBKMjWp9n+JGlnexk1lRhImi9exb/6Eiau7Yfik3rP56ELqF+/Cv+BzEOkwshp1fdFVDLbaG4nZkfEPlx3SkqtOQnI7Gza7qMyRyRyQMUT8xZFmXXUnEbZbtN9Bo+FU5Ynp5dCpTrX8xq9c5Buet74q7OUfAsTlT38/137wA/JnzlOVzBO3feSyBdKhMPaCdpq2bSG8bRPUVYP0KLigVRc9ekHMs3knPnk2ENdnVvphcnmmxid04VxXX29i7V0P07vJOO4GDhWIiy3ilRy933iV8d3niU/4VJoiX5kOF8kviLLoq5sJvbAKuhLImlL80DWUaJYs5bMAxbsB6QcF4p91fp29KJj9PXPtX/nnH3Ru9z77XwMQ9wCzdwyz9dCz76EHOVbvu8ptB8tlH3c7D+UAzgPtAojlJQy1MN/yncJIl4NrSekURlwkK1/72tfUilDeX645l+3LZ27cuM7U1CSLFy/R96uky50Lve3L/svnz58/zze+8Q2OHz/O8uXL+YM/+Pes7O6mUHAIBoX0csgXxaFFpMF+0skUr772Kj/4/rewM2P88te28/Ayixg3CFvT+O2cJoIXixYlK0bGinPkVC/73zuCr5Tla1/cRUdDlKhIWzTgThrp5f9Ng7fsl/RZ6cyuzJqQbgZ0yTMqoFoDAXUcM71BnkbW6yWbud91/vHIrggFpxorsYzYomcg2F4GxD0LZi8kzqXz7mBWcqdn505jhN57cyVr3nUQ+4yWQ/d7A9/f6txMEhJzP3AzzY9e3897B0+TSjmEglL6h0IxRUtrFZ9/fitbt61Cqiii39VYVWFK3e4fSWmUmUyYXrnBJTxEGWe/RME73BxL8/6Hpzh67CzVVVXs2LaedavaNSlZXHGFeVQ4oeEgBuQpYCqbZW6TZkizpgsOslaAm+Ij/tJb7L9wCV+V6NilKUp0t3mihawC8Z976gmaXI246EPDwaDBNT6psBaYyGU41dOLFQixaEEnxVCQk6NDvPTBIc5lk4yZVmIDxMW6TNhWaWYtFmj0B+iurOOpBUvZ3LaAOpnsRYrpKzHpM0D8ex+8z/GxIZyqhLLolrC5hRwNto8d8xbz1fVbWRCMSfXWzPczelyz+rwTEJdVbMEHk1aJy8kR3jl3jA96LzBUSmvZKVRwWFhZz1NL17KmazE9N3r50b53GSmlqaqvobGiRrwyqA7G6KhpYmPnMprCVWqBJh7lUgFQ7a84nVgGlso1l2O/bbJ3V/+3ggksCj6bAXuSvWeP8E+HfkQykMXS2NASVtHGn3XorJrHpq71PN69jaZoAxGxp1OAYWuVIkuJ3tF+TpwRoGWzsmspXa0dRC1xJTEyGh34JMyFFCdHTvCtN/+BKxOXcMLiPuOu290qg6dpFql1oOinMdHItjXbeWjRJloT7QrCgwI8xTdcRyV1bNaXqbEUyTHNuesfcfDjN7k4eBQ7lKYoATlWiKATpT7Wzo6NX2JZ2yYqA/Pw2SYtUhapJUeSEXMUGePitYMc+vjbJHPXlBEX9r5Y8FEd72Bx+w5lxBurJea+Ekt0zgrEXTjmBiioMkcBsOgNPburScamj3P2wquMTLxHId9PIlKhjdSiES9IaI3jLgR1EHMI+ywCfrEPjVFTs5Hly34FvwBxkaao9ZTrJ60BVbK4cRfaLvgWwGoSRAVkibm0aBrPMHj1n8hNHSHqu0nYlzTpu/pMGyBecFoIVW7EX/kU4cr1+MISIiS+6SIVSVHMT5BOTeELxElUNoA/oU28fluA8U3smweY7NmDM/yRsuT5cAf1iz+Hv12A+EJX327S41Re4/mvmynTtX8UlsYVvQlAFEbce/rU9lpAbH7GOlAdS7SlSXC8qRC5U5RbiTPHJ3enB5q97DzR5EvarspTBgcZeuMNsqfOErgxQkXB7MYUFpM11bQ8/hg1O7fDvAYIhzQkxytKaJO0fIcXBODdo968Mmvi0aZktSG3yaWlt8EhXJGYsScsZ+90oV8mVZkTiF/N0/tnrygQj026QFxEPeEimeYgC55fT8XXNsLSSgXiptwm6aDG9Wo2kHoQcDoX0J1LI/6gDLwHOO8E3O9vznXHklna+zt93+zzfjfW+acB4uVg9W7XeTbIvtc5KP++8v2923m+mwKg/Hx4TZHCKF+7do2tW7dSWVmp2OJezLz3HeUMusd+z3Y68WwNhRHfvXs3Bw8eVHZ706ZN+vfs50O+27M/9uQz8swLOPdAv8eKyzbl59LrcvToUd566y31Gv/5n/8FtSosaciaFO3cbBC1y7UZGhrif/yf/yd6rpwl6EyzoC7Hv/3NR+maJ8TlNHZBZJFRY6QUCJF3/GScENf7BzQIt7mukligSFBSMwWz6SAlFWkj9xH7UxPMJpVlY48rDJnkaJQsaZI3wT0Cwn3i0ayvWxVx9Rd38ZmiMTdvQDTiebsK4ktILH4WQgtcIB40zks6DnuE3T8TEL+ba8rsm3ouyclcA8rdvu9uK4Q7DWaf3oaZFGVemJx0ePutQ7z5o0NMTRVVHyuvfD5JW3stz35+M49uX0U6k2Zw6AaxWIQF7W0mitzkj+ugOj45RjKZpKqimkQ8blKxxEYvC8dOXmDP/g91Mnh8y3o2PrScyrhhxI37hsu4eY4p5Q2A3m3gDmA6qbh9vOKaMlCCv/nhW+w7fxFfZY36bCtAsfMEMlPs7F7OLz27UzXiZDOksznC0ngVNiAj57eZLuQ5eekKuUKJxZ1dWIk4p8eGefGD9zmTSTIl1hoCQEX5LRN00I9PJpXkFPP9IXYtW8XnulbSEQhqVL1p0rMZtxzeG73O948e5tjYELZrR6YPRSFLXcni0cZOvh6Qq6QAACAASURBVLp+G13RKmLaN+nqSV023ABxz/zbHcz1mShRFCBOgSvTo6oTf6/nLP1kKAZ9+PIlneDXN3ew85GtZDIpdh8+QE96lGQhSzwcwV+wiTkBltS18Pl1W1nesIAIfh04HL+faDBmGiwVnOoFd8/DrbvM0w6bkom7wPM5jDjTvPPxfr733qskAzmsoIAfBztXIFCAhkgtW5ZtYte6J2mraCEizaTKcItwQqyQHPomb3L6wlny2SxdLe0sXbCIREDkGoIjxKvbAHFhxM+On+Y/v/6fuDx+AUvSwspsjw2YdCsMUgkp+GipbGHX5mdYt/AR6v3NhOXInZA5RL+wdsZTXLXDbmmiYKUZTPbwwdndHD73NsnSII4vT1g8450w/lycR9d+gQ3LnqQ+uhC/HTMMoBbwpEEyh80kl2+8z4GP/gtT2Sv4gwUDxPMW1YkOFrU9TmfLIzTVLHeBuHhvyzPmVh7KbARN86apCmh50TfJ+NQJzl54neHxAxQKN4iHY0QjYQXitlR2nBwB6cqXwdgRIC5rzCj5UkKBuGjEfcFuE+ij9oXS1GeqMuVAXMuXeo8aIK7VCbXbmoTCeSZvvk5m4n2CpasErQkCIkvQwdhP0RZQ3UwgsR5/1ZNEqjZAsNWIutSyModdSJLNpLH8EaLxapxA1DQROQImB2HwA6Z792KPHMHOp8iF22lYtAt/27MQFftF2XeZsA3bfavdyEwqZqgxQTn60utkGHvvV/oela4YlkjGFvEKNyFGbhXAfbOp5pn7X5tgzbxlqglug7ZYnCodPDTE9J69ZD45Tf58DxU5R6s8EnE/GA7T+sSjNOx6AsRKNRpWzwIP8RtHlLu/ylly3Udlt1z5jJTztIQjZIU0T95uo+sBidna33JwpEfpMeJXhRF/hbHdF4gpIy5GnA6ZYJHJqhINTy2n7dceh1UNaHSwlMN08r8VcX8/89g9D9i9Dt57Pisj/qljvAtgvtf8qnfUT2FLXI4V7nVe7raNB8USc53XOx2rXv87sJhzAevyz9yLVPTe54FYYZP/w3/4D0xNTfGVr3yFr371qwrGy8/17Gtfvi0PgMu9LRIXYcG9xab3Po9xFzAuTijigiIsdzm77+3zLVcWA8j1mZeKpktMeoy7/KwckKsOfHhYf1ZbW6tzjPqSqzTEMNV6TKUSly9f4lf/+98gnRwlUBynqWKK/+13n2ZRq4+AlVUisVCQBa2lYWZSffcFQ+TyefxqgCG55tJTZMxNZXyWcVobtS1TETA2zsJ2i/TR0oBEkfvabuVVs4iFEVcg7g5mOpa5GvHbgLjHiIfJlSpwYoupXPoFBeL4qkSU6I79nozv3s/JAzHi9wvEZ98wP+0q9rM8PHc8MGliK0I2C+++e5yXXtzD+HieWLRSo1ClWbO9vY5dz2xi+/YVDAwM8/GJo9TWVrNlyyMEJQzClavIPdg/0E8yOU1TYxPVVdVG3lKC6bzDyXNX2LP3iBrQP7Z5PY9sWElVwodfkgzLgLjZT0+BPDMf3pJBlGmTZC7IYCkQ/9uX32bvuQsKxLU8rDdeAV96kqe6l/Erzz5NnTC96SSpdEb1YVWJhE6Q0lgo7QwDI+Pkc0VqKquwKuLKiP/w2AecTE5qzL1O0vLAKWsklndp4oU8q6pqeX7NRrY1dSDtbaGiyHOEEbeZtODIaD+vnTrGB8M3SYZE0mLaHinmFIhvaVjAVzc8yqJoNTF9UFw1g4sTPD2WVxXwyt0CGaT9L41Nb3qMfRdP8pMLJ7hiT1OKGUvFSK5EZ6Sard1raKyq4urNPj7sPU/PyE2i4Yi6NfhyJdpiNfzsI0+yqaNbvcbHhkcVdDQ3CEANaDOHWAcaTyOzGtZn2HtA9VJJSd6V0vhguDjJvrNHePXoj5kgqc2a6t2dl4ZNP42xetZ1ruaJFduYXzGPkEhTpCXQEsia18TSm1PDXO7rYWJigvpEJcsXLqWxol49x1UioVUUmxRJzk+c5e9f+yaXRi/gi3vn0B0tdI3gQqyCrUC8Kd7AE+uf4qHOzcxLtBGzKlRiItUAvX/c9EWhHbRKIwFQVo7JwjCXBk/wk49e4srgJ1iBLNFoUHykyE/62LLqc2xd+3laq1YQcCrdBYMw6lkFqo4A8f5DHPjoOwrELX9GgbGoHypjC1jctp3OVgHi3QREZy7Nmsaqwp18XCcOFwCWA3GsKcYmT3L+4o8YmTxAPtdLNBwiJPevdMXrNZPueAHFUnyUjBUJK4pQsCuprt1E94pfwRdYbhhx2bYCcbGmNEDzdkbc6My1a14764X1T0HhItnRH5MeP4iTO0uAEUIBuWlMydN24hRoIJh4iEDlU4SqN0GgFduJGqZGBpRinmK+oD0rViiCLQFLsq/ytJaGYewEmb59FAb3U8iOkw/Np1GkKfOfhfBCY12olpVuq7HbdKoCOikZm9X6TN+DGW1usfaGvXcnoFKRQrGgLLJfnF9kEWjLORWVmle29XTylmGgXB90uW6GNZJgKLftcnCI3Hvvk/r4JNkzl0mIc0/JIi0uUPLcbX2EhqcehcUdUBGbWfyapjE3UOM+JgIFEt5hePanwiQ4tkrtRJpSDnxmA5g7bUK/swyIX/vGK4y+e474hJ9YPqDeTJlAgdFolvi2Dlb89jOwvsUA8YALxL17twzU3cfh3PUtdwKwD8qIf5bt32kbPw0Qv999+P8CEFf5RKnEt7/9bf7iL/5iRi7y9a9/XZsey2Ug5UDcu4c9pxPvfRrSFgjMWAt6TLh8VkCyfM77U56gKZ/xgLuH5WY7uZRvy9uOvFeAvRcCJP/2ZC0iQRFqRskQ1beZxakQmwJpB4Zu8ou/9ItMTw2ysLWKZ7cvZuemKuK+MSwhKWwBzgkK+SLxQIGQv6RhZGKeIRVsJbykfugIEBcJrrijlZQglKA6XTS484kYCqg8xbUTUycl5dykz871ONJx0sVjrkTW9HO5MlVPmuKEydsJ7OgiA8TDnf8/EC9fANxthSHzQqEIe35ymu9+5x3Gx3LEY9V6QxQKWRa017Pz6Q08+dRyenoG2L37baqqE+zc+SRVNVWqb9Lpy4KJqZTe0FWVVTOygPHJJEOTSc5evMbR4+cIBIJs3/YwG9d2IdhFgLjum8uIz0wKOlkaV4YZhspjdbzp0RLF7e1AnApJ1vTjEzQrYS3JSXauXM6vPbuTeu13K5LJZXVVLOBHPa+LOdWNW6ZVUd0F7HiUc8lxXvn4KB+OjjAmUhJ5aCREQK0P81iZFCubmni0vZMt7V10BuLEhWxybcakjC72ip+kR3jr3EneH+hlUDqhRbsszQ35DHWOn80NbXxlw6MsjtQQLdmEVNt861UOxMsfBnnUDHMM/bkp9l8+zVtnj3I+P45dIeyuQyBboI4gbRU1rOzsIhgLsefUUfrGBnWVLHHspWyBhkCcr23ZyebOVVjJHH2XewiEwixdtIRKYcVFT6dA3GX53KQarxHNMAemGU6rAX4Yt1OcG7nKe1c/YrQ4QVZCUST8qFhScN+QaKCrtoN1LSupD9YSciTMxVQSRC6UcnJcHx7g0vUe1eNFfQHWda9hwbx2KsIJtd3TPkhXI35+8hzffPXvuDR6/lNA3EQJu6p2F4jLQuDRNY+zcdE25ld1EiOhrLZXclOfZh10tNXb2L9RIFmaYLJ0k1f2/gMnr7yHP5ImHLEo5mzyUxbrlz3BxmVPsmz+FkJOjQ588jLSFGmvFSB+mIPHvsdk5jKWP6V9F6WiRVW8nUVtj7FQgHj1SgLUGGnKzM7LrtzOiAoQF2mKuThJJpNnOH/pDQZGfkKh0EskJDIJAcA2oaCkMhqG1wBxh5Aw1VaEfKma2rqH6e7+ZdOsKSVGS7sdPgXEjemQCd5SCYY0Lus2ivgk+7x4hdzYblJj+yF3igBDhILyDIk+3QDxvF1DIL6WUPXThKofNnpCRzT6rg7a7eTXk6OMtqksyJiBLema58j17SV7811y6SGKoRaaljyNv/XzBohrc6dcdBMjbRjvW/jYc3easWF0Hy6vD8XthDVsUalIUSwOpcchKBU3Kdu6CySD3/WlkN9jUt25SysKeslMCVI7DwaHKBw+wvRHJ8icFSBewirYFAMhhvBRt3EdDds3w/JFUFs140GuJWX1Fbu/14x1oexboeimxDqaE+FzmzU98GHG8Vt9HnfbwgwQF9eUKxku//krjL17nsrxAIlCUMe/bKDAZKKIf/08un/vOdg4T4G44zf3nasLcv++v2O517v+tYC4N8eWn7f/2oD4/VzT+70C9zq2u12D8oWed77mktl6wFfwxL59+/i7v/s7Hn74YX79139d0ys9GUj5sc3ezmz842nEPQDugWl5nweWve+V35WD63IG3dt3j+32HFU8v3FPDiPf632Pty2v4mSqdGYytXRwMM90qShMtcwVBU6cPsGN65dZtXQ+HY0OU717KCV7CUiYXSrH+8cucOrUSVYuauLJbQ9RE5f52ciD5fnyBQMUbQnskvlBxjAZf30EAzHFd4b5Lqk8WAgtr5/KEI5m/1Ts4IXOuIOcZ3lqnmNjI6wace3vipAtxWYB8WpsDWPzHHbMGHOve+lez9Pse3VOH/HyDzxoyel+B8W5HqB7rZzNykkM6+HwoSv8/d+/or7ioVBCvTCLhSwdHY08uXM9O55YweDgKPv27VYgLoy4NGkqsBJ1gPQ+erZa4iMhK6oSjE1McWN4lEvX+vngo9MkEtU8tWM73cuaiGp11AM7hp3ymiLMvhmGya0tz0wSKo9UZg/Uo6EgjPib7L9wEauqWpW90kgpk34on+Gplcv5+o7HafEbN5N8qWQCMqR9zs4znUxRKjrU1zRqArM8FuKRcD49ydsXzrL/Rh+9ySShsHFJkECchN+vdoPbFi3mocZ5dNc30SjJmDO6XXPTyf5dKUxzoPcSb186S29mSpkoeTCK+Qw1tsWmuvl8ZcM2lsbrqMJnvsNFgzrpmafiNk2l3PRyDopatPYxTJaD1y/w4of7OJ0agoooAQHixZKGBMXxs2ReK5XVlZwb6KV38DqJsOhxHfKFIrWBOI8uXMkzD20jUfBz8ZMzhEMRVnevojIU14dRFikCok05TRhxU6aaeXlhL66MZpocl6f6OD5wlp7xPgrKBstCw6/6fAHii+o6Wdu8gmqrkkDJNHpJs4gc13Qpw/WRm1y50cvg8KCSaauWdrOorYt4MEZAgLsJvSdjpTk/cU4Z8SvjF3EiRhdnFvmGrdUBRM5bCZcRb+SxtU+wtuMROmoWE7IjhLRd1iX+TdCmaw3oxokj1ZMsacZ469B3OXLqHQq+YcIxM6AWkhZLWtfz0NIdLG/dRk10vgYKifREgLijzYzTXOk/wr6j32Y634PlT2pAkAyS8dA8Fsx7hK7WLcxvfIggdVjS+jsDXkzXuRnJzDNgEjdNO6rYB+aLvVzr28PVvtcZGztFTXVYq0PyNtkPGehl4JWFpVRuRAbi88UpOg3UN25lyeKfwx9cCmqdKDIMhdxuM64wxm4JVRpE9b6Q+0EWKQJCxRIxC3YvudHdZCffo5j6iKA1QMCfV+9yrZASo2DXYYW7VSOeaHwUAu1qYWgEhwK2C2o1qIOJbFMbSqX3RH4/CVMXsQcPMX75ZbKpfqxoC02LduBvEUa8CwIVZkUoE56WfY0No1r2eQ3RniROqyWG2TZA3Du/ZvUmQ1uhmFd5UFB6YqRpXRtLTaKs/mC2YsS7TmLtpemeZg+kR4LhUQrvHVJGfPr0ReK5EkHHIms7TAVCxJYuJr5pDZVbN0FjnSHMtBAii4B7S1O853Fm7Dc3iR5EKZsjNT1NOpMhXlOlAWblzW/3A9pmgLjM45dS9P3lu4y+fZbw9TzVxbCqT7L+ImPRHLGtHSwRRvxhA8TtoG1aHXSGnxv0zzW/zT7W+5k378aU3++25nrfvwQQn70AuNM2PVnF/ZyTuY6p/DyXk3reNsr/9oCoJ9HwWGgPlHr7IzKR/v5+tRSsqqpSO8FYLDbTPOkB3FQqxcmTJ9XtRPTVngxEvk/uXS+GXvahvKnSe5+3/cOHD6vsZPHixSxatEiDeMq9xuV75PPyftm38v329lnltkUJxHMtOL1qvmtxWO4/Lt998eJFfb80aEoV3mP5NdhMiQwziAsOMx7mUnmWH5nUbulz054Ye5jUlT3kJ3pw8hn2HTzCG3uPMzkNXfPht37tCzRVSR5BBn9QAuhKqgyQ7RSKWXz+AIWCJBQnsG0xjCjhBMVaMU/IyuC38xp26FX6LAkAU4rPFetpQ6eXiWCa8w1E8cC4IU5LhChQQdrXSv3yFyC+GCzT9H8nPHwnwO2d6zst1u40Pv0/HoibsqzcWAaIf/ObL6s0JRKpVJ2s6EkbGuJs3ryMZ559lFgUBgb6dSKqq68mHBVW2a9x4Lri0oAI7YyasdlLZ4uMTic5d7mPPQeOqo3No1u3sXZ1J9Vxtb3UKnRJ4lr9PgIaemG+T5CDPuDC2qr+ytVcmU3ofSCN+9Ks+Tc/NEDcJ/aF7ipNbuZAJsX2pYv4bz/3NK0B49PtvfJOTn07p6eSKhOtr2siHFBjPFKWw4XMFG+dO82Bm/3cyGZ0hSnbzBcKzIvGeHrJch5uaaMzGqXJkjY/4/ErjLcJvfGJGIFrhWkO9V3hjUtn6ElPUhQk5HOwi3mqbYtV8XqeW/Mw6xrmU+8LEhB5ineMZUBcCwceBtMFikS9F5EMjQlKHBq6zD8d3sP56SF8FVFjB1gqaqy3VShQH46py81YPkkql9bfS/OlSG0iJT/tgUq++MgOHmpbSnZkklKuwILWdiK+kPGbFgBQcle1qvE0XKI+HHo9XH2sy4iL/eD50au8f/UYZ/rPky6ldaUvkfFOtsS8qmY2LXqIrQs3UeevJmCLVMlo1fKOSFNs+seG6BvqVyBYGY3T2tBMXaxWrSelCC4LlltA3EhTLo9dhKjILQRamf39FBAv+mmI1rO5e5tKUxY1LiPqCLg3d4iOMS7G0iY7A0UV7uYpkGWCPR+9ytGzPybt9GFJcqjjUMz46WjoZs2i7ayY/xhNFQvBln4CSbAU/bRJSrt44zB7jnyLVLEXX3Aay1fUoCKfXUV9xUq6F+1gRdcOAtTikztL7ffMgswD4kajXGZhqMcqQqV+rvdLctorDI8co7JCzquJjJdzL97o4ZA41EiGTY5iPg1WAp+/ncZ5j9LW9gI+v2isBYiLS4g5fhnYjXTD9fRRIO4CUtc1xABxkY704UwfJDNxgHzyA/zODfwSguQ6YjvEKdp1IEC8YgfxBgHinWAJCy+by2HnJ8lnpwgFLHzhCvC7A7rsR3EKcn0w8gHjF35AerIHQvXUtm0h2v4FiC2FoLzfLCQ8IK7lX7ckKwyQjC8z84k7MOgieOYGMKdexkN5pmXRI3OoTDpmAeKCYmUjygaXGR2ZAZziWW9aaW4B8fzBQ6SOn2T6zEVi+aL2YRQci5QvQHhhJ8E1y6l/fAu0NiKd7bqQdIF4Oci6F4jS4/MCfYSpTqcZGRxiZGyUjkVdCsS9qPAZEmSWN7QH+sq3o9IULcUVmPzWYYbfPI1zdoz4tKUL5kLAYSySI/LIAjp+4wmC2zuhFkp+YeBcRv+fD4fPsGvloPNu5+j/DUD8XgTbZ1mc3A8Qv9N5837mJU4KKyyabukxamtro7lZ/LINQJaXp6OWMVk033/8x3/M/v37qaur43d+53fYuXPnTIqlvMfz4ZbPyR8Bs55sRIBub28v169f122sWbNGLQ7lj/y7nKkW4Pwnf/InvPbaawqif/d3f5cvfelL+n3yvbItL0VTALh373jbkn33AHg5GPQ+W86ge8cpi4w//dM/VaeU73znO3o+5HuNU4tI7kzDaalgelT8AoZ0gNI4ZveSyO/ykOsnc/0Q6ZELkE/y9//pHzh8YlIjC57Y1sRXn3+UupjkdKTUglmyRIylk8hxHLLZIsFILRPTPo5/cp1s0Wb+gnoaG4LUJgQfTBFRdiKAOEBoMc9vels81l4zMUx90C1Zenpv02iqQNwJUrQMEK+bAeI1OI6gDfeYZvWl3O1+fWAgfqcHvvxns7/wbjKR2QPe/bATcz1A93xgTX602vEdPixA/CVGRrLEpTFKGKBClvr6GBs2dPHMM4/R2CBexDahsHEMcSzRmorO3OgW1djdC/9w7btkAkzmHM5fuc5buw/T03uT1avX8vTOx2iqM65g0sCQTSdpb51HZSxi2FelM80kIpdekjzl5gqFI/iEhXcvZv7/Yu49oOS6zivd71bu6urc6IRuNEIDaOREBBJgziJFBUumZMmyaWlmbD/b4zf28nsO4yfPeDz2e2OP13i95zWSbdGakSxZ0iiRFEUSBMCEQAAEkVMDaOTOudKtuvet/z/3VBdaDRC0pPE0FxeA6qq6+Zx99r//vR0ncE15nl2nzxCuq1dpivTXqcVveoJN89r59MMPMi+ZoCqQhQgwk4WGaFAzU5I0GCJZXUs0JkDcZ8rx6EmP84MTx3jj2jWuutJsKLpQk4y3vL6ZT67dxPr6eplfqJDJTuPppZnLmOXLDZzH4Upukj2Xz/Pc2WOcy4yTkwqSrHaLBQXiiyIpHlu+njvnLaYtklBtt0JM+yxqA+f0rGVhoTxnGQr05yYZIM/+/gu8+M5uLqdHtewcVj23R0FAf9ElnMsroC4GtH8sWIVL6T+UKZAcd/nI5gd4bPWd1BAj7PpUVVQGwe/GCUKbI6V/oCBOH8I2SoCHAYlmqWT6saS/Y9RPc7zvLK+efIsD5w4x4U7gSTS8vDft0l7TyoNr7+Xh5ffSGBH7QiNNMRE9UlLzGZgY5mLfFVLVKVobm0iFKlTCImy4kRoIQHTJkObU2Am+9L2/1WZNcU0R9tfKBCwQ17FGGPFCmPpYPeu7NrJu/iZWzltDKlRN2BPWwrCgFqCp7Zx6oJpkQBfxrx/nrcMvcfD0q4wVzlKUBkW59/NhGio6WD5vC2sXPUpHfbdKntRxRtgNJ4/HBKcv7WHHvq+SLvYSiU9q0qUMdPl0jIrwfDaseoL1yz5A1GkkpIy4HK9hJGzhSasHQUK5XBeViYTEFaWf6/276en9Ln39+0kkpMNedL0i6whRW1tLZbJC5UaZyUkNzZFUzWRqOW3t99Mw5wGgHXw1fi4D4mb7VjstNpMGiEssl+HkZVwIqcvIFZjaTW70DXITu3G8S0QUiBuWxfMlzn4OfmwZ4dQ9JOfcA+HFEK4LFuCTZKcuMzZ8Wfe9fk6HaeaUfRIgVxSLzuswfICx418jM3KOYriKZOMa6uZ/EOrWQFzEaPEgUCmYNLR8auV0M4H4NCNuxm9xF5hWTxS0wUkwva9OBI5MWvZ8qL3jdJukJk+WKlkWiDt6zjWQZ2CI3Gu7mXznMBMnzlDpyjMvC70wUwJVO9oJrVhM60P3wPzWAIhPM+KlQuEtJgAdgUyChpGMSbhJJqtR3zLmLljcRTJVeQPwKS/BzwbA7ea0Suf6MATF547T/8JRMnsuEh90NZzIDfuMJQpE75hL62fuJPXoCqSE6CKES6Bx/58AxMuB+cwJ/6cxv5afs9nm+dn2573m8Jm/L8cTM7dxK4bx/W7nZtst36Zlna32WRIsf//3f59Dhw7xW7/1WzzxxBPKLMuPjX23nxEm/A//8A85d+6cAmKxC/yVX/kVBbz2PNnFoQXClqWWf4+MjPBXf/VXKl2R7/y93/s97rvvvhKolvdYuYh851//9V+rl7j0G0mojoT6zATt9tzKvgpDLp+TfRPwbBcT9hqXy03s58rZcnFJkW0Iuy4JnN3d3YFUxTLq4n5k+mv0O4XYknG8IOA5hiu9VPEwhfwUkcgojB5m4PweyPZzcP/b7N57klRVFffdu4olC6VvaoJo2CeXL2r6udBkgkQcTxr0o+SKNZy9mOULX36F3ktp5s+L8C+e+SBL5sdJiCWihL0peSd2drLwd4MkXNk5adwUw2AZVeT6BBOPsg9mkSXbM0A8xZTTFjDiSyBUPw3Ere3qjIbmm2Hfm2Hn8ntTGfHZHopbDWDlD+KPuzK/2efLX78lEBedkCeJSLB33zmeffa79PdPkUhIwp1M8gXq6hKsWdfJk0/cS11tEtedUhsyCTIJx4yuSDNVhPETLZKaxcsEZzrrpcSR8+DC1VFe2rmPV3ftoamlnU88/XEWdlbR3z/MkSOHmJoY5b47N9M1f666OKisMyz7ZxoapibTemNWpqqIJQNvYwNfAmmKJGuexheTfHE1EEAsq8FsmlVNjXxk6510N9TRUBFXsCfMu2ijBIgXCh65oseY66r8pLYyoaFx57LjvHj8KK9ducoVN4cvTik+JAo+m9o6+dnu1aytraZKnP6k61Xr1WFtclTNeUha1+BadoJ9V3v57ql3OZedIBNxhCTVSO1aP8SCcCUPd69l2/wltEUEaErdoCRVNvf8DUBc2zwoiitLIcPhqxc4Mz7AqbE+jl67wJRfwBOPc026KuqkKKvYUE6AoKRvRxRIaJhAWPS6EM4WSU15fGTL/Ty6YjPNkZQmXYrHu1QkrAhWwJ6bz1N0C5o8qat6tTPUdbI+phaIjyOM+DlePv4Ge04dYKI4HgQdOhSmXDqqW3lojQDxe5gTriOqzZoiHZCymjzWHqPZCY71nCJRUcHCjnmkohXEixFiYQHMplHEAPGpMiB+pgTEAw7X6JmDSFJjXxiiNlLLyo5VrJu/mXVdG6mL1uIUoxohr82HAVAoB+LyHZpoyiR7j+3g0NkdDKaPkmOYsDApbpgKv47FbXdw5/IP0dm8Sn3PdYDzxc9VgPgk564eYNfb/8Bo9gzRhADxrDZ15jJRYrSzafUHWbfsCaKUA3FzHWy/rMV9psXCLPx8f4qi109f/x4uXnuB6317iUaniEcFiJtwBunYT4rvreeSnpokn5WkyVrqnwhcyQAAIABJREFUGzcyr/MhKlKb8H2JlxLpkgXi8u1G2qHnNGgGkkE45AXaa83HEs/1HHhXYfxNsqNvkJ3YQ9i/TCQsrv9ijeXheQk8Zw5ElxGuvoeKBgHiS02oT0gA/gSZqQtcv3xCFy+dnctM448vsfXCJOWgcBXGDjF6+KvkRnvwQ0mcyi7qF36QaPNGqGg1OnHbTBl0lhsgHnihBxNC+bisd1XgEKNschDHLDpxrbDIQyT3XUigs0WT00Dc3nPiV68VDK0WGpAuiyFZsDM4TPb13Yzvf1eBeMoVi1DDSKVlodHaSmTVUloevhsWzIW4OcfTjLjOMiXAYmZyMz3ZBUG5S5guSOX3xaJ6FE9l0qRqqoknEiVnB3sOZhJLszJT+l3iVOlT2N6jQHxq51kq+l1irqOL/4mES2hNM80/t5nqD6xGtIFeVCqFt8eIz7bdGybgWZw7bnd+vRlbXv7977X92falfO5/PzpX+13vF0/cDhC/nQXHrY7VLs7sPs5khI3DlKk8Hj9+XFMmRU4iEfKPPfaYfmxmtUXeL+E6v/3bv83Ro0epq6tT/ffTTz9dOq2WbbbfbYGv/Fv+/853vqNNnAK2Lcv98Y9/vCT/kP2R/y2APn/+PPv27VMpzLp160qR9HaD5TaGsm+vvvqqBvtIuqYsKAS0W2Avn7FVAK24BsFBsl8CxuU1sUL8oz/6IxYtWsRf/uVf6jHavjc9J9q/YhkfIXgkfEfklkEvVvBMu8UM0eg4/vgRBi/uIZy9RG5iiL6rk1rZbJtbTSzq4uUndMHg+jFEiSAhi0U3TV1lCLfgkPPq+P7LR/jadw/hae5Flo8+uZ6PPLGWUKGfhIypwsZrBdb0c8g8bKRwIYPnjCYgYMQtCA8IIqXQYhSoZMpppaH7KUiZMb3EiAd5KLPdSze798ufs9n+/iNAvHwgu9WHb/XwvNdG389AUf4AzbpNAeIKZuDt/Rf5yldf4MrlUSJR0U7JNSnQ0JBk1eoOPvyhh6hIhLh2rVe1153z55KsjpUa+ASs+eL/q82VAXMmnb2EKYbg6lCWl18/wPd/sBNCce69/z4WLmjnet8ljhx+By+f4aNPPMIdq5ZRJVJsfXiNR7Igj0w6rY4mycoUMbXzMoBApCnXXfhvL25nh5TEYgmK4gEtJvyREOFsmuX1tTy0aiVL6mqok7hoN8+c+nqqEqKdDdjbfJHjVy5Rmapk4Zw52gR5pZhl++lTvHL+AhfSk3ixEPFQhKqiw51tnfzM4lWsqa1Uy8GQrkbMZGjaHwyBKfxffz7NO31X+NaJA5xOjzIpz5kIwQouVQVYXFHDw8vWsrWji5ZQQnXsmnY1PTrfCMTlYRdm1oGesT5eeGc3xwcvM1jMMebl8OMRZaTVMs8vKGAXCBUVRk/ZMV9X6QIopZIhK3BhxFNZ+JmtD/Hoqs20RqvU1lDBm3Saly0Mcq5YyxU0vVOt1LQDvKwJLmDEJ8hwfvIy20++xVsn9zGaH8WPBJ7UUy6LGzp5cNU9PNi9jTqqCHsR46AjTKtWEwqMZSd5Y/8e3deV3d20NTSTcpJBsqZxQlFpyg2MuAHi5YE+ar9n7QuLEC2EqAlX0d26jLWdW9i87E7qYgLE5T6WHoOouYYGSpUYcROYKP4nUxy9cICDp7bT0/cGWX+QeEUCvxAhlK9gydyNbFv1MyxsWUMYiWbXNmCkDdUnzZXBo+w58i0uD7xDKDaq0F6FC24FiVAH61c8ztruJ4kxp4wR/1EgPrO3ToB4odDPwNDb9F55jr6BvcSiwpQUlHGXg6pOVWvUvMhECq5LwZUjbaSpeRsd8x4imliN5zdJzmtQTgzORBDUZRCdQEvjRiJMiU5MapslzZgi07kCE7vJjLxOdnwPEa4QCYl9o3iEixWgPMP1EOsmWn0vicZ7QZxanAajSfcncXOX6L96Cs8dp6VlIbFkF0QaA9/bDOR6YeQgI8e+QWHsHIQSFKLtNCx6ktjcO6GyE5xKYzlom45U0xnIqIK/m3/duNg1E6YcZmBtKKXxnGjfPcKxKMTEGlEi4qetvSwUVzytOQjB3RM4Cmg0llgJylcOjeDueZvhvQeYOHKSKtdDTKiEiZqSO6W1hdiaZQEQb9NmTZUkBWFBOkcHC0tdCkyT8dPytTLGWRuxRDanVobTVzAUlMfL2cqbzUE3TJRm3QdDRdw9lxn44XHGfnCc1HWXmMzn+EzGC7CsntZPbib1+CroSIC0AMxgxcrB8/ud38qB78zJ/SdFdN3OnPxPAd3v51hvtg/vBcR/XBA+K/ApWwDJ95f7Z7/11ltqNSiab2HGbUS8BeNWmiLgWFImJeRGWGqRlQgbvmHDBt2kBdFyX5ZLUsqP5wtf+AJ///d/r8y12BmK3OQDH/hAKYHTAmS5D4RJl/2U75NFgrDcYk9omXyr+Zb3igXzt771LZWxCHiXJtH/+B//o1YSrVTFLgZkX2UuFb15OfsuxycLjL/927+lvb1dqwPGDEp6rEwjqPJ2UpV2i0QSMQqOS77oUhEWcwRz5lX2K/3y/hDke7h+ZgfR7FnixXGivhgfFDToTYrToiTIuxGuDhZ49/hZWtvbWLywjYqwAPQIU4UKvvo/XufFXefx/QTxYoYPPbqajzy5jnhojFhIxmYJNAiyF4RRK6lJpiWJCsR1drRA3OZKCN4IKxBPh9qoX/IkpLoNECdRcm8ywY96lX/EC342gP5ez99PPNDnvTY48/fvtWK/bSDuwDuHrvKNb7xCb+8gxaI4K4gmyqVpTjUrV3bwkY8+Qog8x4+9y+TkGMtXLGHeghYS8agyYgrABYgrAJQpRyMtcKUxKRKib7zAjt1HeGnnHobHslTV1lFZldAwlNGRAeqrKvjwow+wafUy6iokD0/pI2VyRTdcyOfVVk5KLiL9MBGsIs0IMejBP+54ix0nTzIi+kRhcaMxY1eXmaK7toZ7uhezsCpFhV9UnWRnRzsdzc26r9kQXBgaYu/J43S0tbFp4SI91YN47Lp4lu+fOMnZ8TEK8RCJSES9uTc2zeXjS1ezpr5aZSlRAeKa1CfznZwPg+IEiI96BY4O9/G1w3s4Nj7ImGivxL3CzZMq+CyMVfHwsjXcM38pbaEK1bFLo6Uh8Kxe1XgT68OpAeU+ecfn8JVzfHvvTs6M9pOPh0mHPHJSnhJmUhpWhVkWvbpUB0TyI64sEughlnAKDILI91yReNbjA5vv5dE1m2kMJ0komtc4xACImysrjgtygwh/rWxhEPBjwbpoROWj46S5nOlj5+k9vH5sN0O5YYqihRZMkC4wv2YuD67axoNLt6k0RbhgkU4I5yzNmrIYGhgd4sVd20ln02zasIHlXd0iogjSVU00sAhZDCN+MpCmlAHxQFhvgbhOCAEjXhetZnFTN+vm38mW5Vupj9YImjQrqFBEF6n6fvvgqQ5Y4KdkbKa5OHyGAydf5sDp50gX+0lUiud6FCeXYOncTWxd9VEWtqxVS0QDxOWzMojl6Bs7ybs9P6Dn0psUnQGK3qSxrvIqSUbmsXLxw9yx4kNEmaNA3mi1p4G47lcwSN4IODL4/jBDIwc5e+F/qEQlHpsgEsobwOw5xCRwSz3SjbQML0I41Erb3Adoa3+AUHQZjtOkzLMOlqUlSXBfBwHJBnia0Af5kQWfo10RGRwB4lN7yY68SXZMGPGrhENSv3J1wih6ElJTQzHcRaTqXlLND4J4lyODttzz4hU+SGbiCpnJAaLRFBWpxUQq24zuW6ormXMUB99m7PR3KI6fJxSOk3OaqVv4ASo674HUQghXUwyaG02tzhAF5V7h075MpVknYPhMVVB89L1cjqnxce2pqKqsIlQpmvWosUq1HQRB+qj5PpOsKT+mWmReE7tQnYdGxuDQEQbe3MfYwSNU5VziUk10HCYlJnteB9F1y2m+/07obNF0TVN/NI2iStgHTiwBHi9NDyUmPLAWk/tDn1NZ3Mv25aoqi2l4+vL7p7z8fsv5yALxMQ9OjDH0w+P0f+NtEr1TxLNmgk1HXdyFVTR/bAN1T6yGhSmoD2Qpujtlq4eyjd1M0jFzf2YytTMn8f/Vgfj7mb9vdi1uBsTfz7G/137Mtu2Z2MKywFeuXOE//af/pBHyEr4jftzl7iTl3yVgdHBwkK9//essWbJEZSUCkC3DrmNc4F5S3lSp0MBxlNn+1V/9VSYmJpR1lgWANHTq/V6mSbdSGGWLXVdZYx2vFBSblEzLnMt2RLsuMpnh4WF9XSLs//RP/1R17DYMqNx5pVw7LosCOQb5HgHoIgETl5e6OpH7GsxiFy7DQ0M8973nWL1yDWvWraYQk3lapLGCqaaxrhAcMpuGi1cZubibwuABkv4QUS+HwF6Zj6TKJCSS61Xy376xi7f2X1UQNW9ujF955kmqUhG8cJLv/OAtvvH8ae1zWdJewyc/+gAL2mOkEi5OMa3Eg8bRR6VqLpaOAZSxMrtyaUqp5d3MEya0TvYoaYD44iegahmEhDxJBL0/NoH9nxmIz7ZytjdW+U36XqUiHeBvMpCVD0gzH8jyf2s6m6b+waF3r/Pd777GmbPXyIkuQ6NPobIywsJFjXzykx9WG7SjR97h2tVLLFjYwR2bV5OskCAT2zAmf1om10xQgsOLYRhOw97DPbz82ttcvDrEREYSBovE41HCoSIdLY08sm0Tm1cto6kKYko0CZNrfMZVPyM7qlIK0xApE0nOiTDkwzdf28fOU6cYdIvkRHclpv2iEc5mWNFQx4OrV7K4uorqSJhcPkNTYyN1VZVMFTx6R4c4dK6Hg6dPsXH1ap5YvU5Z6T7grasX+daRdzkzMY4bDyvLWpErsLp2Dp9et4n1dbWGwVYmMCgzCZNsK8GOtOb5nBgf5CsH3+Td0T6GBQnGxXfaJZkv0lwIc++i5Ty+Yh3z4zUBI26sG+11VoYgmLeMP4ac9DDnhq/y+qkj9LkSaBLmWmac86N9jBWyit1EcyblaNGICwsa86GlIsWKzkXMrW0iWoCoH8LLuBSmsnS3z2d563yqJEa+IGV40YoZIFGedGpk0zbMyejZ7TpXMzsEiPtprucH2XHqLXYeeZOhzBCFsEnm9HJF6qPVGnEvQHxBTQdViWptCNV0L4khd3z6RgZ5+bUdTKYnuWPdelYsXkaNMAYlwHxrIG7OW7B/M6QpdbEaupqXsb5zqwLx2kgVIidQ+YX0GQSgp2QWp78wUpgck/RNXFBpymvvfJ2016eNbyGxP8zG6GrdwNaVH2Xx3DuIKhughUhl74VRGJw4w+FzL3L28ptkC1fwxXtbLlU+TmW0k1VLBIh/uATExVHFURtEYxNlhrHAESZgbc3kIzWiMSamjnDizNe5fPU1KhKTCsQlasUkuEiTocg/shpshRcjGmmnveNRWtsfwIksUUBsGxEtEFdgrrekNAIFYgtNQzWjdUGeAUd04GlC3iXc0TfJje3BnTpAxL8eAPGCAnFfuuu9JHnm46Tuob7tEYitBmeOMr+ySMCbBHeUzNgVMlKxqe0iVt0GTgDEc2fJXXuTdM8LeGPn1HkgwxzqFj5GcuEDUL1YPWwLQVCPCbmQcxRUrAIArT7oZUsuvZcDDY6ji9gibibN2PAIhXyB6lQtyaoaiIrHeqlsUgru0WujvdTB8xtIUwwrHQDx0Qk4cZrh13YzvOcg1VmXRChMwfcZD4WIL15IfOMq6rdthLmN+HFZOJuFlPzoo3ebQNwMIsFCPnDLMYc7HcltxxrLRN4ShNtfClszFYIrRbKvnKT3S7sInR4hkZZE0hC5WJF0W4zqx7pp/5nNsLwe6qMKEExT/+xA/La2fYs33S6Qv11wezv7c7N5/XY+++Psx3sB8Vtt/2YLmdvZZ7vdcnmGBaTCOAtgFZbYSjWsw4kA1HKfbQHRwkzbxkp5n/ZZld0b8vdyD3ALguVPAboCyFtbW5k7d26JSbfzpgXysr+2CbMceJefPysvEQD9uc99TmUpsu2nnnpKZTYiTVFkJBgkOA75vDDfAt5F7iLHbJs+5bOmudRIZ+RPK9EZGxvj8//XH7J3915qq+p4+tOf4FO/9HMGE5EkrCSYGYTyUs2WedMfVqeooVMvE3UvEWWUWFRkImJHK0F5Ur1u5Iv/fQc73rqqw3wyDv/2tz5IW3NCgfJEDt49cV37Ajeu7iIRyZKM5fALk4R8YdZFmmmJN8nTMD7iOpaZhzZYIUzXi3GCZE6tFRsgPum00CCMeNXyfzIQfy98W8K5s0Xcv9fN/dN4YG/1IN8KiHsFsfEzsoJD717j+ed3c+rUFTJZ1SMoEBaQPH/+HH7xF58mlYpw4vgRrlzppaOjhY2b11CZjJaAuEUH05IKc+1EIz7pwtFz13nu5Tc41dtPuuATlVK+6IqKOeY21nLvhlVsW7+SuXURLdOqFFNCSGQPS6BP3CemfYslWXPYh2+9tocdJ08zJHpv2X2x8PE9om6OFY0NPLFxAyuaGmhNVaqLSDQS1ma+iUKB49cus//USU5euMB9mzbz2Mq1JEIOA3jsuXqZrx86SE96kkJCWCmfSC5Pd6qGn1+7iS3NrSYwTvRdwawsEgBLZEvy5aRf5NTkMF/e/zrvDF9nNOQRrhQZQ4FYziU1keOuji5+dtPdLKlskJB1Za8tA25W0rZZ0ggCFIz7PmP5LOeGrzMZ8ph0Cpzov8zei6e4OjVCQWQgwllqAIdxdQjnXeZV1/PA6o2saVtEbbhCPb3lXnCzeZKhmEbeV0WlaTRoWAsWFdqqoRZHgQ+w7RgLfq+Ppkz4QaR82slyPTfIzpNvsePI6/RnBilGiqqllrGj0qlgUW0n93fdxZp5K2mpblaYZGyTTNPm8OQobx3cx5QsqLqXsai9k5RmcBp9rmjYpGnYSFOEEf87zo6cAW3WtH3aBrwqdg807NFiiJpoNUtalrNh/t1s6r6LmhIQD6J4A3cHPVyTRWMqPk6ePONcHjnD8d432LH/a2T9ISprqpQRL045dDau5t51T7OsYzMRhCk31YOil8MJuQyMn+Hg6ec4d3U3afcSkaiwxdJMFyYVnce65SJN+SBRv4mwE8fXqpMZ8Dxls5VfDSw+je2V0d7KKnqcqcwxTp79Br0Xd1CRnNI0NtGga8+phkjIAeWpSFRRyMeIRObTOf9JWtruwQnPp+jLsRim2yocjORMpEW29iEyp0DTqIy4CfMJMQLeBSavvURh8gB+7iSx0HBgbSg6azO+uF6cTLEdv2IbjXMfJ5RcB46YgspxiJWSMDST5EYuMTGRpqaxi2jlHJWgEM5C+izpy6+TP/8D/LGzelwZ6qlZ+DipxQ9B1VKI1FGw11GblwIgHvRwyJOkPuizAHGDseV+9yhmM4wODZPPuqSSVaSqanESgSVXCYyX1NnT32dJg4ARVyAuvxXfsVM9DOx8k+E391ObcUlGw+Q9X8PDKlcsJbllHZVb1sOcGjyR2sn1tXR3EKRmHA1mzADB86hzUUDY6BhiS/7KqMsiW+5H0zw9PW9ZV6SyL72ZXaKMKRmJVIb8Kz2c/6/b4eiAAvGYEyIf95icEyJ2TyeLP3kPrJ4DDVGkCchM4/9rAvHbAaIz3/PTmNdvZ0FR/h47T/xT9v/9AnZ7v8if5fpoC5KtpMSCXwumLTtuGWjLVpcDcMt+W7Za9k2+R5xYytMu7Xatlrz8GpS/Vr7N8u2VA3rLoFu89Prrr6usRBhukcxs27atxJ5bMC3fJYBamPhr166pxl1YfSvzmv7+grF5DSwP5ffnzvXw2V96xriWuT5r1q/h//4vf0ZFXHIUIgrEbSVWckvcQo6Yn+bI3hfZ99Lfs3JhnFVLUkRCImvMqRuWUxCb1GouD0X4yjdepvfyELEI/PavPcn8uVW47qQmnRdCKV3Fx8N5BeCRkDRQ+xQlfCgiZI/pGzMBbQaHmDGmtEclWZw65Jk0j2DGjuI6SaacFuqXPh5IU5pA8iECdlKThm2FsExbWQ683wtHl9+vs2rEb+chuNkq9nY+W/6emTtuV4GllYL14S7TP8pnTKly2hZC8NTJU0O88spBDhw8TTpTUOAitm2SntnW2sBnP/tpIpECu/fsIpefZMP61SxduoB4TFawwSJJldtyio12yDCLhhXPuHD6Yh/P7djNO2eukvYjqrV0ixLvDS11Vdy/YSUPblpFY6UEsImfZhDMrPRU0GwXOEdowmXA/414Pt/c+Ro7T/XQnyvihWOE4tI0IBueZG1LMx/cdAdr2pppjEUkk9FACgfSxQJ9uQzHzvWw7+BBNqxcxcPrN+ptNQbsH7zGV/bv5eT4KF5SGszETibH4mQVz6zbwt1z5pLCp0IDUgxSszHZstvFsMOEX+RMeoQvvb2LdwaukJFQoJhYJBWJiVRkPM3G1k5+/s4HWJZsIKatFCIbMROVnXuN4b75t4BwKWOLO4u0/035eSYdl6P9l/juO29wevQaecFdIV/tEEXTLYsPib1vDCd4atO93N25nMZQkpgaL5rSuYDtmMoogtTKsu0ry3fjDgUm/ma/NOXSPpKyAKPAgDvMnp4DPLf3Ra67/RSisrgL4eeKzKloYP281TzYfQ+dqbnUJmq0dB+WZlYtuBWZdLOc7D2nUpe5La00JuuolOZHYesVeArHnCUXynFs5Dh/992/5cL4OYgXiEdFiydNtDLxh/DV3N7HkUZTIlRHK1nTuZ4tXfexrG01VbE6BfjSG6EDsxX6S/VFzoM2JctJkNzPMXqHj/Nuz2scPPkS6eIQscqESUPPObTVLGXbqo+zpus+ol4lYU2olIWDi+/kFIif7H2V4z07yHiXcSJp3YCXj1IZbmNd96OsW/YR4k6b8CF6VeS50vWUhmApN2PuB22AND7mYoMIw0xlTnDy7P/g0pU3iCfGCTtZPNEiqqTfSL7i0RjFgiwuG4lEljC3/QN0zLtP9eKeHw+8Yqe74m2wj7nKRuChTJaUXvRaFJBkT4q9kDvCxPUX8TJHcApXiIVEAy+EcEGdVSQASI5rPNuIn7iHlvniObsenyYc7WSWZM1JCukB8lN9encmazpwknPAkTJnAT97meLAAcaOfp3wxBmcosukV0Nq0WPULH4EaldCqFZj7s15CkLuS364wUgZME86LgdMuPmNIFZZELh6T0iTssrjwlEiYpEWlSd12iJzesliPq08Qrk9YqlM5hHKu3Cul6Edb3D9h7uoE4Afj5L1ikyGI9SsXkHV3RuJrV8FNSn8WOSGpmk71pf22TKIM5oGZPvl843awqoBUFBV1EtpwsqE+Ch9vGQXYzT1dlxThYvq3/Viapos4iS5o5cL/+8rFN6+QnU+SiwcJh3NM9EIkS1zWf6p+2FNC7QkEKWVNJFPQ43Zg4RuhxGbDaz+NObX95qbZwPi5a+91+ft728FRm61jdmkKOUAeea+lIP2ctnHDRXzACtYECljaXlKpC6lgvfoHTLDY9uy3PIecTh56aWX1Ad806ZNyhzbfbLgWAgyYZANYDNznz0GlZTE4qUGSfs7uxAo9/yW94r+XPbH6sDL981+xm7XLhYsgJbvFhAtDZvCnss+l8tayt937Ngx/tW/+lfqf/7MM89os+nMBYTsj60I2MbSo0cP89nPPaPzUSJewZY77+Tf/4fPE49XqLRVSBvNxvSk10melCJTY8P8P//hD9j5w39g67omfvOX7iEVHdV8BnGAi4je3ItTIIXrJ7k+MMH42BBLF4nd7yQV6oIRIuuGDRkmnuPasCKLcTtmGXvc6fsjqL7OGFe0NyvIXlBpsmIVw4i7Top0qJn6rgehfiUU64N8COP8pTSOkltl4WczFB7v59n5ZwPisw1QNxuQbsqI26kiICV6esbY/uoh9u8/yfhETpkS0XzLAmleRyu/8AtPEwrneWv3q2pfuHXrJlqbGxSIW9eGaSWx3EQBEA+yObIFn56rAzy3Yw97T15m0gsTqxCNuEzMPo2pBFuWLeTxbRuZWxclEYSOmOqreTCF/ZQ7RgCH7LY6bAq5hM9zu/ex42QPvWNpilJeiUTxxC0kO8XKOY08vmEt69ubaUlWEPdNSLdqzP0i475P3+goJ06cYG5zE6sWdWkTxQhwcMgA8RNjw3gSABAkYi6uquaZtVu4u7FdY+0FiNvGLl/lPmbG8kKOhLtzJjfKl/btZP/1S2SjUfxYVCcjbaAcm2LT3AX8wp0PsCRRT0UAxNXmzK5x1IM4AOKBTlzAibY1OrIm9khT4OjgRb55cBdHBy+RiZqHRXlU6/6QzVPtR3hs9Rae7N6o7ihxsUwM4unluJWwtEiibAaxzOh0yd0su2wUiqQ32sdZ2GdZIIx44+w7d4Bvv/F9rrjXKcZF8x+imCkwt6aVzYvu4OEV99IabyIZShhrwbCwvgXd95xf5NrooB5nZaKCmoqUMuLqY6wrFAk+cMk7OY6NneDZ7z1Lj0TcSwetn1d8KEBMmEZp2hNpUVRCifI+TalGNndvZeP8bSxoXEoyLHHyxjTaaGoDiyYFjeafxkElg+uMcezyXg73vM7Ji7vJMUYkLp60Hn7Wp622m7tXP83qRfcSK1aZhkuV+Lh4oSzDk+c4e/l1jve8yqTbS1EArF8gVIxTGW5lVdeDrO3+CIlIu3axS+OkVgA8k0ZrLtA0EDc3iri9CBAfIZ09xcmz36H34k4i0WHisbxx7FBXEzHV9EnEpMGokmh8AdXV62lpeYiGhnX4fgpftO66Wi0PkDFONmahbZY3MpgaCYucK9n2AH72GLmJfeRGduHkThP2h7W0qp4qCvCMJlP05ZPZRohvZc68D0L1ZqBFNesC6r3sIFMT18hN9RFPJKlqWAiJRgXwot0O+eP4A+8yduQfcEZPQDHDlF9Nqutxqhc9CDWiTxQ7RNO7EawfAqZ/OiBrNhBjym7BRZcLr3anptlL/ekjUXwpUds8On1U7RMy/dBYRlrdy6uNAAAgAElEQVQrGBZgCDjOuZquObz9NS599yXq03mq4hGyxSKTkQiNd6yj5r47cdYsg5RE3Ad9OEFx2AJxy2aXPC2nEZ1xjrIuYwG2CWyBdYEgDd+yINKxUBaoZefIJsmaG7/suMoPUf5ubPHJbb/Ahf/vFfxDfVTlJaFYVCtp3I4EzqY2ln7iHtjUCbXCyLnq3FROiM828f5zAfHb2e5MYP3jAvGbzemzkW322usdN8M5ZiZDbkG0BVaWmbYhTuWOJxaAWsa3nHE2r0ljokmlNtU3w4Zb2Yj1/C7fP/sd4lYi2nGJpv/d3/3dkpa73Cfchtzkslk9LpGdiBe36Mw7OuZpKI3VYJvwG6MFl/9FTmL98KXZ8oUXXlAG/fHHH9dtyvdZ327ZJ3s+LEC34UMClAW8Wx23tS+U91sZjvxpgbk0p/76r/+6NqWKXv2uu+7S99nvs9fIgn8dtcNhTYr+jX/9a0oUrVqxWhn3hx68X+WmobAs8EWFZkwWPAlj8zyuXrjI5//t/8Gl3iPctbaJX/roSpqqJgg7aaKhAvmsPIxhItEURV965CrIZKeoSBTUecrxJFNEKtLihiVDmhvMZ9P3kWGibZC0IVxmGgIYSCbYwox4IdEe64uCaCK4oSqmnCYauu4LgLg04BvdgMFGAd/x0wLis4HhmQ/srR6e2d57q9fea8Aop/dnBeoCFHWgdjh3foxdO4+yd99xRseyFIriZSk3jce8jhY+85mfJZYosnfvLuLxMJu3bKCpsYZo0Hsj7G7YmNUGtnI2T9zg07wHFwfG+P6ru3nz2HnG8hAWVklDe4pURR1WzG3kIw/dzeK59aQklrvUj2SZYBMYVEr2E59QRwkZXj91mlePn+Xdi1fJi2xBpClhn4ibpau6modWr2DT/Dbm1VQT80NERerh+OSlqUK0mQIhhodJRCM0VVUbZy58BeJf3b+PE6PDFBNxfEnJy2fpSlXxzPo72dbYTpWARAVC0gnt42kJSiZBn2JI2tfgXGGCL729gz1XLjAluutYVEv8AsSdkQnu6lzMZ7bcT1e8liQ+cZF4BLjWyrMsELcDnfocK7MloFcM8DyOjvby9b3bOdzfS1qAuBjI6LEauquYzpLI+2zrWslT3ZtZ0dSJRP+oz3W+EDTyBaXrsgChG+/DgAFXLe00hVgOxGXBIkBcGjYPXDzEP+74Fr2ZK1qhEiBeSLu0VLWwbdkWHlt5H3Oi9UT9GBFpV1EpbeBWEYJsMc9UZkqdc2pSNdRW1Bggrk49Ag1d8qEsZ8fP8Y3tX+fwpUMUolmcsPigemrlKEBGvOVFLx8Tl5isT0uqjce2PMH6eVtoTnUQc5IKKq3ESB8OM3KWgLgATrHOyzsj7D7+Q46ce4NrY8cpOJPatKq+/GmPjoYV3L36Z1m54G7iKvPQ1ndlxD0nx2j6Aqd7d3Ls7A4mCxfwHQn18Qh7CZJOM93z72Vd90eoiHbgaFR7vAQoBUyb58z6nQdwUEdGOchRMtkznLv4Ahcv78TjMtHwFKJ3joh/vVKiDolEikKhjrra9TQ13Uld/WYi0c6ADZcGUXP800mO5lrbJlZNKbXgUtLfQpMa5JMe28vk0JuE84eJFC8Sdaa09ClLQh2zxBVHa58Rsvk5+NGN1LU/AdVbIdIRaNjzeG4fw0PnSU/1k6ysobqhm1iySUu34qak5qDDx5k4+k3cwSMUC+Pkw7VUdz1K1fx7oKoLPyTL5EDSE1iGGb1jWaVVD8ukh9qJqOSNG7RB6GSkE5QsZKy5uHGHmgnBLfgun8GsLEQBs5wDtwCjo4y8+gY9//h9Giez1EgktQiLQiFatm6m8v7NsGIpiEuUsmKmSV37Y4JmXf1eKzWxYF/HomAsLspErgLxQN4WPMkS5hTsvqyRdA0l7jkWeBuCK5hgS3TZ9DCgdL8L+TCMhCi+eorzX9qFf2KQVF6eYp9MKIs7r4LYfQvo/NmtsKZVgbiEtVqNeGlxP8ts/17z22xz6U9yfi0HlO81N/+4QNx+/0+KES9nvO1xWIZawKYARbvP5cy5BbelynnQLGnea4L2zHebm8c2PFpwKyCzHBTLdoQN/+IXv6hOJOvXr1fv8Dlz5pT8xe13yPcLKy7fLyE/Yh8oHuPiOvL5P/p3JJM6y5a2aR1YyiUfApwFHItnuGjVxT5Qtmmx0EyQbPXe5Z7gVgJjme/yxYtsvzxQSLzCv/3tb2ty5sc+9rFSs6k9Jnsd7Lm2+yzz1t69e9ShZemSpcyf16nPqEo/NZPFDC2uJwF4goV83tl3gD/7k8+TmbrGb//ax1jekSeS7yXij6rMJKx9P3J9oniiOAjLnOGRc0eJJ8Qcoqi+5TEB4kJMGRrvBueSmUDcPJYBW1v+EFggrjbVtouqSMGPloB43aL7CDesBm8OkDKYKPi+25GmvNczZ39fSta8GetcemOZROQnPVDM9gDPtt1ZFwlaNjVs0bnzw+zadZR9b59kZCRrmDetOOSZ29bIM898gpraCO++u1dfX7Wqm9aWhhIQl9WQsoVlQNxePu0X9OHKSJrndu5hxzunGc15CsTVkcMvUOEUWVCX5OkPPMiqBa1UxU3h0jBuPwrErS7SDSkhw6HLV9l+4iyvHTlBXpra4nHyErjquSxIVapryl1dnSysr1MPC02dVNZVpvOwru5yIt8Ih0mGxPfBU0b8wNA1vlYC4uLYEgDxyiqeueMutjbMVSAuyi5xV9CVs6bfGW9VSa0UIH7JT/Ps2zs0YXNUzlFcpAaGEXdGJ9m2YCk/v/k+FsVq9ZYVL3Hx8DaVADPr3qAFtYOhyF8cj7w8cHicGL3CP+x5aRqIi3QoKE/rBJ5zieY9Vjd18kT3RjbPX4Hw4SJQkenTNPNZfBE4t/zIEzENxHXAFqmPjtPWzsF4cMs+pcnxbt9R/tuL/8CF9CWoNCE7AsQbKxq5q3szDyy7i4ZILXHRq4fjxCVmWBl6CXYKUfBdBob6GRkdoXlOM/VVDaaZWBoqRXPrFMmR4Vr2GtsPvMyeU28ynBuAiIuouSWh01gsSnKlJ6GbRLJhmirm8vSjn2JNxwZS1GnwjiPaPFt/D/h+40lvSvpyj3t+RoH4joPf5lDPLiYKF/EjWVypbjhRilmY37RapSnLOu4k6lcSEiCuRRLxgskynr2kQPzo6e2M53tUmiJSsJBnGPGl8+5WRtwAcbm7DBA343MgWbrhb8YBx7C4k+Ty57h49WWuXn+dXP4Mvj+E47nERJ6kOyKMdyXhyFxam++hpeUuEhWL8anH82PKymg/cFA5MreA/stsPZCJl/CTPwHOAF72BKODO0mP7CXh9xB3BomGXLO4simUwqsLlvVi5HINeJF11LY+CrX3QGKBcUURqrU4xNjoRaYm+0gka0jWLCYabyCsfl5SgcrB6FkmT36PbN9hCu4wfkI04o+QnGftC6tVj642rYGDjlloTTPk5kBlkW9XvkZHrlg0MC3SoF8LxoN0UMMlW7lW8JAEi1N9hALQYhslDRsdfKF0S01NMrV7Pz1f+y61wxMqcVNDFQdat24h9dBWWLYYRIse6Ev11AcL5NIyQL/3RveTUk+V3UEj74dCMJ7KgelFCVjtTBHSLuQKBpDL66Ip1HHSDgDBAkRTjYKFTM6B8xOk3+qh7weH8S+MUVGQZjaXYoWHu6CSqg+soOlDG2FRtdGIS5+6NuKXsvZuAAPlc9pskoob8MAMRvinMb/eTgX6JwXEZw61Pw4jbqUX5WBTQKYEOomTh/wvzG456FbYVSZJEdApTYpGc20IEtMAKawy6ixSWVmpUhNrESjfYUN8hMEWsCk66gMHDvDoo4+qz7gFzxYYy2dcN682e+Im8ju/8zvaBCmLhtq6Ov7xH79Bba34cButtWWs5e+yDct2y/eIt/g3v/lNDe357Gc/q4y6/Fh5iPwp3ysLBms9KOfBMurloNmeO/m8rR5YgC7fI9uW8ynSFMlnsAuS8uChcumPPb/m+O2DFXSHB2XobCZHIhknr64uUnUQwYfDudNn2f7y88SjOT7ziYfIjxxmYuAwMQYJF8eIi++3myfkhImEYhRcOVciX80QiUk6OUQl+yAvKgQjfZlJd5tjt3I0++tZgLidHHTs0ahhHT+lH8dKU2oW3Ee0YQ340vdTVVZYM9pzraSX9Z/c7F7/Efgx44WbRtzP9oW3eu396GFutlMzB4tblaxKA52eCHM7nDnbr0D87X2nGB11tTlMAtDcQpo5c1L8y3/5aerr45w+fVhLEN3LumhprjcNcVqiMLpTnSjU9SAIoNA7z2QxXRvJ8vyuPby8/wTDWY9IRQJHAJJfJO67tKeifPqpR1mzuJ2UyE5nTHJmmppmxHUuDos9oM/R6328euIs2985jBuroCj6c8cjQZHOyiTblixia9cCFjc0lOwBRVclzQnSDpp1i0xOpUnExconRoYiI47DgeFrfO3tvZwYCaQpYtXn5lgkGvE77uKuhjZt1hSopHpSx5csq8C+0QR6i2HdJdI8u3cHb17qYVQegkRMy+sRedgm0tw5r4tPbbqXpYkGUoEQwTLi6k9RBsRLi9SAjZSqgiw6Mk6BM2N9fOXNH3J48CITYVcT+QxGNkyalKAjrkdHRR3b5i3jgxvuI0WMCkIk5JqLzNcGbhiCt/Rj/xq0mwV6caNVnwnE5XMCxDNieTlyir/7/pc5N2WBOArEmyub2LR4A+s7VlLhSdBSnIbqeppSslgKE9YAAY+8m6Z/sI+JzCQtLW3UVtYRcqKKF2RAE4GAhs4Xhnn3wiF2HtrO6WsnyXgTyMX2xGRDRa0OUd8hkivgj/ksqF/G0499mlUda7RTXaPoZQkg8hyLNnXlrysh46muw1eWrDPI9v3f5MCpV8g5/RDNkS8WiEhjZS7CorZ16pqypHUjET9JSKPW5XvEmjHDZP4Kl67v4Z3jP2Bo8hREJhXkO8UYtYkOlnbezarFHyIZ61TPVyMVMeUn9bAxSM8QmIGxXamHUs66e5Gr/bu4cm0Xk1NHcJwhHF+aeuQekMa/KpxwI9VVy+mY+xB1dWtwIsJcSD1GgLCwzuaKiybd/ARSmACvWimDem6HxsC/QGZ0LxMDr6o2vCJ0TVTgysJrxSVo/tUMtqKDL0A8P4diaCXVLQ8Rqb8PKhaBLKQlP6A4TiE3RC47RCRWSbhCytM1hOT3IsYXsD7ZS+7sK0xdO0Q+24eTaKBu4SPE5m6E5FwIVSoQLyoQN3IxBdXBAsOMm7oquGFiNIsG07Rkznnwo+83Tk6WFZw5JttpqxTiYxc0tsdCqwEe5LL4R09x+VsvELt0DUfsEfF1fGjacgd192/FWdkt1lVlXpXBgKobDeh6vResY1NwGAq6g+5icyhGG+4KoAoCQ9LSQ1OE8RwMTlDsH2dyYJTsWJpCJk8sJFZqphVLg9Vk76ThO2o0phUVCe2Z7T/Uy9TpQbg4SWzCI64hbjlyFQVCK+bQ8DMbqH50NXQk1UdcvsNqX8vP3e3Mg+8HFM8kyN5rQr/V728XEOtVsa5Gs9X03+dO3O52ZyMD5Xxa9ts2Tx45coRnn31WwbFY8gkzXc4GW/bXNi+WN11aRtwA0RATE5OaHCnfJUE64rdtQmtM74j9Xvm7bHf37t2qDxd3kXLgPH1KRP5RoL+vTz3BxbVEAH5DYyPPPvv31NTU3hDQI2BctmVBvz6njsOXv/xljZQX7+7777+/5HJiZSjyPgHgb775JuJFLmz2b/7mb6r3uZWwlMtsZjLj9rhkEWGTOe2CYqaXeHnjqf27vc8FDOu4Yte7stiR3iSpXBd9QhGHvBpLmCZ7mcImxgbVlSqVyEH+En0X9qmtoeMOkIy6RPwsvlgoSqihBLjosF2k6EnHXMgsNrJZQtKYNwvXPROI30yaYqulZtwxiwrPkTzskDZrpp0majrvIzZnHSB9TtUlfs909wWj6v8MID7bKtneLLfzwM426Nxs4Ho/D6wtLemEEYzfPef6eP214+zZfYKREWPqLngskx3TdM1f/dVfoKOjjuvXzuO6WTo759JQX2OM5ANkeCMQv9GrV6bN/rEcz+3ayw/3HlEgHq6oMOV8BDAXFIh/SoB411wqI0ZScUNlRGUspilNf+QGjohNHhy/3s8rx8/w8jvv4saTuNGIco+irJ2XSnL30i62dc1ncZ1osI1Pt7A24hxQ8CNM5fJcHxggVZmkua6WnOOrNEWA+D+8vUeBeDGZxJeFQy7LoooUn1m3mW3N86hVjbhh1bS8ZvL31NZNmWEB4t4UX9r9Km9c7GEsFsZJJnTQESAeS2dZ1zyPn7vjblZWt1JlMg1LzZo/AsSDmV7PRYAq5DETjfi5qQG+/MYPeLf/AqNhl1BCWF7zAZlKFVIWPGqJ0V3XxmMbttJWUUdzrJr6SKXGzOtNoYt0s2IulY8DptyavWm1QvViZjFWzogLhhMN6hQ5To/38IXv/B3n05fxkwHLnynQUtXM2gWrWNbcRTHtMTo2RWfLPO7oWq0svQBxv+CSzU8yPD5E2s3QOKeJ6kQt0ZAssUw6mSz5in6erJPm8uglXj34Cm+f2MuYO4QbdtWpRe4FeR7FqrHCC1EXrmdF+0Ye2vgYC5sWEfPjCjyFbbVezbKoEvBhHOOETZdKh2wrS8bp5+V9X2P/yZdxQ8M4sTwFaTB2EjhuXG0L71r5YRY1rSNCgpDU4/UkCWuQJV24yuW+vRw48jwDE8cJx9JGj1eMUptoZ8m8u1nZ9UEq4wuUEZeIYkddU24E4sHS17Dcmpyp0wyFwlVGxt/hXO+rDAzuIxQeMjpBIUJJEE80EYm109iwjtamu0kmF+I5FfhOTAG/6Lc1AGgmELf6QTuKK6iSJq5hKJxk5NorTA1tJ8EFkpFRwmJlqFW3siZxOatFB68ovr6NeKFlpJoeINzwgCZjSuCXgsz8BHhTuOk+JNUikuxQqUlIXFPk6oeyIHKnC28wfvkg2clLOIl66uc/QqRtAyRbIZQsecJrE3XAbJvGY0slm+d2GjcF8psZZII+4uoiEEhYzKdmUYYH67jgwREZTrCUC8atwAVKAoLOXmDs+6/gnTpHfqBffz8RjVK3eiVVmzcQW7saasUqUe4fe9KDAcB6LEq5UTu4i4bRVlZbml1FAlM0oD+oPpZen8yDAPGJPAxM4PaPM3V9lKmBMTJjUxRzosF3tCpnXKsC09QAiIeiYWUBI/kQfccvwXCeZDZKxDXJo1NkGUtkia5rZf4vPkDq4VXqiGkGtsCRYRagOpucsnzOK5837evvRTrdDOD/NObXH2den20/38+8PhNbWAmFPU/SwPg3f/M3KqVIpVLqCiJAvJw513miaFhvC0AFaIsriFyuBQvm6+uxWJzJySk++tGPqhd4V1cXv/Ebv6EaadlnC+StfaB8JpPJKLAWMFhue2hlHKYZNIRoxAXgv/zyy8oyr1u/nj/+4/9AIlGhTLj9sWBeK8/K2BsduNgZCsh+8MEHVR9ur4ll/+W9Inn5z//5P3Po0CHdnz/5kz9Rnba1Niy3KLQ6dAHZsg3L/FsduJX8WKBvWXKxZly4cKGe6/LvtQsVdXWTXpOgP0Pm8qKkhEp/m2jvg/QB0c6rQkG5PsEskteSgeIwuf4T9F05hJe9StwfI0Ga6rgYEkhuhFSuTL6LOJBJZVfPURmbPZ0MbM7q7QBxxR1agguuhM5LnrpmSZii+ojTRNW8e4g3bQCnHc+vKrHvKq202sB/AhD/EdL5hnz7stHiZivi2Vat5Q/Pew04Mwee8ve/3wfWTkN2LL90eYjdb57kjTeO0d8vDg5Rda/I5SapronwL/7FJ1m7tlXF/qINTCbjRCIBAAt8QgKxYsDW2ZAfA9BEojE0VeC5nXt54a1DDGWKRFNVBuQ4njLiC2oq+MQTD5WAuDXFmb7gdgKyM5xZjKkGezzN9hOn+e6be5iKRCnGY7hyo+PRWZ3i7u7FbFs4j8W19cpei5OIiLCl/FMMxxjPZDnRc5bGhnq6Wts0MGdEdFmj1/jqvj0cGxnCrUxqg5YYrS9MVPLJ5Wt5YN5iyQekQmOxTROddU2RyV7Ar+jYr/lZ/vu+13jr8jn6HQ83KufHN0A867KirpmfXXsXG5o6qSF8UyCuD4qeBmNfKA+vnA1xGMlQ4Hx2iC+99jyHBnoZjxRxYmFCBbHyE7N/sxIVYB73HKr8KM3hSrrr29nWvY5VcxdpmqYkbWppLTjNtoRspTEmIjyQDSkQDx7gMmmKAeLohHxm4nwJiHsVgf5bmiXjDXS3L2HNohUUMx7vHj1OZ9M8fubeJ6gkjrR8CRM3mR2jf6SPsew4TU0tqi2PSsOebRpUS0UPN+Qy5U3wTs9B3j17kIMn3iYtXtQVgh50jyFfIBVOsKRtGY9s/hCLmpdSKyyrDE8q4ZFtGuZUmojNSt/cdxKIo+2Wfoa008/zb36JQ6d3UAiPEU3I9ZAc2QROrsIA8VUfYmHzGmJqXxgwEGKFR56c38+la2+x//D3GZg4RiiWCRjxKNWxNua3bGL1kg9TnVxEKCxsgpSQJdrdxgyb0p4u0qTMr2yvkfMgOvTiEMOjR+m9tJvrffvAGQI/q/dBNJSiKtVOU8sa6mpWUJ1aCWFpqLGOP7LQFUbcMDamQbXk3XijZFDKkeI/GxrEzx1i4NILZIe2U5voJxFO4/jSvWAmAK0YWVmNeqZLW0UDfmgpqab7ceY8BMnFuiDQLefTkB9jcvC8Lg4q6roIxedAOGXoIdHl56/DpbeZvLiftHiJx2qp7XyE6Nw7INVigHggMwmmj1LkvXH+KL1qZ6Jpf2vVYk+PNXb+snOIbZS2bkKlBas2WAkYMZkHMv6Z6xYQCPKasNUS2HD8DOMv7MQ71UNhaEifu8lQmGh7O7Vr1xC/YwM0NpjcgWmfRXMa1TbKhWwesgXI5GEiiz+WwUm7uGNpvHwRV+RYqRShaJRsOktudEIB9/ClQUJTRZjM40y6OBkPP+epjlQdeCRYSBjxYAEi45uGpElQmKz7pPGZKO5olkQxStwVGZy87jERyzFUlady60KWfO4R4ps7DQiXNZZWsm9WFjeXwTyLZeW4WebXnxYQ/3EA8T8ViN/Osd5K/nIzRtw2U1rgK84eYkqwZcsW/uIv/qLkjV0OjOUY5HMCPMWe78UXX1TmOBaL8m/+zf+u6ZVWmiLMtbDdAmZFI/3Lv/zLCoZtM2V5M6gAVLm/rSzF+o7b7QkIl/tCPisSGrEQlD+F1a6qqlZcIZ8XNluYaPHutn7ltqmyXKtuv1efvcBm0b62Y8cO/uAP/kCPU/b953/+51XGYuUr9t6yIFv+beUwduEir5Uz+7Z6cP36dWX0ZfHyqU99il/8xV9UMC7Hbxth9RwF47bayQbkl3znxNgo7x45THVNLUu7JVzNaAOicn5EGhQu4hfSOKE8FMbou3yEv/jT/5PiWC+f+vC9LO8Umk2C1Yz8zPfzOGFTpdBFUtC4be1QfxQ73oY0RRvYfxSIm+SXSgXile3biDffAU4HRccw4rLtkOoE5F/GRcX+3AzDvhcufk9pysyH6/0C8Zk7cKt//1OAuFx7wdVyLgYGJti75wy7dh7i6lVJ+YvogOt5sor1+NjHHuOuu1ZQU+WoN2VBwFrUnERdOcuUZc9pqWxuytFy8gWIj2Q8nt+1j+ffOMhgxiNSWRmsjYw0ZWGt0YgLI56KTrtT3hyIm2bLYjTMgAevHDvNV156RX3FQ6mUVmYiXpHO2mruWbaErfM76KqpUelHRPdRPMeLeKEofZkMuw/up7WlmfWLRCsLkzgcGLnCV9/ezdGRYdyqSjxptMxmWRhL8vGlK3l4YTdzAgZbupCVoQ5ENTL1ykpUQP0gBb55eA9vXTnP5UKWMWURHULFAgm3SFeyjo+vvZPNbYsUiIuYwTLZ5Yx4CYiXvLuNJZsA8SwFLuSG+eKu7ysQn5CslhBE3SJxifiVQU79pkNE/BDFyQyRCZct85Zx//I7WNfeRUtFfWnv5f3y5TK5lvScSr5Zvbp5ErVH0ALEYGUnr4lzisTcn5vo5b9+5++4kLmMAeKeYEXqojV0tS7gztUb1QLvhy+9SnN1E5/7yKepQSz/jHPJWHqE3uu9XBvpo2NuB4vbFhEuirxCSudyLIbBd0UzHPa5nrnGleFLnLhwlKHJASaEUR8b1oEwHorSWtfMljVbWTt/CxVUEimGiAgLrAsbsS901JLTwE/rUCLnwVRvJFUzzXW+u+uLHD67Cy8ySSJpZAwiLSFXaYD46qdY1CJAPIHji07Z6OjE97zAANcG32b/4e9xbeQQfmjCDFJ+nKpYMx1NG1i16Clqq5YSiUrNRTrpjY+0AcZBlUPBrQxw5neGvJemnHHcYh/Do6cZGj5OsTiMV8xogE88UkUy2UJV9UKSyU4cp9X4vIY8ZfXN6RRJk8h0Skv2oHw23cGrdoBiT4pLhH7IH6D/wvfJDr1KfeUwsVAe38trFLx5LkS0JQtWweQ+xZz8RcrNC0k23wtzHoGKJXhOpWH4sxP46UGGrpwkHIlRN3cVVDRDWNgVuY/GCLn9cPVd0hcPMDFymlCsjtr5jxJt3zgDiJvZR89a4IJjQncCtxBbHizVio0bkcWCphIXHLtKdoRhMtZfJd23XpZypsiC+KCUpANkENQhAWUCog8eZejFnfg9vYSnJtVSctz1cZNVuLX1LNy4SYF4PiZhRQYIi+tTxHPITmVx03nciQyeAvICxckcxfEszlQBT/4s+uTcIhXJSm0Cy6dz0gxDbizD5MAk4ZxDrACxYkjzBEy10SxATCFNKnuBlEfPn2c8+eXax0SrWyTmi8tVDEe0YtJf4+QYTxXIzU/S/uQGWp/eCvOSBogreabWSIGoyq5/Zgfds815P8KIzdCJ34whfz/z6a0m/9sBxHrm/hmlKRY4lss2BFiLVmS2G8YAACAASURBVPvUqVN85jOfUUcRC1Ll/ZZVLpeqCCst7LRhx+HXfu1/4+d+7ucIS0Oh+PZnMvT29nLx4kVtirQOJXYhVd7YaB49E+9+ow2iWZjNjI+3TLdNqjRg2mjEBYTL4kA06mIf2NnZeYODiwW95U4pFozLa9II+vnPf163Kaz77/3e75XYfNmulaZYOYldWNjzaQG1lf7YBZg0iArT/sorr2izqOjTBZSLXt1q0O29pTKUcvmtVOmLBd586w3+y1/9Fdev9/HZz/1LPvXpzyhWmG4YF7cTGXfEWjXDgf07+Xd/8OuEp67xyNZFfOLJTaRiWSMpFIcqjao3jbCGxRfiJKA5A6vC0j6VacTN/Ts919zwTFggru8xujffEeZd5sFKMjRR0XYXsdZNEGrHc6oMlfMTAOIzn81Zgfj7LXf9pB/Wmw02MwcnGVplLtCGTPFZGMlw7OhVvv+91+m9OIrnRY3A38sSDmf50FMPKBBvaa5UcqY0qQXyRL1gcmMoIycNmKa8q6VGr4gjTE8Rtu87xre37+HySBonUaGWcjKsS7Pm/OoEn3zyYVYtbKUqFthqKdIL7tZStGTgXxqAvayDBvm8dvocX3lpO8PysEuDiZRhvALt1VXctWQRDy7tYkmVRNKrla1uV3qNMk6Y65kpfvjGLhZ2zuPuJSsVjIrz8eHxPpWmvDM0QCaVpBAOq/XY/GicpxYs4QPdK2kmTIVqT4UJkxJZMJlJQ4sAhlCIAXK8frWH13vPcnjoOkP5LFLeDfsekUyOpTWNfGj5HWydt0SBeEogplwgKRFa14Ngotfv19eEWBO9qgHHaVx6MgP83Zs/4ED/ecYkPCceVSCu4TyRsL7fasXJF0lkfe6ct4yHlm9iTcsCakMVykSrE0OJfDepmlq8UGRexhKWSVO1hB00b8qoIR7nGVxOjp3hb7/39/RMXcLTdHqfUNFBki3b69u4b+NWUvFKdu58nVS4ko8/+BSN8ToqlBmFCXeCY2ePcfFaL4vmL2Tx3C6qYiltjBRwVLJ5FH2+hPt4adLFKQbH+xiZHGJoYpCB4UFGR0c1MKF74VK62pfSkmxHXOVFrmIFbCo1CKRP6pMqA1jgFi1OLU5I+Owp+jM9vPDGs5y8uAcnmiGRlAFOwGWUWLGerrl3sHXtU3Q2LSNOAl/AvbIgcn/I4myAkakjvL7nawrECY+bXgsvRm2ylfbGdazseorGmuU6sOFIs6aA42kTS9mz6R23C0AjXcHJ43kTFIqj5PIDZLMjCopjUUnRTBJ2KkmoA0kKfAl4iOuiww67UhkwrKiOFGVCRtlkMIjr/SceueIJfQ2y+xm69DzFsTeojPQTkRKqnD1l2oUhNjIJ7eyXr3R9vEKSaGgu8dpN0PAw1KyCqGgYHMgO445fZazvDCEnQm3rCkLVHYYR1x2dhPQ1smf2kO07TmbqArGqZmrnP064TRjxNrxQpY5zRsIUMD2BnMviZgPIA+WHBeLBi/I8m1KsSco06bky8Lg6CVLIGTZD5CGFIn42ZwBYTFCnHRxtA7QwAyZeW+UjE1k4epre518mMThM3HXVw1+cBzKFEPlIJRUNTYRrashLyd4R15uwZFURynvk0i5jQ+N4ObEnk1AuafaVrnOfkCvhXSK1l4WP3DNSLQlRzLoktaFYArx8DQEJuz5xmZiDsC55bmW8FibdNCn76lEcFF8M4yme9444PIg2ySzUpRG6GPWZjLvkWuLENsxlyce2EhbbwrqwYcOtN6reWIFY/30i5NudY29WmX6fmyu9fbYFwGzbeL8V8RtB0I17934JttkWIVYKIeCxp6dHLQG7u7tVlnKrHwGfwhyL84gAW+kJEEZcGi7j8YTOc/KecjtAuTcs2JbfCaCVz0pDpwDRG6UfRgJjQawB4mIBa14vZ8yNPt28V35//vx5fuM3/rWC3T//8z9nw4YNJdvA8uO18hp7nPIdItEROc2XvvQlZfxFs/7EE09QW2ti6M1ja+Y4+beA/p07d+q2lixZoppyOR69m0WOKNXjwGFL5Ch/9md/xvbt2/Wz8n5ZKIhkx54XK2kJqSzXzKlSYRBjAlmkfuFv/itf//rXGB+f5P77H+Tf//GfqFxFsJq8r1SpFflKMc83vv5lvvyFP6eKET7++HoevXs+yYjYGkrqppCDxmbWDG2Ba5Yp+ZpFd3DM08dtZnqzmNKzMMttEvSn6Hea8V3mRiFwi14lWaeZeOsWA8Sj7fh+UklBJf6LUhkw9rV69DMW0uXn/3ae1dtixG+2ercX+VZA/GYDznuVzuyBzPYQT79mGA+99p7P5KTL6VP9fOtb2+npGVDnhIh4XUuDVzjHBz94P1vvWsHctkpEVSHg2vjzmotl9OH24pjJShqkNEAiCJ+Z8uD1Q2f4zqt76R2aoBCK/nhAXG5MaV3wCvSOjLH3whV+cOAg/b5IIoztXMiT4Jg4d8yfx2MrlrKyvhGxmBYgroy44zCBQ+/kGM/tepWu+Z08smK9Ch8k6/D4aD/ffPcABwf7GEsm9P2OpFNG4jzUNo8nlq2iI1ZBSqpAClCNNZycF3mwRA4iWukhXPb1XdRmzQPXL3M9O0W0QpItCoSzWZbVt/DUsvXc1b6EWkJUlYB4UN7W82gWQCpDCJIyjX2grzd5liLnMoP8zRvP8fb1HiZiEE4YIC4VAAHgwoire4oA5pxLjR/n/iXreHjFJrqTrcJDE9VAASN7MJs0rKGRKQQR8IFERjkyvf7m2M1ayWhxTdhQUYH4F7/3LGcnevEqJXTGTN4xP0ZLVSPb1m6iraGFs6d7KEzm2bRkPV3N86mOSuR9hKyf4WzvWa4PXGFeWwedTR2koild6GnxPDgvunAIgSv/+bLlPBk3zVRugvGpCaam0kQjcVoa22iqbJIjJSwNqqWZMGh7DJoUja7OMLj/P3vvAWRZelYJnnvvu8/mS28qM8tklq8s29XVXdXeoe5WI6k1EtIgmB3YxczGMBtADBHDBhDEEswAAQEsESxBxIBCEiMhIVrQci2192W6qst7b7Ky0mc+f+3G+f77v7z1OrOyqtXaYSNISHVW5nvvut+c73znOx8tF1VluIsypnG9cAovvPVlnBs+ACRqSGfIpLMYLoUmaynWLduJe4Y+hqWda5FipYLYhPJZ6oLecUyVD+ONd7+G61PvA1YhAuI2WjI9AsQ3rvokuto2Rs0QCOyULabS5iu+Xi2R9bLmaGEXF1q5+yJTCSvwfaYqudhzo2QxZPRNgC+zQVzBIzQa3RDlMSft5uf01MpxRdYv6Y/kwTQ4U64CpT2YvPoC/MJuZKxR2AkCewI2jgduABEjzlQVgxrWALhJWGEbEql1MFsfhtG+Fcj1sSIQcKYQzl7H7MhZudymjlWwWvqBVKtqIEQN+eRlFM/sgzt1Hp47Bru5D/mBp2H13YMg1wvPapYTJZCUgE3sWpRsjmBSNvi65lEXbOq1LBLE641K0elKVlItA+VpoMxgoAKnUoVTUv/lsWi1xo2XQQcxOu8tN1M7xa6gCaDmA6PTmD1zERP7DyFXrsJ2XGG6A5ddBENUHBN2Jo8wSQcoZv+UewKBuOUZcMs+ymS9qeWOnGEkeOK99VkebMv8oXuC57BBWgK0mU/xd1U+m4QEs7x+eqO7tI6zGB8py0+uE1zj+fkE9IZvqPvIIE2WdQ9mwoTjevI+ujfNGBW43Ul07VyDnseHkHtgHTCQUWy4EGfallQB8fm2+Pp0vANpyq32utuRfcQ3/Nt9vZBM8xRm3up38WtbLFBYLOBoBIzz/VtLK+KMrtY6a1Z6PoZff9aVK1fwu7/7u1I4uWnTRvyH//DL2Lp1q2AGyXbHWtJrRl1/HokPOqVcu3ZNOk6yDT3Zbf5dFTUSwKpAlwsPWXZ+xRlzLQdRwJyBvTrmm2++JUB83bp1+P3f/33RqGsAr9lqDZTVPJwrIOXxKXnhtw4SCKzjx+L5KQhhSfDyW7/1W+C96OvrE/tF3gPN2Mf18ATrf/u3f4t//ud/lsDj85//PD71qU8J6z533cJkKg247C2UQyorWNet4Y/+6L/hBz94Aa7r4957d+H3fu+/oSlPbzaVgZTieMlAW2L48OUv/3d87Ut/hY2DbfjFn3kCvS0zsINR2CjBQk01gBOBIC0r5Q7P9ciI9veb59zC0hSF96IghQSrMOsRDjTphsVrISPeg3TfLthL7gaSywSIC+kqel0y8uqMbgeILzYPbguIa8A930SPX5T++2IHXWiRWmzyz8eI61WQ8MNxDFy6OIP/8T++g+MnriI0UrJpuF4VVsLFs88+gft3bUBfb0Y6sKlgTi+jWmepU7AKNGogzlvOLbgSAruPXcLzr+3D+dFpKdifjxHfsqrvZmnKPIy48tNVbizsRndudBwHro7g9ROncdWpYcYPYNIrNfCRCX1s6u3Gs3dtxd39S9ESAracKvXbhtgUnp2Zwjdf/j7WDQ7i03fdJzryGkKcn53Gd08dxe4bw7ieAMocPo6PXtPGg109+MTmbViZzqPFMJAUyYY6WYGlAtyURGMidLB35BLeunQWB8aGccMpSSEl7YbYdn5Dew9+cu1W3L98LTqQQJ6yAE8NdG5d9QprAQ2qMEvaUydMAcI8BqUpZwsj+Mo7P8DhqSuYNF2EtgnbE1GDAuIaOHMhrTqgP8mTm3biqc33YZXViVQQCisnjHjkVywkYFRwpseRlsiIG2kExMU5JwbEeSx1Tufx5R98DSemzqOW5DUpZjF0DWTCJHas2YS1SwdRLVZQnCigt7kbmwc3Ynn7UkIJaXw0PjWGmekJdLV3oK2pDUkzhSBgoBcxdXKv51g2srv0J+HI438d14HrMXuQQCpJFtZGggGHgPloLEf6ft2wSJhwAZvsOqgAcGBUMe2P4ML4Iby675u4MnZc5kcyRUaSDGMOXfl12LTyQQytuA99rSsJdyIhPQugeP0MFiYwWTiIN/d+HdenDiC0ZpUnt59AS6YbS7u2YWjwE+ju2AJTmiGk5xauuVSFTmzqK4iqNZULiLBBkdOcLiFWSJvBhUopRqU7ykmjwbZK6XgVqFdQkoOCi7+EsZGjDruQ0sn/MrypN1AYfQ1B8QBS5pgC4gYtQlUDCBkfjFNZPBAw02PCZObNY6fMJUB2M+yW9TDySwE7K0DbK4yhNnUNIQubM+1I5tphptsUIK4WEUxeQ/nKKXjFUYRmFX5mCVpWPwN7xQNAk9ImUrfIK5WMDelxfbcCllGTzfaUJ7bnqJ85hnVnVYl3FNst3t8sFqtWgWIRwfgoUCmhNFNAebaA8kwBtXJV5FLpJAti2ZpLZQZ59ZTXZDJZGPSlr/pwxguo3ZiAMzqGZuqxHQ8J1mg4JqpldrtkgaaNgBt1VA8gBZQejRBMBFVDADUBNr99j/MvymSEFtwaN2BprytSQoJ1AerM9pUdWFKYSwae8rwAnkknKxtBwhCXIT43kQLwMyVwTkgmyyuzi58qpKazA/3Iw2wCtayJSquF1FAPVjy2Bfl7VgEr8irpkqC2nINGyVeUzW18V/zgzx8GEN8KnN7JHtt47Pn25dsF4ndCqMXvwu1ggYVkOBpbxMFlI96YD3/E8QqBLfXYp0+fFh34xo1DWLdurRRcamnKfPdbA9TnnntObAR5Ds8++2wkaVG0h3Sz5Foo8lg2wGGBYkQrRIWicecWBaa5pvnwxSv8XfyX3/w/Ra/+y7/8y9L9UgNufV36+eh71Og7Hi9K5Xv0+xuZa9oT/vEf/zH27Nkj1055DzX28S8d8PBzGLTQX5z2kPfcc4+A8HhhqbJfpEzEigIS7mXc0pkRsPD//OX/jW984+syZx9//GP4z//5v6ClNS/Xr9ZREwEZdBKhvotz50/i4IF3sGpFJ9YO5FCdPoKwdBFNxgySfhFmWFMkEtcWvpuZyQam+2b8OD8Qbwx2JXgQiRlVD7Rb86UrKBnxikEgvhOpJXcBdr+QScybyiLgK3lRI2Zt/PzbGf8y/oIgCG81Yeej3BsH7kLRaPx1t16u5uySGkH6rVgCeRJ122cFoK8Pe/jiF5/DocPnASsL007C8WpIJAJ8/OmHsGvnBgwsy0mbbKbstXVhPWepJUXR3sWbrmRGdIowBYjvPXEZ3359H87dmEKZe9480pTbBeJ+ZCpPMD5SLGP/lev44fuHca5UFG9x6n2l22etjNVtzfj8fbtw/8CguJwIEGcAYrD9iYEzs1P4+x9+F6uXL8fn731YLAn5udcqJbx6+QLevHYRp50SZikl8UJ0mxZ2dS3BM5u2Ym22GW3iTc5NS3ZxVaDKTYc+6TAwHlaxd/gi3rp4GgfGrmM8qCFM0jnCQ8L1sLq5HU+u3ISHBtdjiZVBM+Gb5NQJxFUaSc0dVdgRsko8of5W9mqyefI450s38JXXv4vDY5dQTBPXsdhKpaU0EFeDlwGFh5xn4rH1d+Pj2+7HumQv0mGIpEgPlPFwXRYbaV8FLOrUnchh54D4nE+OYroIecqo4nLlGp57+zs4PHoSE+6sRPbsklatuEgFCWxdvhaDXX1wihWUJgvoae3Bzs33Ym3XSgHiPHt2CHMqJeRz7ASaimQTBCoRUx1pj8Xl5aaUN0M2cg9cJKivJusSFWMKGxHpegVYqnkgDKBgTqW/l8yRhA4BPKOM0dpFnLiyG3uPvYDx2QswLA8JBkQCkPIY6NmBrWsfwWD3NnRm+wSYKemLKraRADKcwOjM+3hz799jdFZJU2Tj8Sw0p7vQ27EFGwafQW/nNiQsAk8CcSU/kWZGjV/6V5G0Qll9RinGiPWQzUb/XaRUUTcuSgzkHOcKZ2R5EPZes8S6Up5APGLEqVIyWdg9BnhnURl7VewLjdoJpBPTMIWR98F5qjYQ+afIIUICSYGJFhKuCd9rgmMsQZBYgsBul/WH+pXQKcMsz6iucPwEKw3Lzgt+tgMPYWkWRmkSoVuGG3gom+1oW/0U0msfFSCORIuayHJ9BN3RJsSf3Yr6LhfglItwirPw2NWP4JNPjcCVDLXjw6tU4ZUr8CsV1Eol+IUC7HIVST9A4LjChHs1R9kDBnTfYYc83ifVZVhkemYCyWRaxpNfcYGyD6PqwhBJigHTC5E0UnBKAdxKIE47tOlUG50KxnlOWl9vOKbcywSZxICOC77qOiydh014gQHHIYtuwxZfeDWuydCXKpQcslEQUApqcO0QiZY02vu6kG7NwbCVjI0MH+8fs2Sp0EZtuoTJ4TGRzcmKYxvItjUj2d0CryON9i0DaN2xEljdBfSkxK6Q6biQjaQEgM8VGatS0IW/FmKM59vX4gByIXAaf82d7K+N71sM7N8KYMSv9lbZ8PmChvmwwq2AeNw1JW4nGPfubrwP8XurwSk/hwxxKkU2Wze0YTCuOmvGr1eDWDLN1GCzrT2dQ379139dQCmLLOsFlSSGyI5SBuWyZop1P3NrkJZ76PtPEE7wGgYBZmcLeOvtd0QmMjg4WC/u1SA8LnmJ36O4FaEG6hqQx33QG73X2ZRo3759wu4//fTTckwtndEAPu7cQvmLzhYwC8D7od1iqKvnteSaMrDMhABu9Tey9h7Gxq7hvff2IWmnsWbNeqxauUZqd0xT7WUqo8m1NPJi9dmAsQqDHWvtIvzZkyiPHYM/eQYpdwI2ioLZJKiP6jyoOdcWhB+cT7cJxIWv0JI1T2qM/JDEWZPYF2aX7kKqczOQ7BUJpMrnca1SGXcVdsUY9g9IZNQsWGgdqONdAvFbgeR/2UBc6aDUJahOWeNjwN/87Tex//0zCI20WNEQPJhWiLu2bcBdWwexdnUvmnMWEgkPTbkUkrZyclAPNa4RVrBM/YmbMYG4gT3HL+I7b+zH2ZFJVOglLFVxSiO+okVpxG8C4oKIouWaMgF5MmSZ1OZOFpTWfUzCHBoexbfe3o2TM1OY5sC12DGSm14By5oy+NmHH8CDK1cLEE8JMcaumgZmCGCLs/i7F57Hit5e/NtdD6PDsmWTGAt87Bm9jpcvnMaBmTFM0tfTMNEBE9s7u/Dxoa3YlG+XfzPJL9Cm3pqekhGllZ4Matg/clmA+Hs3rmLMryJMKQ91AvHl6SY8smwtHl+7GSvSrSJNobMLmUrlzqBYZJXQUR3NKr6LIGlh2imLfpSTedwp4Lm3X8LBq2dFI16zVEtuvl8Akbh/cM4Ewrinqj52Dgzhya33YWv7SjTDRpKpbd21kaxYbLcUMCUylWhTjWRH+txUsKDtD4GyUcN1dxTfP/AS9g8fxXDhBlyPDQXY7tZAa7oZq9r70ZFskq6fsxPT6GztxGP3PoIN3WuQprFlGMKp1eCV6fOekvSmnSAwVR7pKsqImE4ZK0p2pYuHtRxEBZ8RmK2rMKIgJcrvqOuLpDssctG1ZbR+IiNjlnCldAIHzryKo+ffRKE2InIVYoyAelu/GRsGHsZd6x7His6NaLI4MtRn6qCB2nM3nMD1iX14+71/wFjhIJAoiKNJ6FtostvR274J6wc+jr6u7UjatOBSLe5VoBAB+1hOSm2o6l7MMdnRQhZ5eKu0rnZdibQl8hyVnEo7u8i7ZKxEEph6cagqWFRAnMDKBYxpwLsElI5geux1BJWjsIIryCRKquEOWRItkVZqMBrMK1mKyEIAWyToNmpuGlUvDdfPAAa905WcJE3GjHPVLam6FqNJJNo2ganvSRkrESbrFWfdHPL9O5EfoOZ8FZBsF229XIpTBaqs/OBJsIFNQRjtoDiDWnEWbqkoQJzadQJxMvds8BQ4AVwWRhZL8Am4K1UZq0nfQNqSigph2hlwMc0sHXW9QEAwMw60nRRWnM2iWAzsBXBrHlKGLa+Xe8lXBmzcYKJCX2+PNSKWNLgiCy4uFXx2CRs1FmCWPST9hEhQpLjOo95ereNOoDKQZjotQD50QvhVT4IEHsm3TJgERNyds0nU0gb8vI1kdxM6VvQi19EMK5OEF3hiURe6AezARMq3UJ0oYPzSdYSejxoLcRNAW283sr3t8Luy6L97HcyhXtpIqeYK1MSpam8lh6OuOBq3quJhcSA+H/Ctb8Ix+cpCAPhW0otb7d/zgeHG494qE70YybYY4xdn3BcCzLcC4nGWV/8cv96Fjh//vdZqq/dTPqJtDT+oL9bnyNcSpBKEU2P+8MMPi5Wgdg7RTXjGRm9gePgadtxzjzDiUl4mHtpzxZxxpxIlh1Jzna+tOW5d6hJnwRd6Ro1Mefye6mPq4/Fv/B33VH7x91rzrm0QuQ/J/hDzTI/fZ/4cbwjE99NakfpxXvf/+r/9HJYtXY5EIikylAQ1v3LcqhCdNA2w7RR8N1q36ZYS0Ree44vsTOwJXQdGgl4kIaxEBQYL50sXULq8H2HxAkxnGOmEK+QXgxjVBC9KTMUagc3dj8WBuJSORA15OL0VFqODVhJOmEfF7EbL4INItq0DrC7pPS6WuOxR4bMnhtZTLA7EF5ujwojf6kU/KhBf9ATmEbnHB+GtGXENxJXeiKnqyQngi1/6J7z3/ilUXRPpbLNY0XKgtbVk0NFuo6sjhaW9rejrbcWO7ZuQSdsqipWmHopd5GcJ0NJkI5kt0wI14rcC4gOtyr7wdoG4WsUNOL6LmmXj5Pgsvr3vPRwaHcGNCk3r2SSGpFcB/bkU/t2jD+HBwdUgv5gU96xQijUJxC+VCvjKC8+jv6sLn9/1IDoS7PBoiWzlUGESL5w+jnfHrmHcc2CbFlqCEGuyTfjE5ruwo7MPPQbdmVVPQNVLXTWQDehTTivE0MHh0WsCxPeOXMaIW0aQVC4cCc9DbyKNB3oH8bENd2FVUydakPgAEJdny8lNtS2zDKaF89PX8e6x9zFZnMHKlYPoX7VC/r3n9BHccAriLU5Rv7CwwkqSeQsUS+57SNUCbOhigeo27BrchCWJZqToIiJpJKX11kBK3W0xJtHoV12nDhI4BuQcIzcdyntMFzfCcfzw/Vex+/L7uDY7Asd1BQrlmpuxvGcpuu1mpDwTWRbNXqUMIcQzjzyN7Us3I4cm8WFn84jy1BTshIVcvgn5fKu0SBfsGbG2UeNvhMoTUwVt0U7PZy3sNlv7BqYUvtSBZgSFItVG1KEycjgRTEpdtQo2A2MW52YO4u0j38OZq/vgYka6Zcq4Z0Gm14Lt657C9vVPoL9tPdJ0hY+yGHX2ns584SSuT+7H2+99A2Oz7wsQl/RlYCFnt6GnZUgY8f6e7UhKox0WU4rAoe7eQZ5frTFRpKRXI/knhTW6cYLWkEvEEvne8dZog9CokEebbEeNs+rAX2thSWdLqoNFnKzQKwHhKMLiMZSm96Eyuw+Gex4pcxJJWhcGhIPKh11togqIm64lHtdcuMXXPML7gWfCZVdGj8wbZXEc6wkBgByvjlsQQGqbeQRsqaucG5GQtLUF17dQctJAeilSLStgNfUjmeuEaaXgOR5KszMozkwhYFqYAbBTQ+hUEVQrMhdECsZCMY4PVv/7zD4o/VtQYyEm2esAhhcgdAKYvokkmWaOKTbgYGMrMtFeAE8a5zAAUE2ixEJRECir4yP2OkrtugxmpVNsEk6NDTcdmEECCc9E2kqp7B3xBwG3aaEWGKgxOKBlodxcEx4jFP6/YYpUrwagZ2A5Ort64MxWcePKdVRnivJkrWwGS1YuR1tfN9LdrUguaQW6m4H2DNDRBKSsKFUk+XJ1DBG60yvWA6bIklOoHlkq5TNAPqXYja4moMWSsoOQ7j3ywBUIV8ExyZ3In57jeRF5ykL7WXxvXAiw3gokL7a3xkHaQoD1dqUpatm++UIbz/l2zme+1ywmTWl0+9Dsrwal831m/Fy1LaDWdGt9srocXdA3x9To89FssZZsaCaaf2eWhS3s/+gP/wCOUwMtFb/wMz9br6vQ9yseSCgXEwuuUxPwrar+VEGnflb69XGJSlzeIttBjHHXADsuk2jETHy9tl3kh1ibIAAAIABJREFUz9o6UZ+jDhz0/VSyE54rWX7lO6416yySpVsNtfMtLc34j//xf8dnPvNZFZxHCcxazUUqzUy5C8uypb6DXuP8CigxEQKJJgXRHut4MJPK8Yvz0XErsC02h5sBZi/CGz+O6uQxafhjm9QlEI2ozKhWaX8YRnwOiGtSRZX010LWs7ShZveje91jsPIDCNAMAxnlhW6wkaHSqit+dWEgfqtA9aa51+gjfjuTrTFKvlXUfDsgf75JHh+Y8YXsA68VpkqBMz8wMDsD/N1XX8B+tqAvOrDTedFxistBUEM27aKzPYmtm1Zi08ZBbNwwiEyaFmeckEyZqKMJENdd/4Q95WZsimvKvpOXhBE/PTyOGjc5i+L+qMV9BMQ3z6cRl1k0x4gLuyKsHM89QNmwcGG2gpePHsO7ly/h8vQMLHEuCOFVi+iLgPj9A6vE95tAXCI4w8Q0gIvFWXz1h99Bf3cXPrfzQXQmklKYRJh1slbE904ewZvXL2M8cMW5ION66A8NfHr7vXiwbxD9ZlI4S26a0oiQxU9MnSdMsS/kFnhiZhRvXzwtTX2GawWEaXXtlgDxDHZ1L8dPrN+Gda09AsRtcQ9U74/dXAHCtdDHqFfG4avn8eJ772CqNIvtWzbjrh3bcezcKew++j6GS1MoQbHmPouwuN0bpnTWFBcV+rd7QK/djK29q/ATm3dhbctSZAl/oiyEqINjjKYYsOkMRcSYqs6TSh+vyNO66ho1y8VYOIGXj76Jt8/tw5WZ69ItjJtytqkJq5avRCu9nsselnZ04fqVK5L++8QjT+O+lTvQnuxkuQmmiwXMjrMpDQF8Du2tnUiwFbsoPqI0ecSUEOxw/DGIVHu+QjIi6YlcOxRTQV2bjsyVjlcz4gTPAhTl2nRTdB+OMYnjI+/i5X3P4drEMZgpumREXtEEqE4euzY/i7s3fAw9uVVIICP3Rez41Jah6gYwjZGZg3hz39dxY2Y/YM1ImlIB8Rb0tA5hw8AzWLpkB2x6fCM9B8SleQ/BGzML0cdqOVHdPU8PxAi8Ry/kYiiskqQ46xN2riGT/CoqOCaAlLmsQLTC+/wb7wuhHpv4XEZ5Yi9mxnbD9E/CNm8gZRalSEhkWqKpUPNWSVPo0kFto5YCqWJJvoC9Z3yHlp5qo6HKn0CcGnIy6J5fg09wbuRUu1QpwzfhEwjDgu+RrUvC88i45JGh33yyRTInZJDKhQJK7F7JltjsyMeQpObA8ANwJDHTJa4jwvRYsgkyXSyBB0G5Q8dCExaZ7dBCwICCzL6MKTVXGejR0k9q2cmEMzgTAY6ttPEsqBDpfXTdtPsLAjiU8aXzMNJNCKy0yJy82SqCEpsWEZirQmKy+1YyCzOdkWweg3H6g1N3ziYrgUWbwwAVC+hYsRRd3UsQlByMXh5GaWJGXVs+g56Vy5Dv7UCmuwVWTyvQ1QzkTFVUKYkgnQ2JRVF6MWCxKieX/qKNbYqyoUDVALOIM0W2TtnRqIR6qIKweq/OKHtzy3LNaMbMw3rH98Y7AeIL7ZeNe22jbGQ+UHC7QHwx5nuhY9/O+24lw4l7g8eDEi354HsXwh8a1OpGPCxmpIyE38pOsL4gRHv+zcWQmiXW1xZ3L2EBJxsL7d2zW5xYaO33n/7T/4GeJZQwKPZZO4toRpm/q1Ur4mWuWGptNqF6FMRlJhpY6yBA/03/N34v9M90O+HP7K4Zx0wE4doJJm7FqOU1PM/452ppTtyekeCd94z72s/93M/Jcbq7u/B7/9fvYu269VLrJOusVjASl/iOyMk8jxJgkgIh/KACO6n6SfA9zHQ7UkfmyR7k1Bxk2SQxZIOGGhCUEcxeRHnsILzZs7CcUSSNMhIW+05wAZ7r63AzTlSMuBob0TrQGExGxggkvbhnMfL2YMNhK/tUP9C0CvmBXQiTS+CHKSVJCX2pU5GAXit4o+ZojfPyTgLVH4t94WKTr3GB0DdwsSBgPnZeaWIVOOCDLRaBb/zDK9h/8DTGJssIjBQsm2liC+XSNLo70li3phf33TuEDeuWoSWfQDqlQAo1T3pfV9XUTMfWoYewpkUPeO/kJXz7zQM4fW0ULhGJACJKUwIMtGbx088oRjzP/hU60I56iURCW6XfFbdE2mdxABsosntlqYY3T53Ba2fO4NLMrPiDi6uHW1ZA/JGHcP+KQWnwRpArBX0R632+MIVvvPR9LFuyRIB4h6nSTgUEOOeU8L3jh/HGyGWMkeWzbCRqNXR6Hj5z9y48tnwNlhlJ0Ygno0wsz4l11zU22gk91AwLl70C9lzi+R3FuekxWPksPN+F7fnotbO4p3s5nli3Betbe9BGdXTEsjHm156johEPgXLo48j1izh4+SxeP7hXdOI7774bO3fegzOXLmDficO4UhjHbFBDkCIQ5/kwnUUg7kesttK7s1vu6tYl+PS9j+Pu/vXIi6WfYvc0s1yPXjXJHNuH6w1+OLv40PniyCKOGvFxfwZvndqDt87txfmJS3CpKzAMpFMZdDZ3wnYtWF6Ae7duRbkwi/cP7MfOjTvwxOZHsaS5D4RJ5XIFhelpAW3Zphxa8q1IGcmbu7pG3RvFgZ4pcO0KxCIXavuj6nmVsaFuVy9EdbWakv9IYxxBjRGAVLUOQVBDKRjF4Suv44W3v47p6iWkmiC1EgJUKSdwWvDgXZ/BjqGPoT25TDX40RBfnx8lYUYRY6VjeH3v13B9ci8CYxIJSgaCBHLJNnS3rsfQymewtGcHEiYZcQJxBfaUhR4DBd0YQcltlK1g/CsCwZE39M3ghbMpkvNEvVV0ZqG+SsoCG3O2UEgaYchKfHa9HEFQPY2Z0bcxM7obmcQwMvYsbGk0wddEEzhqjCQKBRLp7HAlToaBpLp56mS6SW6Rgab2mQwzkRulFaZH1plWaZ5IUswwh9BTdQwsgGRRuO8b0iDINlPwawx8kghD5QjDGksld+daQMab2SAFDMmUSwMrIyGBt/bR5hgiycyNUL1XyUYMnwW+zFyQrSITHbkKSQaQjJQPV/TTFmw7DZ8MepgQm0xh1l0l0hZQytfZNiqWgaptI9nZje7BVch290pny9LYNKaGRzF7fQxBzVHg3kygta0TLUuWwGzNI0jZSOayyOSaYDbngWyGKQLeCKClSXXk5DChf3ihAtgJ9bdmtptPAmkTYGYuY0hcQ/lpPWqKBozsE5ayu+WQUfK7mC4qGn6uEcBKMEjRNpWqbwEdWKglVUXLyjEpUllFdRmNUHTu3/Ptd7e7R87HiC8GxG93f5Vd8zZdUxY735tB0M33Yr6sdvwabgXE+TotuRDiKtbxcuE7Psfea/As0qdIzsDjaSCvPb35O4JUap/5RR04wbJmi/X7+V+yxG+99Rb+8A//ELMz00IGkBH/7Gc/i5bWtjqDHAfu/Bx6lX/7+X/GkiVLsHHjRqxZs0ayK5qB5mv4c9zXWz8jfb6NunF9DLqi0FecgJnuLqtWrZKusfrvOqDRn6fv/9x9iaSMsawH77XWnOtCTd6j73//+9LoZ/PmTbhv1044lNfQFMMJkbBVcOEHjmR+Vc8rZggpceGe6qsaI0oyZf+igVMA2yLKcZUhA7dgXz1r1i0hmAWKZ1GdOA53+jRMdwwJlGCGVVjihhVlOXXrssjSMELiegWQyR7RoDFMwOCL+C3Fxi3wzWYEiU6kWlbD7lgH5AcQWm1SwCl7sjhsKfLidoD4Qti2cewu6pqy0GBfaPLMB6ZvNWHif7vdiL1xYpNNUgSbgWIB+Pa3X8d7B87i6vA0kKDPNy0GLThOCd0dGdy1eSWefGwHVg82CwiKOtSrz6AYQ7pFRRFeZAxHFo6LfMkD3jlyAc+9thsXx6ak2FCBODoBOBhsb8bPfuIp3DXYjSzJnyijzoKiaK1XaWDdVlplY0UCOlGrYrhaw/vXhvH6ybM4NnwDYSorx6hVZqXN/b97kBrxAdWSXvWqQc0ERkIfp8ZH8E+vv4T1K1fjU9t2opPspBQbAlf9Kl48dQTfP3cCN8iwW0nYYYhMqYDP3nsfnhoYQh8SoLNo1JxbQC+B+IxTRRk+CvAxFbo4cv0SXj9xEJeLUwiyKWHzMj7QadpY39qNpzfvwLa2fnQgqcoU4xJ5DcBCoGqEOH7jCo5cPofDZ0+g5tVw99atGNq8EaeuXsCek0dwfmoEk24ZYdoWFwTZUAMfNoEIdW1Mm/H5V1302E149u5H8ODau9Bl5pCT44s/5Bwuk/mjKt2lzEq7d2h3FT1FBcTylR4cBJgMythz7iDeOPsOTo2cgeuzUIxgxkQ+1YyEb6O9qRmPPXwfJsau49VXX8byzmV4ZNMjuG/jA0qe4jio1ioIPB+ZZBqZVEaK1ATqRSmuSCA9V1Ogl5F4EYipjDZVak2WVNXpS0B5FOZLYxNDdSOjZIGDmw1VvSJK4Q28eeif8N6JlzBbG4adDcU5glG+FWSRT/Ti8Xs+h7X9O6RDpiliWS0eidxHmGEyiph2z+PlN7+C4fHdCDAGmwVzZhLpRBs68uswtOpp9HffjZTNhjsZ5TLC84+AszD2sU+vS1Qi9kKAQj3npW5GZHcb1atqBxFtgKg+TzWuUdKkekF3XVJOW8hZWNQhVs6gOLEfhem98KtnkE/OImPVEDjs4MliTOXBzntHm0MCuASBODOsrO3RhLxWbXvKntv0IgaZoDxi5CXG81gYacFw6C+fBH146XXNbJ40TGJnR99C0kgicDgIuW4RDKqT5yMm2CajTTs+kxuWAGmV9WAgIxkDuS3KeZzOI2K1yCIkhyBSMTq1WiAyGuHsk0mkc02wkinUGFDI3qb04CJyEeBuwKu4qJYqUTBAJxJLmpqFbXl4LTk0rxxAx8oBoLNbjeHJAopjUyiNT8Nn10zeykQC+dZWZNvbFNBO20A6DWQoyUlBuq1xA+biHNXiKqZEM91RJM1dO6pb1otrXZlUR4bRD3PKA7U/LyAnUcsBr3zuBXLrJW5UtS2qB4JaU+aIoDtrfjMfozkfKF4MiC8Euhv33MWA9ELs+XzkVxzMLQaG40xuI/huvLaF/l1/lAtYQS50rfy827k/GuBTdvHuu++KJSA14QMDA3XArqUi+tpZ+PjVr34VX//619Hf348/+IM/wPLly9VKFtOIa0abAJat6P/rf/2vAmLpyc0GPGweFJe8xFl4vofH4fkQVNO5pPHeE2Dz+6/+6q/wta99TQKIn/7pn5bAgAw2r013CdXMPIG+/lv83s13r+JBS9xCce6Z8Hqj7HGdgdb2hGrXUM81WuUj9lglEEnmqE9i7lBZNajoWM9ARTqz+HxWOhB7kydRHD8JvzKMpFFAClUkQlccT8iu04lFsgt2CmFk3yhnEWVJ5UzossR6lehZBZQQhs3wrU7YTQPItK0CWlYArGsymxBSJxB16dUoLvJEiD5j7i7OF3QuFIjedO8Xa3G/0ET7cQDx+ESND7hbTVAZKPUF0UChAHz3u2/ivffO4PK1KYQW2ZUkfLK7AsSz2LZxQID4qhWtSKhaAZVqjTS3bPBB/2zZQCNZi5ybJZ2U8cb7Z/APr7yNS5PTSKRSCMlCUfXExjstOfwvn3wa2we70aTNLaRVunJsEC2pdFZVg5eHlrR0ApiqVTBcq+Dg1WG8ceo8ToyMw7Mz0pKeQHxFPot//9DDeHhwGZh8ohcvB4RjAVfcCo4MX8YL776J7Rs34xNbdoprCveqKtie3sFLJ4/gu2ePY5hFY9SeBwGanAqe2Xo3Hh9Yjx4ziSQpq8CTlt+O76HkOpgsFjBZLaMU+vCSFq7MTuDAxVMYLk0jyGaksCvthWj2DazIteKZrfdiV88geqy06M3rxUxSIK2YUD4zatupO788PoLTl86JPd/gwAp09/XixMhF0YifGL2McQLxpCWBASebyUCJTi0Ry8G0OjXjLWES9w8O4fGhe7GubSlakFYpeKbSlTANgYB5TtaoJW+9EY76e33JiMTAhOFVpsnZofTKUbx47BUcu3ocblhF0krA9hPIJ5vR3bIEA/3LsH37EM5fOIXnvv2PyNpZ3LVyBz7zxGfRk+qE5Rpi1SggkbL3BB0lNFCYQwoaczeChbq2UUtRuOBHgQOBuLQkiACYkraQAaTGj8Y19P92UPJncH36NN469C1cGDmIajAFwyaiDEVSkTTaMNC1GQ/f9SyWdQwha3bCICtbDxS0BSAPXMaMex4vvvllDI+9A5jjSNrK6zWVaEV7fi3WDTyJZb33IJPsQxiwqY/S1pGJUiBbfTXusfXFK7ot6rmofwgGih6UZjh08/X6J0ae8Z6n0rKSjSGjxvthsb8jXVIuojK+FxPD7yD0LyBtTyHhTyNDHEifaqJfFp8SuzJVKkDcF+u9BN1lokBYnZOy+JOCRMo3XBNWmELCUP7rbH/EgEia0zh0E2pCgsWcbODkB6g5RL4MntjyV/lns1MrQTS12lEppALFjNppmFKlJEUFHL4EHTZCOpTwM+iVbdrCRNF/W4pY5fMoQ6Ee05Ju8o6RhJXOIdecR66lFclsDqFliwiKRYmi55dGNwT+AZxSFaXZItwqizE5FxNIt7Qi1dcFq7sNuYGlMLo7gVyTAs6sPhV3FWYYdHqRzYJsIJOS2g/FfvOm82dqu2OLRjR1de2D2iNiRb1SBH4z4Lod8KX3tcUA6u3uQ40AaaF9s/G4jeB7MXA63/sXO9btXOuPA4jHjzsfXljsWj9qUm+h+8TjEAD/9V//Nb73ve/Jy9hch77bBLYLXQcB9e7du4Xh5ut5jVrmod/D32l9NllrWggeOnQIW7ZsESCuu2lqDba+TwTXx48fB+0TaT04NDSEX/qlX5LziWvmteyGgcALL7wgTDvdXTZv3vwBK0Sy/UePHpViS1oXLlu2bN5AJT4WtItKoy5d3zO+tlHPPl+QqYOi+DhQAa5a1ecqsnRNkC5HV729E1LDNAvUhuFNn0Nh8jTc2cvIYhpJVGESs3Ed4HpChxyPRaoqEJmr/VPyO0qMpSzdzsga6Jt5GKkepFsGkWxdA2T7Abp8GezUrEC4mt86ux45lmm8cFOQPxfAzxfELrQ2LciIN4LixkF8J0B8Iab7TheQhS6sEYi/8sp72Lv3FM5euAEPKZjJtIC4IKgKEN+8fimeeuwerBnskII3qWGjhILpeWnCpjo9csdXaZWIdbNMsSt8/cBJAeIXJmaRyDZL+2uCwRR8LGvN4Gc++SS2D3YxUypAX3GwcSCuhb9RW3PmSxPAtFPFDaeGI9dv4NUTZ3Ds2g24yaxIMmuVAgaac/j3DzyER1auEEY8Kc09ADfBQs1ZHL16CW8dPoAdm7bhYxu2CmNOtp+Fgjfg48WTh/H8mSO4EnhwMhlxIGiuOXh47RDuWTaIJsNEuVJA2SmLOwmj1dliAYVKBbPVCiquI8Bk1qvg8swYirRj48APQqQoD6l66LJSePbu+/Ho8vXoT+TmGPEISuhUv6Sk2BEUPkpuDTcmx0AnDhaAGKkkjo5dxN7zx7H/8mlMuCUEYkXmwrZMpCxT6djpO06tNpuE+CEynoGBbIe4pzy0Zhva2fo9VOyh6pCqGExRewoTG8E3kQ3NgTzOVgHBJp0bHGlEwoTlgavH8YMjL+HE9ROouEX2o0dbohmDXYPYvGoL+nt6saS3FScvHcOXv/VlVKoO1vZvwBee+QKGOtYiK7kGCjOUJ7d0+tPSivkmQxS4yPyJULme5hqY6sCh3nUsLu0Qaxi28+boI1SvompM4fS19/Dq3m9gsnRJfKsDdi4zQlRLAfLJXty76Uncu+EptKWWIWXkI2A3p7OTRUnOqYSp2lm8/NaXcW30LRjWBDIZZZmXMPJoyazE+pVPY+WyB2CbPdKCXhdASxJLbOxi8q34PZAOr9ExtT478m3WcrG5rJVaEbUOXFhKXrf4bqh0iMDJkLqKKmAVAecSqsXDKE68htmJg0haRTRlAgTeLGwrgUQiD4cyEWqZLWoXZ2CGjjifhE4NVqCen7BpkfxJFTzS2YOD2xT9P+UnEsxTDsMuciySpDQkyAlQV0EiG8qwKJDpWspFuB4xYKMfNxssqcBAGt7QHkyAu4Mqi7lDehcTiCcQGux+lYFlZ5FM5eTcyXrT+cSn1SLnAT3P7QxSyRxcFoDmWmA3tyHf0oJ0UxPsTAYGNzDpLBwFPJR4SVFAKOCfPuN+1ZEAnMM32ZRFurMNifZWoKNVMdssRpO/R1mnuJQzknzJ4+aErMt/YnKPiIWW+Dm20QlhIgMwGiw6UFvANmyxPeajBOIfBox/FED8dvfXW13rnQLxO7nWODO9UCYgjjcWYuHv9JgLPftGoMlAnawzm9yw+yTPkV7bX/rSl4Tl1lrp+HVoDTjfR/Ctbf4Iuqmjpv82u1wKOxsNYMpGaB9IcE0Q/Iu/+IvyuvhrCKw1y/3888/jz//8z+V8CMT/8i//MiryVAWbZLa1rIVMPoE4JSkspozru3kfeJ4E4X/zN38jXUnZKZPdRbWjyk1L7wKZB+1hHvcq1/dkvqBqMSCq1k7a8cYkYlovFtX0kOSUV1E2TEqRxfXOBNzJiyhPnkZYPA3bG0fGpFVqtFiKkUAgnXWF8iQ+4PogujQG+klUmRE0muBYnTAzvci3LUOydTmQWQJYRFe0S1JN4tS1xYP9yPctypLFx9NijHh8DMfH049dmrLYQjhfhNB4MbdixBUzJqWUErGUy8CePWewZ88JHD52ARXXRCKdjYB4BV3taQyt6cPHf+JebFjTI4NAM+KyGAgQV3Z5mnpRhUxkXhJgtnjv8Yt4/u19OHF1DAVqam0Ws/k0qUNfSxI/+6knsX1VL3Jk22NCREkeR0Vdin5Vnd/Eq9s0RDM9EQQ4MTaOHxw6in3nLsFP5wSwutWSSFO+sGsXHl2zGjSDs6MyZcc0cL1cwNnR6zh89gzWDa7CA6vWi1yEgQaB+Bh8vHz6GL5z9ijOu1WUM2xZHiLveFjb0Y2lTS0I3RpGpscwWZyGJ0BmjrWUbt4e9VGG/K1EdMBKZ9qR0bebBvelGlp8A//m3ofw1MrNWJrICSMuTWSiNOHc5FQQlPXPBOAVlwBJeRfPoIq9l05i98WTODp2GZNeWVgzMsJWGKAt14SOpjxKpSLGeK7SrQ+wqj6aPQuPb7pXmvsszXUih7Qk6EVTLdp3Fscq2ckcyxpjo9WOEOmrWaDL3pa0lgxw6OpJvHT8NRy5ckSAeNZKYbB1GXYN7cS9QzuRZYoLJew7uwdf+u5XUAkc9HUsw4ObHsRDa3dhWVOfAEYqTcWSzQ8lsJijhefLl8eh99xsUim7CIBqulDY/ehahElUriOShDOYUShLW/sjZ1/HW+//E2CXRKNN1pyLa7UQoj07iCcf/Dw2rngYGbZlkmJSAkktAYlapMvSVEDBPYc39nwNV0begI9RAeKq6UoamcRSrB98EutXPwHbYBFTTtmNygJMwG7PWXzHwZZcZhR8NBTbzAlRouuXNEe9WlWx5Xy2oulW6U5252QYYtCHw58CvOtwZo5hduo9OOX9MINhJAwyKqqVstgOGu0wrRY0NXXAMnwUpi7BCoqw2SKLvt1k9KOCbuHqpeU9QbYvQJw2ftTKU4ctVqUBA0a2c+ZreH8yMP2kNL+hTKTisOskn5EtQNqy0vAcfo4Jp1QTGUySdqQkBkIDTkArRAZZZPtTMKw0QjMNw8oikcqLW1Qq3QSf73fp1sLmWRz4SaSzeXHsMTJ5mO1dMHNNMNIZxUpzweC36gIVaW9iEi6ZtKxIjSwS2DyIwXjKBlJJtSYw+8KMonyGqnfUqD5y5ozWWU7ryC1Byz/qADwKjMU3PsqFRFmOWFlQHZAvBDIXY8cXA+LzbbK3AooLEVaNv18IkC7GEsfZ2cX21kbg+lED8Tu51o+CEZ/vehd6vndyrRpU/93f/R3+7M/+TMApmWcWYxLY6vsoGCCSeug29/HCRs5vFkz+zu/8DiYnJ6Xl/Mc//nEB2/zSVoKUm1AaQitEnn9cA69lI/wdAwGeAyUybPjzwAMP1AE/QX2aci7uy3TwCgIB2/ydLsyUtVZqWCxcuHABv/3bvy3/5e9+4zd+A5/5zGduuqWN9zLOzuvPYtChr0UXlDYGkzqouhUQn3s+al/WS35d8yX7l7IsljWdKgK/hgRrd/hdY0fgK3Cmj8KZPgfLmYIdlAG/JA2LWdOhmnnRRYo2qzwCiy1t+EYGFSMLN9UNM78a6ZYBpJp7AJsagixCMuFGWgrVVQG7sq+eM/eKKqai+ooPA8Qbx+ei9oWLRZW3Asm3s1As9pqFHnJ8QZLJIDl5EzUHOHSIWq/j2HfgJEq1EHYmBxcePK8UAfFePP3EPRha2y+MsSQeooyIrgkjQyg3nwVM0tJYMV+eYeHk5XG8cugk9hw/h+szNSTSOfHBTPpV9Lck8W8/8Ti2r1uOvE19FKtslVpTxpZmbrQVVuTMwpNwwIJNE2dKBTz/3n68duQ4vGyTFIkGTgW96RQ+u/1uPLpuLfqo6WTDHeq96Z9eK+Hq5AQuXLuGZT29uKt/QGI6bnysK6OryrtXzuEHl07h0PQYpu0EPBYbOgHydFARLZePWa+EssfIkw4PBC+qRa4qh2ZBmNL4UmUrHTE50bk4sQto1UHeDfG5+x7FUwOb0J/IgkpYFphpKXYciPNWiHc1F7gIjxI2jvsFvHLyfbx94RjOlscxHdTkWLyPhuthWWc31vQtw+j4KE4PX4JjMFpmGOzBLDrYMbABHxu6FxuXrER3ql3pxCPQSubcFKCmmTaV+65H9nUMqDREgRkB8SDAuckrePH4K3jn+DvwDAcbBtfiEzufwkDLCrShPQK9Nbxz6m389+9+EVXTQSbVhMHOAfybXT+Jbcs2g740btkVtjNjZ2CzYr2uz4gxfbFK7/kErRJECFaNI9i6n5Ly2GPleuCJDzyfXyEcw4mIuoJbAAAgAElEQVTLb+Po2ddx9OxrSDWFURMG1bfRrybR27oRTz30BazqvBtJWjYJAxlV7wp/wYVYB6lFlMOL2H/4eVwcfg2lymUkkyyw4UqYgOG1Y/XyJ7Bl6Blk7ZUIQ0pTVAhBGYWyMaxbpEQPJKJh65KUm2UH9eJM/ZxE5zJXhCAgXHZOyjNI4tYQ+mUkrSpgTAHFcyhOHkZx5hCc8mkkjBHkWOkbVJTGPmHDC/NAchCZ3Apkm/sAr4zZa+/DcEaQNmZg+mW1NkQZFVmoKWMhWy1t1HldDDIInJPSTt5nwyrfjRb2FEwGJQEZczqUJFB2kijWbLhWCzp7B9Hc1YfA9VCansLkjRuoFUrIprJoyrchnWuBmc7BpQwlmZX1J0m3EnbyNCnFywDJHJBI1R1OhK0PVWbIstNAisA7BWSyql09v6PNT+a6/lnrgLQWSCScUR5GXXi9y6QWzJNNV5rqaO2ILfIM76OclAI4kZtPPASN/6zyBWowyP/q8aJZu3kY8cX2lDv5+48KxBc71o/KiN/J59/qtR+GEV/s2PLMGsDKj8qI384xb+c1+nq1PpvAmudGrTUBOXXWv/Zrv3aT7CKuteZr49puDahp6/cLv/ALogPnawh2f/M3f1NOKe70on/ma3RBpGbVtb0g/0b2mr/v7e2tA20NhPV16gJPzW5rOYl+HX9PWQr90P/iL/4Cn/70p6WwtKurq35O+rMWAuNq6s0VyzYWf94pI64/Sx0vAuM3TXz1DyEDo0Ic2aNDuqsQj7HeZAZwrsKbPIXZa0eRcEbRlKzKei9+5CQWmA12adfMPTAFz0+hHOYR5JYi3bEW6Y4NQLITSLA6LgGP6za79ZJCrAf+Ohs8J60TW9woBfuvQDwaPZpl4yZDIL5//yXs3n0C7x8+i2KVLY8z0iTccQpYvrQNO7auxKMPbMbKZV2w2AbZ8+E7jBwTsFiNH3XdFCY8AkQC3shvGwkMT9dw4MIwvv/Wezh3Y1qYcr9aQT4RYP3SDnz6yYewfnAJMgmVEqcLr7Bn0dDST1hSu8KqqajPMQxUDROXPBf/uHsPXjp4CG6GjDgRhYMe28Ynt2zBo2vXYUU2izT1pdKgxcJktYTR6WmMTU2ht70L67qWIBXhE9ZnsWDz2Mw43rh+Ea9fPI2rngMnYUkreN0Yh9SVY9JwzVcyHbJeZKGpk5WokOkfJbHxo+BE2fCqwsmE46FJA/EVG7HUzCAb2dRp/bXOM2vXGEJkaUCQYLlGIAWZU34ZLx7bhzfPH8WZ6gSmw5o0CqC+nl381vQvw461Q5icmsD+s8cxVS0qt0Geb8XF8nwnHhzYjPvXbsPK1qVI0bNUm45JU0JtC6NZNzWQ1DiKMEikEfdZCGLSTi3EhZlr+OGxl/HaoTfgmy52bd2BT+76OPrQizSy8EIXLip49/jb+Oqrf48iSqIzbku14qltj+GBjbvQm++FX/ZFIdHZ1vUBZcqcN2mENGNFY40bjAImmgFXaT4ZT/JC1VFSydFFlILh6TPYf/IHOH/tPYxMnkIqSyCeFCkEQWPG6sKavl14cPsn0du8Hin29ZbnTH99bbup7PbkHholVILLOH7mRVwcfh2T06dhWDWkWGwXGHCrWaxe/ii2bvwEWjIbEYbNUYMsjiclz4n4jg9qFaPmRmJTWM9dRp0xozmpCpuiitV4MCMLN+8CQZ8D35tA6I3C8IfhFE5iduIwnMopJDAB26wiYdBc0oFJ39wwDZetjZvvQq55Lax8H1CZRuHKuwjKZ5FwLyMt/uIE4loPo9yPxE2E7h4E4LS74qIeqkA+8B1ZZ1TVJzeEDHw/BdNkMXmTFAtVgjxcqx2d/WuQ6+4HHBe18iwmR0dQKxSkuDeXb0cm3wYr1yog3Oealc4BKQJvMmRJCXJgUdfP5xBVKkXdW6PRHdVMUJMddXYV3VYUlEYJBlX4qLMusTKBOhiONqhIfx/zLot6MagyW5W01J/P7JhywpGnL2PgZgs6venroS+MuAbedRurWOYnmhgfYJlijiC3A84Wes18bG79HBvetBCgvdVn3wk41Z+zGJN/p9f7YYB4PIhY7Po+Kkb8Tu/v7TxTfib3IK4nIyMj+Na3voUnn3xSuZpETiaNVoZxnbaWkmgd9Z/+6Z+KxIXsNIH4F77whboPt2a/CYy1/lw7l+hj6AZEmoUmkFYe6HbdFlETR43OLJrdJ5jn6+P2h7Ozs+L2smnTJpHcaGlLIwiP3+N4sKGDD61n1z7rtxtM6j02DurVtI7m9weicfGLE8Bbt5ImOSZ7EuXDVZhGEagOozJyBO7UORi167D8IswEbVsdJBNEXyp7WXMTsr5a+WVItK1GonkAVn4QITKyH819qwwnG5XJGh81jIxAQrT76HNuIIrmkcjNty7pe6Dv9Y+dEW+cOAstYI0PKT44bsW6CykTfdN5oFwBXnnlAPbvPyMa8TIdDFLssOmjVp3F5o0DeOLhu7Bj6wA6Whj5BCgXinAqHjKZLNJZVUAlmltdHE/NuORX6febwKwLXJxx8I3vvYT9J8+J44HpuejvaMH9W1bj0V13obczJwUE9NEUfWXEJIk2OcIJApnI0IqAJYRLs32DhZcBvrn7HbwoQDwLj44evouepI1nNm7G4xs2YIBAnGx46EsaeLpUxEyphKrroiPfgqX5FrFZIw6mWzLB+FW/hj1jV/GdQ+/hRGECbiYthQsyyKnB0t0HCb5lAw6UV7B0tdSbqrrbCo5RE6sKKPl+y/GQdQN8ftejeHL5EAbMJmHt4xXGNwPxUL1XZD+qfQs7jM6GNbx97gjeOHcERwvDGPdKqjWxp1j3of4B3Ld+i7x376nDOHntPMohi/BYmBkiHySwuWM5Hh26B3cPbBJ5CsG4dA0kcxmRsuKWF+U6NLMctYVRvtCRawofGLMVFwvDeOHIi3j98BuooYqt6zbhpx77DNrQCjvIoFwg8K7i7PVTeP3Ya7g6fRXFSgmmB6xo6cf9m3Zh26qt6Mp2IVFLoDnbCjupioHqBZoNEo2bCO+IBb9pc4kq1yjvUa9VUiHp/cfW7OJ8U8O0N4bDZ97G+ydfxPWJk7BSjjRdYCbJIyFcS6GvYwg7NjyJocEH0Jrqhx3S+zqSd0iBq2o7XtcDGGXU/Ks4d+ltXLr+Bm5MHEMQzgorzi+3msLg0vsxtPYpdLXsgIluhCF1d5RXREkWkY/EV2D96Rp0K6sMyf2QDREJWjxI0TdMS3xUJkOJq8lcT6NcuozpyRNwq5dg+sPwa1cAfwQZ24MtYJWi7BosOwff6ERor0Su/X6k82thpLsAZxq10X2oTb8Pv/A+mhIzMGltaIWUgqsvKcIUrZViwrm404VGKsApSamJn7fncnPMwvPycIImINmBdL4PiewSJHK9sHL9SLT2AU1tKrB0q/CLs4DLolPa9qXVtwBvWm6xyIU+qarhjvwstQdaXhLZ08wX0MnroudZrxrWCQ/FfukNv75hSHxz8/OS6xcbHFUvQmac64IG3ypDod6jHKnmajKU81gDEI9pVOufE/+ddsPg72LzpXGfiM+TDwtc74QRv5O9bqH97U6lKR/mmPOB0zsF4ncCiONj6E6CjoUATOP5f5hnGz9/6rp1h8k42Iw/I+25rUGo/psGz/WMahgK+8zCTLLZLJ7s6+sTQKyZb742Dq4JiPlFwosAemZmRv5LNxZ9vPg9jEtZNFhv7OTJ69HMOF+jr1GD5vh5x7FX488ar/H4WpfO9zKIaATpjRiuMfhq/LuYD9Rrs+bMK9QuFoE6rUyI6GnBCWJ/yH2AwksHNiownRtwJs6iPHYSpjMG26igVplWrniyTmZRC3NItgygacl6oGkpYLYipGc42W/JAioiQhsJqI7BMYApLLhar2L814I+9re6/sYx/C8GiN9qIbglECeLyc5pXPxhYGYWeP75V3Dw4AWMjJdQCyyYyZQw4rXaLHbdM4RPPv0Ahta0whaP3xBTE5OoUt/c3CodD0VvTshBSYZy8RbHBGqGXM+Aa5mY9ICv/NNr2HPkhHhy55I2VvUvwa4ta7F5zXLk0go8E4gr/WjkGW5S0sF9U4lVxO85wumcjtzLLzsBntv9Ll4+fBhOOq0Y8cDFknQaH9+0GY+v34DBTEr6VgiTHnqYKRaV969loSmVQZudVHIbWtYFATzLxDgCHJy8jm/ufgNHJkfg53MC/qnp5ODmVFDNfOicQgBNQK4SyaJvpRNg5GPP33Pz5X8oRaA/sul6yDg+PrfzETy5dANWJVuQIZBXvVXmUtg6w0xpDd1PKJPhRi62fGwc5ODIjQt46/wRvD18Cter00hlUghqLmzHx4beFXhg7Rb0dHTg6MVTeOvwPoy7JYSphNL2lxwMZtrx8Pq78bG7HkILMsgRihMY1e0Ko3OK7Mo+CMQ5J8ko08CQdyCB4eoYvnPwBbx84FWU/SKG1q7HznX3Im80oznVDsORnAlKziwuTZ3HhdHzuDY+jIDNHWohtq7ejKHlG7B+6Xq0JdqQs/NSnKfRxHyWanrCR2IAmb83vU701jTO0FZQUWMgES254u5S8qdwZfIUdh96EeeHD6BQGUFzC3Vw6spop+dX8li/4j48fPezWNa1ESk0wwpscaiRUVa36dNAXNITCDCBS1f3CBAfHnsfrjcGy+ZIpltHEr1dm7Bu5WPo7bwfqcRyIKAOz4YvWks+b+UjrsC4OhYLLJWNlSed2Oh0wgCHYNY0AiRsUyRlamZSQqZa2wtzKt1B+dqCgPAwGEepeBHjo8dQKV5CJlWUwkwzLIh3rRkmkWCBJJtKWG2wUmuQyG5Epm0nErmVgJkD/AK86cOoTOxDZfJd5MxRWG4BCcuDTy9DrhcstnQonWJho/L/DmlHKJIQpQ91PZZ65mHZXTDtHvhmF8JUDzIty5DIdsDOLwHyvYBFCQ8LLzk2AqBWUyJJKWxkxo4OI3Od+RTwVq4t9OjmawRERxkD2XwZUOlBpIuMKLtjITqD8ZuA+Jyn8AeBngpV9Ufpelo5FvWjkXRc/BYTXJtVIK/2s6B+ThEqV4GExvWNshPJdtQN4qO9K8awx3azOBibD5xqQDEfCL3V7/4ViOusYUOwPE9B30KA+McNxD/Ms20cIxqYasmF/u98zW14PA3MtVxFn4P+t+5gSVa8kTHma+PAWYNkgu+9e/dK+3i+n/ry7du314s59Tny8/T7tcQlbq+o73d8XOsAQzcZ4t/i74mD5PmwGI/HAOPMmTPSVXP16tVYunTpTY2I7hSIywoemSaoHaDur6Z+0glH4hFpwKZ4A2U8qMwkaMTE2h6CcVRHEMxcQGnyPMozV5AkA0aikv1M0rQmXIJ02yDMfD9gq4LMwGOhbVLtb9KrIyaFUaWkc0xvHYjHE9ELN5S6IyC+kH1h4+J0K3q98QHE37vQongnC2LjwLoJmCvH+KgznYnZAvCd77yGfftOCxD3aT9jJeAbAbJZC7vu2YBnPrYLy3sTsAWEeZienEJltoy2tnYB4tyUODkYtRIwqNbgdD0go2PBswxMOMBzP9yNvcdOws5ksayvHxtWD2BVX6f0Zgo9Gt5x8CSkIImjplKYRSZlYsmSTiSStBdTDTQqjmK1ndCAmwAuThXxg8MH8eaxY/DSZPPZTrqGvmwWT27ciMfWrcPaXEZcU3huHGqO70N3h6TzL/tAESxzX2Q3SjLfswAueUV8/Y2XceD6JdTSNsJkUlxBaN5A/XeKGyc3Z2q/xZfTRSppo1arSkOdoukJCyhFGyGt13zlU8p0Uc1Bkw/85NZ78fHlGzGU60I6UPIcmVd1u5+oeUy0PeuEgeI+A1ThYcSdwRun38cPzx7AxeKYtMAlyLLdEMubOrCtdyW2b9iEydI0nnvpu7hSnUKYiyZUzUV7mMbq1l58aucT2LqEjiUJZEIWSCorP82kxe3vdPA7B3YJHei3w/tjYTIo4Nvvfx8vvvcySn4RS3p6sKxjGcoTFbSkOrCsqx/rl61Ee3szSn4Bp6+cxMUbF1F1K0iTrfeAtnQbtq7ehpUdK9FkN8MS3ZovTh0MKG1axzHo4X2LJEFSjxixgFErHDV9Ih0NJU5iySTKFOqQHVhGACcoYrY6gavjp7D32Ms4e+0gkCwjNGpRpT/XHheGl0Vbeg02r34UOzc9iSa7C0kWrbAAV9nMKLZgrlolOh9V1VB2LuLM5R/i1LlXUKxchJ1UxZ9c5LLpHrTk1mDbxmfRmh+ChSUw6FbPRZSNpXQXTKFGVShqGHTkqMLzigjDKjy3iEJhArMz40glDbS05GDTBpKd2FjHIM5GqmjTJvjziqiUr8HlwuyNIXDHEHpTMIICDKMMy+T1c3wzqCFoTSMI8giMfjS334emth0Ikqthpvsio2o65FxBbfIQCjfehVE9j3Q4DSOYQmhWpKkEmzmFVR+mRylaEgE9uwMTnnzT9JDyOHrVdiGVX4F8+xok8isAHiPRLDITxXKz+Rh7q0d1DfWmMxH0leegg6GIEY6CMQHgc3WrEdaNfNXrwEmDYsmd1P9PYFYsrarXZ5VwmctZ1NfiCI3rv2hiWsG1SHCkbQZji31dilT/XZzSbtgVoj/VIWB0DVowqOeCnErDuf+o+858wP5WhFB8D7yTvW2hfbZxE1+Msf4oj6lB5f8X+/p8x5gPwHzU9/d2j/thxtGdjB0NqHkcFnH+yZ/8CV588UVh6H/1V39VtNzzncOdZCRu91r1GJovSOGe9JWvfAVvvvkmRkdH8TM/8zOio2/0V19s7Nwc2CobYa1o0GA8luOcpzxK1xApC2TKRrmpS846LAHuFFAdg1McEUZc6tqSOSQynbCzXUCqHbBItnKNJdHE/0oRX1R01ch0NaSoI8xy8/o4F0Dc6tnfagzf0r4wPrlvBcRvNSg+zEC+3cVJL/kS7QlOsFAoAi++uAf79p/BpasTqJHCpVbKCCVlft+9G/HJpx/Eil7qtpXNWbVchltxkMtkYaep26TTgIsENVkR2FWtz9XGVQuAa7MBvvXSqzh++Royre3o6epGT1cH8mkTNTa6ccvS+pYWdmTbKIzIJhNYvbQXfUs6kW2iwwYwUSxjdHoWFY9JFpKFKYyUSth7/hwOX7oIj614CcSdGrpSSTy8ahUeWbMWW3s6kYvIIgJxSlNIQjXn2VNSSg2kRFE7k3CQlxBixC3j7ZNHcWpqFNO+i4rvoRr4qDE7EAI530TaTCBpJ2DbCem4mEzQntFHwavh5MQwJmolGDYdU7jxqw6PkmZyXOT8EE8NbcfTyzdiY3MPsiTGYk4eKk0dA+KMQgVAzln5uwgxERTw9rlD+Pbx3Tg7MwKkVeMbdtHsTbfgrp6VeGDLdum89e1Xf4Bjk1cwYzoIEvQ8DmBXQ3QnmvDU1gfw0Pq70Wu3IiM+zSw2neveuBAQV9I0SQ/AlajawlRYFEb8hX0/RNErontJN5ozzZi8Po18ogWbB4bw0OZ7RaNfDkq4MHwep66dQjUowQ+qqJXLSBop9LcvxaqetVjXvwE2KI9SDcRlykt1OAMsdlxLiHQkDkSi1gl1IC45BOlgTrBHCzwGgNSql3HtxgWMTV/B+etHceLyHszWRpDOm8pSMzSkIyMLArOJLmwceBwbBx/C6v5tSJG1pfGkSFyUCEkeUkwKoGAhLUHpJzOCi8Ov4ODx76BQPo1k2lVpUdAnPYOM3Yd1qx9Df/cOtOY2SNGmsq1i/oCzgJ9Tg1ObRa02jTAsww8KcJxpAdW+V0C5PIVKeVp6veSbMsqGUjrEqlbuvgBxniJdSQpwazcQehMw/Gkk2BIZDiyTYngej77pPH9aAqYQhC2wkstgZ4aQbdmJZH4TkFiK0MgrmRobSoQT8IoXUJ0+hrByAZZ7HX5tGL4zJsWbhhsADj3G1dPk1bs+5weJgGaYyW4gtQRILUUyvxzZjgGgqV/SozBYYMn5xPZX+n6rQlzVgVQzMHMg/ObsSaTEFpcBlSmQ/43Aqd5K5nxwNQld73Gq3hPVR8Q3U63fjJPW8ToGkXDFvuYCAXVUIZoalSzS4WuukE9vUHUw3/iZcwhBftIzYs47/qMF4v+zSadG4DTfHtoYFPz/EYjrcbZQ0PFRB1c3j+u5BkyLZdzv5N7e6djR1042nBIVepcfOXJEJC1syrNt2zY5fOMYmC9Tc6vz/FHusdbA//zP/zzOnj0rzYV+5Vd+BZ/73OcULNXrTBQo3+79VEG9fEK9lkTl2+ZkKiIWqS8+UfI4+nd8mRC3KyIogzrLMuAWALpbSSbRBuwmwGIxu7YljDrkxjpk1gn5+jkphBn/0kSCXkGlxiVqaLTY+JrvOdaXtttlxG91kP+pQJz7L717xS7LQqkMvPnWEew/cAbHT10RjTgLkqQQ0K/g3rs34HOf/gmsWc623XzmQnMj5CZKRxB2GCTLTGmGya5zEeZxlWUXrdmqXojzo1N47sVXcXpkHFYuL64DlFkwLZ60AjRnbXS0t6FYrYmVEbs/rlu+HI/v2I5lSzqRytiYrFaw98xZHDl/EVcnxuEEQFNzG8J0GtcrJdwoFuHxukwLgVNDq2ng7v5+AeP3rRhAm63MEWuBh3NXLqFcq2L14Eo0JTMiW5FNkGwuz5usddRl84ZbxphbxXiliOtjY6iFAaoSVUJawzclU8hk00inU2jOZaXDICfD1elxvHj8AI7duIIKOzbazDREDguUGkTSlCfWb8VTKzZiS1sfsjCQrFPhmlydA+LaRYbOasw+KHY8xExYxp6Lx/DNQ2/g5NQ1GNmkdBg1vRBdiRy2dK7A43ftRFdTM/Yc2Y9918/g9PgVlAm46NpRY1CQwAOrt+FjW+7HxtYVyIQWEmw3HkuBKReHOfcRrRHXvKHY+0mwkMB0qBhxAeJBCV293WhtacPE8ASazWbcNbgFj266Hx25FkzMTuL0ldM4M3JGmuhU3RlUGMCEqtHLsu5B3L/tIaxoWQZ6y/DOsIm4ricgCFfmFKp+QBa3unCOQaEal1GPTTm/WlhCYBSk/dDozFUcOLIXZy4ew1TlOhxrCma6Jow5pR3SqiWwMDNWQn/7evzEfT+L1f33oMVeIoyugFx5tip4kQLN+poUFYaqhugIMIqrN97AvoP/iOniUWSaPGlCw2BC9HZhE7rbN2Bg6T0YXHYfLKNdrlbZSdOtoIpKZRrT09cxPX0NteoEqrUxVMpjsEwHCYvtkn34HhdWD0lbu60oaZnSUaqCYhaVGiH9tYuwjSqSvF7Dhy2AmoGKAuGUd4Ts9Ok2w04uQ7plCNnWrbAyG4HUCgAd8ANaA5JRJvNflSr9sDKC0B2BX70Er3QJpYkzMNyCyKZYk2FSasarCkIB4oGRQTrfj+aO9bBbVwNppkXbgXQeSCibLGVyGtPfa5tNtc0p0Y4kJtQmJQCUx9FUUny/iGo54kBc/Xmu4Ekz1tHAj4QmcxuebJDRulffwJWNSjQO5zYn1Q0vpi7Rg0SGq/Lu15SXXgYa6x4+uN3FPjC2C0Z1o/XAVJ2R+v4oQdudgqn6ZjqPXONOQNxCoOZfgXi01n2E97cRFMWz7vOxmrfzHBvHTfwY8/2Nf49LS/icL1++LBpxyj7oZa616wux4gt9buP5/ihAXGvBv/jFL4ps5qd+6qekM2hbW9tNHTpv5xg3XYfUmkRrSeTypZY0wl1FTNXXoXgwHwfm9clHiSO/VSGncleK5HzyIDTBwd4PXEMj96+5yRsx4nNQW62+ep/V/40bBqiOxv8igfhHuSDqe3TLCEtACqUXjBoTKFeBvftOY997p3Dg0Bk4wf/L3nvGWJaeZ2LPSTfXrdxV1aE65zh5hjPNGc4MOZRIkZQIWavd1QJrCcZawK5+6o9lAwYkwOGHDdhrr7w2tBCWkkWlpcQgcoYz5HBy55xDVVdXdeV400nG837fuXXq9k3V3eRibdegp7tuOOd8+fme73mfl3pKAvEQhcI8jh7agV//+hdxbH+vJHGTfBrE6pEtl0lvXhVJRhsuJrxbWirALRWRsm3k0hnJPHd55D7+/O+/jxuTswhSWZT8AEUm+jAD7Ny2CcMDfcikk5grrGDk3j2sLC7i+UOH8LWXX8ZQd4forW88mMA/nD6HM3fvYmJpES5M5PNdsFL0uQQKgS8LOoGlVymj0zBwsK8Px3fswBf27EFfwpKut+xVcOLCWczMzeGZo8cw0N2DDoOgLlRBlyJ/IsglV6rsDJcRYra8jLmFRZGmEE7xs0zBk7YdpNJJYcTplc0uzGEx7i3ivZsX8MnIDdxampGU96HjSGelhaHt+khVPBCIf3H4AI70bkKWiby1M8yqJYmu9KoVmto1EIgL6DQNLIdFfDZ6BX9+6se4MD0CO0/WkFmzAnQZKezLD+Gtpz+Hvf2bMTo1hneunsAHV09jxXKR6sigXCrBLHo4unE3ju99Bp/f+RTySErQpqPZXqkXjWhrNeKqVxAEuZplpDRlEd898wN8/7N/wLy7iO4NPTDZNisedvRux/O7nsbndj6LvJXD3Mq8APGrE1cxsXQPBXcWgenBsh0sLKwgYWVxdNdTOLb1CHb0b5NnSgo7rv3OyfKK7CcROYGrABWtpY54A4ZiKhNLBuWuYMWdxMziGO6O3cSFa2cxMn4bvllAssNHMkttoSsbqwozI7o2gpUkDmx9AW8d/yfY3Lmf5zYwA0u023LsqBzahZJVUl81NSnPC/7Qn3oKEzOf4tL1H2B8+lOYNkVQSmjkB2VxD0na/ejv2Y1tm59FvmMz0qlOuJUySoU5sZsqlhawvDyFleUHKFdm4VZmUanMUbiFhB0gl6WWmzaABMU6AJiBf+zjsllVKdGZvIhiLMcsI2WFSDuMC6DUSj+3JA5IIEAKvtcBx9yCfNchpLoPwsrvBazN8MMuWGYnKE00iK4ZCGyS46bmUAFyepGHxTGszNyA4S7LyQLvEW3yuKNwNlEAACAASURBVHmjxzf13on0IDKdO4HcVsDq0RaDFvzqJE7ArhLo8PvUuiuPeM5tvjgCRer5SFDCDZts2qImia1YanlbZcRXme618iJ1ElXVvlQXPc4VjYG4lilVe8HqChmddsWZ9aiXRKy+LLSxx5Y1smaxq5apBk1EBzL1Apuf5LqzHiAeB3BSlscEi63YRWnuOs4MNVW1rl/rseu/CBlOVJZmAO7nVb+1bfUkgHgtXonfo1F9Rs4jcc25nETGLPui6z5O32oHJNfrv/HMmtPT0xgdHcWePXvEEYbXfBxpSizFiko2ILaEiuSpngzWmx/iySQkhkTFc4nuNHJ8ipsKiAWiwtmKz1pl3RXiiILH1QlkNPut8hzqFU1FrOHIlXTvFyhNaTQB1A6UJzkh1nbsutoxHXnrS/ZAGxXXwPkL9/DxJ5fw8YlLksKUmTUpmF5ZmcfeHRvxtV/6PJ4/uhXMXluWYKoAWSalkLwnIXgtgvpShWneTVy+fAVz01Po7+7G8MaN6Onvw+3JGfzVD36ISyP3gUwOnumgRL2q6eO1z72Il48dQb7Dwt3JOVy+eR13797B03v34QsHjyBnUZKyhBM3b+J7Z8/h9tIyykyEYSdgmrYsyBVxEQkl+FJiNX0XedPE/t4efG7bNnxx7170OZL4VRIB/ezMCYxNjOPY/gPYPrgRG1I52NpqkEy/BJ9EKVpNQhXtpiLu1+peBNsEzbYAAUUcMlRROmAIrBjADXcBH4/dxNtXz2FkZQEe6800lI942UWm4uPN/cfwxW0HcbBnCB2wdZp77fesRvsqgJCkRCrDnrDhBOMm4VcZJ+5fxbdOvo1zk3dgdTBhCfW/AfJGCtvTvfilp1/GsU07BCC+d+0Uvvfpe7hXnBb2XKRIsNBr5XB04y589ZnXMJzpQ4cG4wQbomNuwIjLMwlIZ0AjgZCJ2WBB7At/cPJHmFiehJOh56iBRODgqR3H8PK+l3B0aD9yyKDkV3Bn6i5uzd3ChTunsVB4gND2YdgmHkzPYHGpiO5UD17c/QJeOPQcujJ5pG0mwUnD0ay9BPmFgSRSYoKaICR7LIp1FRwrloIeiuUleEEJFX8Zk7MjuHTjLO5NjmCxOA8rqTJq2raLZMpSjuqhicJyGXaQxeaefTiy82U8c+B1dDlDMAMGFxPURqcTmoXV6Ek568TgU+jDD+exXLqOew8+xdWbb2N24QaYa8IwywjDopqsfTrK55B0epHL9KMz3y9AvFKYQeCtIBCXE/r7FGGIvIbsdxEO88mHLlJJG4621FSBPCqro1iDGiYsntqI/aRyV7FNBkoH4h+rNqN8j+ViBD0DRnvh+wPoyh9DV98RILMZSGxAaHTCD9OwkFL1ENLHh0w6j1HpQc+bM3hyEfAXgGAJ8LUHeTXwIKojgmtmy8zBsAnA80BIDTjJgWiaj0/vXEWU/jua3LlMRFB5lT+KvGsUYI9iHKVahPnXPxpQV3MXxCmmSMDyEHBUzy4ss968MGYmWopq53v5sMiW9D1j8pbqENIXjEoc17FXnzV65mjhrbmOukQ0b0THQdrFoI62/XFAy/8PxNfKDRqxro9Tx/G1/T82EI+D5J8HfqnFTrGuXg3kjGwGI804pSpkw5/UpqtdIF4PjPMZuGGQmDkmLNPjLUru02rz2LAMcUAtN1aWu2oyUeYbq5GSa+dLzpOclYKA66AG1jpyvAqgY3OSwj7VXlddwmjty89XJZgxyB3//CoQj17VBKeW2MX7c/UTDexT420R/fuJaMTjjffz6Mj1GjpaEMR2z1KAigyU5xu4O7KETz+7gh/++GPMLZYksyZlDcXCIrZv6cMXX3ser754COk0MD4zK4FrAz15Jm9UAER2SSamZhZw884YZmbmkM9lsW3TJvTmc0jnMphaKeDT8xfxYGkFub4BJDo6MbUwj8tXLuDQ7p145chh9HQkMFGs4Ny1y7h07Qqe2XcAr+07jKwJjM8v4v3Ll/C98xcxUirBz2UQOAnph7L+6UxD9CcWIB566HRs7Mh34KWtW/FLBw6gj9p3AeIBTly7gFt372DLwKAku9nRNyA5JXk8E/mURglgGFgpJwGUluiuHu0RLb3BjJgyJR/gYh+gaJiYQoiPpm7iL078DNeXZhBkEgKQbcpfyi7SJQ9vHDiGN7cdxKGejcjB0nr1GiBeJdI0vNA7WerceQxfQBknx6/hz06/g3MPbsPOMm8pXReAvJnClmQPvvrscTy/abekjv/43jm8ffZDXJ6+iwJlDDx58kMkKwa2dmzAV59+Dcc27cbGRDfScCTDIeU6ERCP2EV10K4DSyVSW4mT+P9FFPDezffxztn3cHv6LiqSsdGA7Vl4eufTOH7gZRwdPIC8nYPJ4E5/FneW7uDHn/wD7k3fQiUsIbQCLKwsY6VUhlExsSm3EQe27UcumUVPthtbh7agv6tP3HbK5Qpm5mZR9nhe4aHiUUdYQrlSQKHAMw2y9S4q3jJcdxleUETJXcb9qXtYKi/DSISC+UwrQMIMkGCf8kJUCkzClEV/13Y8e+AL2LXpKDZ27YAdZMSyUFw4mFk1smqKpA2iGY8i8PQkKbKdAnxMYX7pKk6d/w5u3vkYmayLRLIMP1wU8Br6rHNbtNyJRAb5jj7xnvcriwgksNkX7bplccPILJceTJ4R0WUo9MWbnMHDtNOMQCKZcI4PMsiSZlqnI6aziuPwdS3hMRwBxK5Hm6ockumNyGZ3IpXaiVRmP+z8ToAMOLNdmgzksWVNkMlbAmLVmcOqTJ4OJGXR4qvjUGrP6VuozwtEq663suJows6otIlMMy/X5Q2EvY9N8YpSVjEUmpmpDb6MhU1Kv4wY+FVee1VcpcZ7hJH18qT1LNFJEINCY9Bd+3uvJlmS2A8tP5NniqwDqyvPKpSuB6rjoEPG1dp1rKpLj588xz+yuvmoAeKyeqo+WPe7j8FMrweI15bvccFp09PfGg1uPdBU+zzt/N6KEf95AfH1ALg4uGmnTHFg1EhP3Q44fdz2lD5fZ6MYvR7JPqI1OmrTWkeT9ZS53mfbKWu9Oo6cWiKLxShpkDIUUJaM62nHtW1Ro8COnc5Vbbqq6nG1DquxTlmejvMyeFKpFmwhJHRdV2O/JCuvJjuqQD3Krq3MIdQPV3Itwaxq51Y17KtRNWvna+Hva6xV4/VYr+0fCYi3GoR1GZLH7TU1328JxMXnmpVKIA5xTjl56jb+7NvfxdTcMpIZargtlEvL2DLUjc+/eBSvv3IUjhPi1PkL6O7pwYHd2yTDMwEI1x02+7Ubd3Dh8i2kU1ls37oFWzduRC5piqvYohvg1v37KIchOvo2ILCTuDU6io8+/hn2bNmC4wcOoqe7E+MrCzhz/Squ3r2NY3sP4PV9R5G2gMmih4+uX8d/OHEKt1aWUaKnt0P9stJGiW+3HKkHKrlO6KPDsbAlm8ZzWzbjV44exaCTFIaz4Ae4OjGKu+P3kLUd7BzahF39TDKjgygtukqrLkz7PrF7tFSgJWUp7Kgk6CS7d9Td5Thc4Idm0slVhpKh87MHd/GtT3+Cq8vTcDtSkoSHKe6dsodUycVrew7jje0Hcbh/M7KwlIOLBgWroiutN5WNqmK2iHloR8TrRUD8zwnEx28hlc/K09AOLYMEhpxOfP351/Dc0E5021ncKY7j01sX8PaFDzGyNAW7g6DKQlh00WNk8dzm/fjC/udwdHAnctRA+2oARYCEzCp/lM14xPApIK4CJg0sGUW8f/dDvHPuJ7gzfRdlZvwUSY6NPUP78OKeF/Di9mfRk8oLOFzGEm4v38bfvvOXuDN+XYI2A4uQ2pONIbMq2n4SGTsj1ooDnf3YNbwTg70DyKayWF5exuT0NEqVomT4LLsFAeGl8gqWlubF2s90mIiigNAvKiaY/rGsJ9uAG1RgEZDChcXkBgzB9BMIy2kM9uzDlsFDePbwq+jr2IyskZeMkBTIKF06TUjik4zaoqjgvIghVcHOZLINo4SSN4bLN97GlevvoeyNwnIWYDkKZBOEU/5D5pv17pD5ty0kaWHoEtTSJYYgVR9MqpzGop52LFN04Qp3KWtNtQiwzVx5PXImYhwHmXNqyuVJTW4sssoz1uiEafcikxlGZ+c+pDp2Ac4AAoN+smnJqmYZGTUCaWeoQXGkqQ5kbiCA9tSGQHyz9bGoxVBrDRuF1Wa4NP9WHh/KVNJE4BvyrGKzWfXjjs5TV5Gz0oRHB7Wsd80HVxcJ1XeVbnqt80AU4BltrldBiRpqapOtmCcuaPVsM9V39JOvcVyJrI/0tWIoWF1HIf/o5dXwEM20x0Md5B4avse/U13J1mo0owyb1XqLBw+vU67RaF17HBDzuKCtHnNYDySvtudaEFDv2VuVU+bAmmA7acU2X2u01Dd77vj1pQe0EeQX/1wreNGqzHGg1Kisre4Rb4N2PtvomSIJStzOkNer9flu9Mzt3LtVHbfTb6PniRIGRX/Xq792NpNSxtWEyJr/jubP2JZePkNgEqMMJT5GJxnUNrZqLlO1EZsW1iTMi2wPVYIgEe9pIK6D1jnHxol3uVgtcNGOVfpe8sTxx60zD7VzqvFEfMTbachWA7bR+/UmChYs2gCo4wkFVgnEKdVkk505O4n//d9+Cw+ml5DpoGUNZStFDPbn8dzTB3D8pSMS/PXBJ59g+7atePHpg+LIwLWTUmQuq6fOXsLJkxdxcP9BHDu8H105A2ElhO0YorNeKJcR2Amx9bs3uYRLVy7j4oUzeOnoEXxu/37kclncmZvGldE7uDc1if3bd+GVPQcE9K6YwNnRSfzJj97G9cVFFDMpBAnloME/UXIdSZQjjL+PnG1gMOng2c2b8WvPPINNTlK4tqIX4EFxAdPzswhdD8P9Axjq6JIAUUnGo11l+LeADHYW04RLeYOl3EjEMZ3gNOrJAiAIGlUeev7nilmdgTMz9/Cnn/wY5+fG4eYzcM0QThAi5QZIFso4vvMAvrDtAI4NbZXgTzoeiwRMn6FLYphqEp9oj6uCAZmc0BdGvIJTk9fwrRM/wtnxm8jmc8oZ2wvgeAb6zRx+9cU38Or2g+g0k1hGCVem7uDb738PFyZuwe6hXIhWjCGSZWCz3YVffuZVfGHfc+g00xIYGaGFOJMXBVHzqVjn7FX8m31qCSt498bP8M7pd3Fvfoy7GtGsp40UtvQMizzl1YMvoz/BdPcuVrCMG3M38Dc/+iuMTN6EZ1YQmhT7eHB0wgXS/+WVMpKGg65sJ3pyXcgmMujIdqBULKJYLqJULopkyvMr8IIy/KCClZUlGKYnQNxnCnfTF6cb0+AJhQUrmYAXVMSmz/BdmOUKHN9BxuxCd2YzDu35PLZvOYah3p1IWVTPJ2AGOohF29WtlRCs6uREuxwdG3Kj4jOgkvW0gMnZCwLER8Y+QdEdRSpdQiJJ8MyORdabPYpWoKa4FJm0veSpjZaYkIYXxpi2gn6IBOVa9Lkm40HwrR1v6ERk0yHHLItEh+DW8A2EnqqHZIKyEI6bFBKpfmRzw0hnN8NJDsB2BpFwNgHJDYCRR9E3YTOinkw4tHxHssqKVk2mJokbYSCoBG9Gxvg2QLcWyYtDdpyFVBEVOrpSKR5F9RZxNApORnuK6olp9ZhWebZLgibdQdUGKBJXR72Vm8VokYicRFYlJNFBbC3IjlxV1NaAJwxVeFt3ClaM+Go652jTXAUi+h9Vj3KZP9SLagxpAB5xWdVz4yq0WL1vLRiP/a7qTG1GZO7X81ScDa/HyNdjy6vfbxPFVNc3bRNZj9F6nPWtHqhrBE7bfOTqx1qB0vUA8Xbv3YwFjAO3RuByPfUbf6ZWZa19/ke9z3ru2eyZZD3mqaz4/WsiSNsBy5yjX2+2QWu3TR6nP9VLWhT1m0b4TA1PTes12CRzTiUZqKaMaH2pirxj84JYTmipqJLvie1sdHIdG/irJgY6VjN6j0uKkGzRjLBKAERTlnw3Lpepkt/1XtRzXI1FayPQ3WpjKtKU2s5SrwLjDV5LxT8pIN6o4Zox4hJkJ9mWaGVGqQGZQODipUn863/z7zExtYJktltSPru+i86uDDZv2YAjR/eIi8r582exoacXn3v6RaQdA7mOEB3dGbihgXPnr+DC+Wt447XXsHtbL9I85o+kGyZQCoFFH7j7YBanL17F2OgIutM2Xn/pOewc2oBEOoVb09O4PjqCxcUF7N22DQc3D8MxLRQCYHSljD/50Y9wauweCqkkKjybJ6AgUJUjd8WMM6Urra87kw4GkzY+t307fuXwMWywlOyDZS96FZRcBrIBSdtGhiCdAEYPiDVBU/p4OV7fEWMu2wDp4WqRJ86InDtUUKeF8wv38K3PfoKzM/exzIBRyxR20ygU0emGeHpoKz6/ZS9e2r4fPSYT6agFmVICV080xC7KJYUsaVh1ViGZWDLIiHv45P4l/NmJH+La7BhsaujpZkO2tuQhV7Hx68ffwpu7jmLAzknCpvuFKXz/5E/xs+tnMOtU4DHbd+DDLnnoKBl4YccRfP3lt7A5NwQntJEwErLtYcptGaAiQVCwWzKW8jfaW3pFFPwiJlamcOLmKXxy+QQml6eQyiTFP5psdm++D7s27sBzu49hqHuDpIafWZzG5XtXcPLKCYzNjsBKsTLVBocbIGXxpwIP2Y/JenKjRFBKD3jljxEdj6nsksqbXqEZGl4yFwE3lBalS9ksfEqqieXIuEsWKY8QGwnPQZfTh/7cNmzbeBD7dj2L3vwWZOxuRgYoqzwJyNQ7fk3Yrjnhr5lQCdJUQgbq18l0l+AFs5iYvIgbtz/ExPR5hOYEPH8alk2/7Yp4nCcTCSSTGfiuxxybcCwLnsfrOLCtFDwmxTGSSKfySCU6YJkp+R0h5ScOLEmCpPTbtlVSWTS1ZIXPb1sObNsRNpxMdyq9AbncFqQzG2E4fYDRqfTaRkalNaZ+p3o0GTHPq/IMWSZk3lb1rupEz9IyRyuQvgqo+K6GwtVFotYos2YJjeZ67aurVycF5COmJ0K4+qtxNkbNkUq4IuM6xg7VW6zVVipaKBvCSPUYNVrH9cz/NcvewzeqHiXXX7iV1alepGsX9mjDuFbgs9oOsY1A7XNEzRltWKoMftS0UbPG6nI1/W2MqW9DAtNofW0G6J4ESKwHepsBt3pH7K3W9lbgNw7Y4s/TLoBrdf9Wddjs+ZqB01bAKbpvPLtko/rmPE8GmT9RxstIb00g3uynFti1qu9616rXrtG4bnrzmjcbPUttWzY7TYnfVz4XGz9rNtIxxnlVJx49UISQ1e9xcRpPoqOfuCKo0TAVgkVUbjH2QI99rXnRp3wxAkTDo+juT6J+nwgQX09jtjMRNGvwqLNXGXENxCWITZKa0L+XspIp/Mmf/jXujM4jMNMwnQw8TuhOCCdpYMu2QfF2nhgfA5F7Z7ILCSvEwYMbceDwLmQ6OnHuwhXcG5nEL3/5S9i7g6yhahNmo2PikIIf4taDOfz193+E2cUVDG3ox9deP47NvXlkEhYqQYA7s3MYGR9H4FawbWgAOwb6kbKYRAeYrIT43qkzeP/aVYyWClim+4OTVPpQekmL3EYhfx7vE4hv66ZGfBt+ad9BbOARvw5rIHBkYhj+cHATkERALs55xXVU0vn0aRABt/xTs+Y8elcXk2TpVT/yEkJcXXqAvzz7AU4+GMWiY6EoFnK08CwjW/ZxsHsQx4f34jVmv7SZ09JAJVRClwrlBiYt/Kg3ZiCdYuQlKzr14SFQMqlH93GCjPinP8DVmXuweFxBhxJ6qhdc5CoWfv2VL+HNnUcx5OSE4SYrfvLeZfzgzM9wcW4E8+GK2ESiVEZyxcfW/ABeOfQiDm89gM2dmwjRBHTzyZh0p1AuwA1cBb7dEorlgsTOLZWWMDo5iutjNzA6d0+sC10GETItAPufG8I2bHQkstg5tA0DXb3wymU8mJnA+OIk5ktzIksxLGVSJ1nCKJuRLF5qVFdZOgGUBF8qIM82eTqi5ysGEQsQVG0jNUoAGHpw4CGbSoq2hpIJsfOjXIg+KFYWAx1DOLTjGdGDd6YHkUv3ikOKxTT2kd4uxmLULqC1i4x6P5DAZp66KKtMnpmUUAmmMTN3DVOzF3H91vsolkcQGjNwHLLXvnjTEywziJgnjsxs6fIoJFSp4X3PQTLZia6uIXTlh5Dv6Ecq2ankLUgglcrBYuIjv4LQX1Ra7WodMnAzAcuiJIVpmBMwrQ6YtAy0OgEmE6IOnuc0prPG47rRhFo7Z7UCLPGFqNXC2Yz0qAXAzRbZVvdpNO+2e49WTM+TWAPWQ8TI/ST3gFqGZftYj/7WYH2VmdeEfU0wqHy1JhkSr1edI9UAUMWsWbNbrWnNiK5G7d+KDHsS9d1Ov251n1bP+bhA/HHv36pt6s9r9TpS/StVcUgd9je6Ntc7JsL54z/+Y7z11luSCCfKcBkx4a3K+TjvNwOKreaNdr7bCojX6/+t7vuo5W13Dl/v9Ws3hO3Mh+3MrdFzVIM1W+1iGg3an1eFVh+wjoaN91wDxGWOVJ6Rkc54bHwZf/N3P8aV6xOYmisitNIwbBtuWIYbFLF1+xA68hncvnNXHCQK82XR0h4/fhAvv/yMgMULZLnHpvDyy5/D5k09sEIXnZkk+rs7hR1fKJVx5uod/O13f4hULoenDh/Emy8+g+600nkXXB8X7o5i7MEDDPX3YXhDHwY7MkhZljgTL3jAhftT+OmVqzgxPoIJZq9MJBGQoSMQk4yhCuj4gYuulINdfT14gcGae/ZjA4GayiStubo164SqIznpjjLwRUGI+rhYAhk0Kx2xR9Q8i94q2gGG8Jge2zKFHS8iwJ2VOXzn4qf4+N5NTBoBCjyyZ3yf6yHl+tjbvQGvbNmNN/c9hQ1IgR4UJeFvQyz6JawUVsRlpbejUzYlTmgiRS5Y1AAhKmaAZdPFqckb+PPPfoQLk3dgMqEPgTg54YKLfNnCbxz/Mr68+2n0WWlxxijDw/3iLH545gO8f/sMHrjzAFno0EeiEiIXJrB3cAee2nMEezbvFhHC0soiXK+CQnEZy0UmRRIzaJTdEgolZqEMsVJiAOQYRh6MYLGyCCtjwUgqK0CWQwJsPYgvd1+uG53ZDnhuBTML05grLyCZpbuKj8CrSDZXpo0XuyrRHJCRVfRzlfnTQZFsO/Fw17ppAfCi2VdgQO3mCWrZBypI2iqYkQllwoCGiGlk7Dw25Ddha99OHNh+FFsHdiNh5CT3KgP1+NnVtlasZCMWqu4GWSdn4jNJRD0oUynDDaewsHQLt+9+hIWlG/LvsjuNECsCnB3HQsJKwvCTSNqK9U5zM5zohu/Rw74XnZ0bkUn1IpcjEM/D81gXNhIpZua0xbMfTLYjW0VKV9hv6YzCoEwehzhiVUiAL8DbUBkvhQXX9laa/28YcNMMwMYX8UbgvNX8+CSAeKt7rBeM1Jvr21l41ru4RXN4q+erXZviv0eM1hqOLE5/a4AU/1yEpassuM5AHH8OuV4ExPUb1fvGPtgKstVbjBsBlzX3bwDs1lvH6/n8o4CY/68D8Xo4JV7nDHJkanhmpaQP9ze+8Q38/u//vuCLeKBjq3mmdsPwJNq1HaD4nxoQl7H9BMdOOxvlduqoVXs9xIi3W4jazzVavFs9QKtFpHbSemgHq2kMaqnF+5sLsgnMLgT4yQenceLMDVy6dg++kYKZSMIje2Z5OHR4F3bs3IpLV65j8sEsJidmgaCMr33lZbz+2osYG7uPM2cv4uKVW+jt70Vvb1aA+KYNfXj+6aMY6O/C/fEJfHr6Em7fHcOe/Xtw/KXn0ZthwJsiTwhc3z99Abfu3MVLzz6Nzf296HJMJExD2HnXtDFZAj66dQtvX7+Ea7MzKBBoUp7CwK4g0mcye6KPrGNiuKsDz28ZxjcOHcOAYSAZKomq1Eske9LyUZEorBI4az4jLBIXoChNepVdUuCdAF8YJjLiBI70hzBoKhfiVmEGf3/uY3yigXjZMSTDIZMOMaX9np4BfG7TLry55ylsFCBuo8C0L+4izt29gYtXLyFtWHjmwGEc3qbSz1M+QTaX6ecJqxZQxKkH1/F/n3wHFx/chpF2EMqzhIxORVfFxm++8mV8cfczGHAYEkrmPsASSvjk9jn86OJHuDZzF0tmSQIkHcouKgH6Up0Y7tuEwe4B+K6P8alxFEorKJe5xSAIJ8ClN7a2rZOyB6j4ZVSCEny6Y1gBQkt5PDNeUIAstba+iYTBbI2G2CqV/BJ8MsAJ+p+78ifFUw99fW5uhAhWWyXN6KkNGIMi2T68lgo+4S5Fu0mLzJ+/sw0dJB0TjlmBaXiQDLCBjdBLojuzEbu3HMHB7U9jS+9OdCZ6kGLgIgE4nUToUS8C5lU4UQvE42CpERBnwqjIHop1YpiUqazAC2bg+hNYWrmD8QeXMD5xFYXijALPJk8HbCTNTmRTPchle9Dfu0XAt2XmYVmdSCS6YDAlFLOhSdp3Vjb/aN12oFxVqttPsRtUSYiUU4mlqiwKBeL3In9eLUaJNrzxearVnFRv8W0ExFvNf9H77dyzFWMcf65onmxnXm5179oF+3HK2upetfXVbP5/qGzNUDEHmI5Rqd4jRmDUWipGbjPVOo+OwDWTrgJiVfxMq59mjGAjoF7bL9ppx3rPsZ76fpx2bQQUo/LVwwvNNljr6b+PClIbjaf49VrVe736jZeL3//444/xh3/4h1haWsJv//Zv47d+67eEdIksAVv1n0eZm+LfaQYUW9275fxfI11rhddqgfKj1G+rZ27WrrXfbTU+HheIt3rW6pzdSCO+3gdsVaGNHqid+zQasNKoihpUKdYZyKUjcVdKwMnzN/HTjy7gk9NXEVo5WMmMACqYFezbvxV79u3C/OIKRkfv4/bNOyBP/c2vvYbjLz+Ha1dv4uSZCzh35TbKvoe9+7Zj02AvB3SEzQAAIABJREFULM/F0YP7sHv3Fpw+dQ63b99Db08vdu3ail1bBwX4Lq8sw7STQNLBTz45g1u3b+MrX3oTG3s6eDCudN1hAM8wsQTgZzdG8HcXT+PqzDSKBBI22TsGNKrjVwmssoCkEaDLNvDcps34Zy8ex0bLlJyMEmgZW4QiuVMEwgWzaQkKmSEZLBqsR+uIcp1Rga6RpT6XGJVhlF7UDD80wYTml+bu4XvnPsaZiREsUiPOTI1kRMsl2L6P4Vw3Xty4E1898gJ2Gl0CkR+Ul3Bl6h4+vXMVl29fR3c2h5cPP42Xdx+WRDsE0gTAtP1jON9UZRanRq/iu5c+wvW5+zBSjmRPJehzKkB/mMY3X3wTnx8+hMFkXmQO/CmhgrtL43j34sf45NZZ3CtOwU2E4rDhV1xkrSS60h1iF0if5Km5KZQqJcVuU5hNXTyF1pTb0FlG+hWvzL/V7kSyN0qyGspYKBehDIhJ6lXCIQYVMpjAckz4QpcHMD1aBoawAwYq8nvcEKqMigIUtee7AgCr8hRq76uJdARVKjtLGRMBmXBbAXGLshAXRujBdw3YQV7S1e8aehpHdr2AwewW2AF9U1jTzBhpwg9UEqfa8VU7cTcGgDzwV9pHBl/SpUZNxCpbpmlSgLUgQZwzc3cxNX0HpZJyewkCPq+JVKILyUQHUskOdHb0I58fhGF2AOzZIcdBSphuydsgiXsEUangnWj8a722SA6V4EmPB8WTyvNHLIl8mxtbNQ5YF1WtgZ6kWs1J9eaynyeIqQewG732KPNwq/I+SSBeCzBbLVQtgXgrEXotOK+Rl8Rjt9ZcqvqLdnSKaVFF8tfqvrGC1TtNaFbnj9uXHhW4PYn7Ntp0PAoQb9U31guqaj9f75ke95615efvZ8+exR/90R8JsfZ7v/d7eOmll6oe4esdr63GaqPnf9SyPgoQjzYy6wHEj4oPm83F8WdfT7u2M17jZXucjU5DIN5swNRO/lGF13u93YK36litdlgirqhmgtPZ6MjcVoArt+7jB+9+hp9+dB5msgdOOoeKX4EfljA0lMemLYMY2jyMe/fu4erly+jKOfjVX34Vhw7sxcjIBD787Bw+PnsZZd/Ha1/4HJ46vB93r11DKmFh/4E9eO/d9+CWXPzqr3wF/T0pYUcZvDY28QCLJReJXB637t7D3OwsXnnhWVFJJMIAndk0krRTBDDjA2+fP4/vnDuFsVIRoZ0Snbhiqk2VxIaH6TYtBj0kvBKObhjAv3j9LWxzHHEnJvdXt0NKA6l39OWqQcEal6v39B9Cm1LoiW8124XHZ2RnE1ZK8jcuo4KJ8hIu3L+D966cwY2FaVTSyjVGnB+ZeMatoNdK4NnBbfjm869hh50HVeJj3jx+ePYTvHPlFCYW57B5YADP7jmAZ4d3o8tOwaHmVzNMTIYzNjWOc6PXcHL8BsZL87BSCSW/8UJkAxvDqW78ytOv4uXhg+gzc9r7nfDME+vDs2OX8eHVk/jg5mmUEoFgOtdzkTAt2BIUqYCoy4QtDPQV8KtOIFQQoraGk4WbgabUs7OBfYQMvCGgJldOFw3WEyEuZSa0veOmhBZ3ShfE3Qwssv084Qg8WAT0diABoYalEjhFAFzkJxEYD0MVBCtYQDHw1WBBvhaEsEOCcFrCU8JE720PbjFE2uzHC4ffxFO7v4DNnXuQRSdM34bN/kRHEBH1a2mSBifR2G8FxFfnCAXEyYazlngopVwAfATi2MJA4wJM04XnK6/zUJL2qKREBO6UjIieW+ovBcvkVpXRGAkEPFLSgZRRrnRlN0lUrlw/uAFajblXAZaqDbW7RiwqP5qv1JzD9iWwfxiI185r7cxlTxrENFvEmi0U613Y2wHG7QBxXqfde7ea8+P1vR4gXou5Y3Gya5owHtzV0LoxuphKpKDnSPUihYfrAeK1wKRV/3oSC3s77Vrbr59EH66HCeqBuZbt2s6gq/OZRn2rtg/H+2stEbGeW7fDiM/NzQkrvrKyguPHj2NgYKB62t3umIk/03rGTy02W29ZG7VdvJ0bteWT6E+tyrreeXK9bVvv+rV950mM14YJfeo1WLPXaht8PQVuNjG1GrB0vFCmBVolqCNxeeR/e2wWP/jxZ/je258ATjesZE5swQJUkMkC3T057Nq7BxMT9zE5fhc7hwfx9beOY3jTRty+O4v3PjqD909fRNFz8cxTB7B/13Y8GB2VjIB9g4M4deoUhjcO4Z/+Z18lbBBG0ko7OHH+Ai7fGUE614mhwSHk02l0phOYun9P/In37tyJjb3dWAZwZWYOP750ET+5eQ3zYsOYhCHBa5RJmAiYhIVA12EyljJst4B93T34F298GfsyWZA7dIiAtGPCGg/fyBVBO5Oo4KbVwEvtJKwzawLl0MV8aQULK0vC2FMmknAcpHNZSQA0vjiHK+OjuDJ5D1dn7mPWKyNgECWDRimRIYD1XaTdAPu6BvC1547jWM8WZJHCBJbw3RPv491rZzHvF9HTkcdQZzeGO3rQkUjBEscYwshQNgJz8zMYnZ0QEL4SlGE5OsmKG6DPyWJv9ya8dexlHOoeRredURsHAZZk7j2MFyZxeuQSvnvyPYwVplFmkh+TQbbaOpGWjqxvW9kmMrkMZR1yiqB1IrxmPKqaC3BQ8RBUXAHcBOceATcTy5Dt5jOG9LemJIKsK1OyuzoRTYDQcyW5jsO2pJ+4ZMnk5k0t7FGQpurJlAgFWiMeAXEtTVGpJQXgM7wxYRuSwCYMmQgngFcMkbMG8MYL38Cxna+iL7EFSWRhh2wrMukE4hrAasARn3CbLQ61EzPLGFlkqvdUfa5u71RQq8rlGqWdiawBTZFomdR7C6zm9ogbMrqmMJBSAep4QJNI0Ko0JutFAWmZm7SbTDUAPrLeqw6KaI6IZYJcG4Bfnbbic107i/uTWHTqzZmt2JlHZboazc/1ytouEF8PGK8Fp+up4zXrUIyZXk1qVPW0qfGZUaVW27AoaHPVlaYGreuLrAXiEtYR+c3E2Yx1LniN6rn2MrWfexTg1gr411u71wvYmhX/FwnEG21Amo2TJ13WeF3wvvE08ZEVYK1v+Dq7j+rH8WPwFhd4UvPEetqyGUheb3mbzQ+1bf4k79tOf/q5AvHaibLe7/HO8KgTRLxBWi0CD3emKDOSAZMG0DITM++1JVLRsakV/PSTi/jL77yLSpBFaGWFYQ6Ztc8mGHfQ2dOFSnkZ3fkEjuzfji+8+BSyqTQuXL6HD05cwmeXb2KpXMLGgS705XPoSqclyGKxXMGt27ewsb8fb33hZZjeEvL5FHbv240Pz5zFe5+cxMLSEr78xhs4sn8vFqbGcfnCBUnR/swzz2LbxkFMll28c/EiTozexaXpSRTp/xza4ghBv2zTsZXLSMJWSX0IxIMyduQ68DtvfAkHO7rQJVIXAroqfKs6CfC1MrXOocoMSAhDkrES+OIhXvF9uNSqB4E4rqxUiphamsP0/BzKngs74SCdTKKjMy/PMjozhbO3r+H+ygKWrAB+Qum5aZMoKe617MKqeBhMZPHqgadwuH8LcqkUClaI9y+fwYe3LmK2vCwWi2nTEu/xhMFA0FDAPv8W6UXA53NRcZSnstgqupSlhNiY7sIxatCPvIiduQF0iPuJAtGEl2Wmezc93F64j7fPf4hTdy5hsjgHz6aWg2y1SmikVmlKSXwYfH6CQh3gytcE3HODIEYnkm9egktzyTQy3DxoL20y7cUKs0v6qFRKihn0CaIpkQiQSjriKFLxqLD34IdkiF3ZBLDbVhdCqsWFylXWlUSh3DgoUzr1+qovnQLUdJ5POCYslk2AeIjKcoC8NYhfOv7rOLT1ZQwkt8JBSnRHhiRHUDpqnyx9pJmusbRsZ6KMJmUuKrxOVTKjs42p9yNXmGgTofxVWDZuog3TrrKNlM1IScX/XnhH+beaF3TSher1lGSqiqy0XEfJhzTciuyxogVL9FiSqWpVjlIbRNGg4I0AUbuERTv1We8z7QDxJwXWmi069Z7jP/78v+r6FIHrOMiO9lhxFXeE2x+Sk0cWifE35ALV0Ve1klxjddZaIl636dcLxB93fW21tsqIWGP9pirice9bixvqbXCfFEisrehmffZJgKdW47U6r0cWnBI7tOoZ/qhzQivMVPs+y/rzqONWbfmLBMT15qL4puFx67rZ/P8k+tIjMeLxAdrObrKdSafZZ2rvEf2uvJ/VomuIY0KVzhSQWfBMnDx/C9/5wQe4NboAL0wCtiP2dIZVgZ0w4CQsOHaIHdsG8Oarz+PI7iGsLFbw3k9P4tTFW7gyOgHm3s4kgc0benBw50709vbh5r0xnDl/XoDT9i1D6MoCG4f68PoXX8fNkTF8/533MD4xjtdeeRHHDu6D4ZUwencEoWlj247d6OrpxsjCMv7i/Z/h8tQk5owALtlEj04Z5NdD5ZttqYN8OnlQ0mD6Fezq7cEvHz6K5zZuEyBOtxdlQ0yJgMqi6Qo0NbBSKWGpWETF9xDSrSVkivUVLBVWUHDpM6IsBSteBUW3gmXaKJZWBKizgyUdR3yfyVbPF5cxsTyPea+EEp8nlRSLPHge0kwMFPA6ZQHlHXYSm3Jd2NE9ICcChdDDyOwkbs8/wFKlKDoGw/NhuhUE8mwajFN/TWeRIEAymZS8KPxJMRth2Ue4UMTBwe144+gLeHrLHgxYHRIMKs4jBLACvnjm4aJguPj0zgV8dvM8Tt+8gLnKkriveNxEGCESKQYA+rT7QOi6oO8ltdz8nddSA5kAU+mO/Yon6eeH+gewbdNW5NNZGBUfS0sLuD8zhqn5ScwuzMlk253vlv5ISVFHZwZ2BphZeID55VlVRzo4NkqYJGy+gHCmT1dp29WpuMo4KZIYFXlYlc/wc8KIOya7tWjP+exGxUYm7MeXX/kmntv7OnJmH1LIKm9r2ruIlCRinjVobTFT1S7IETiOf22ViY5cjSJ2PIphUNp3tZlQ5zH0ha+mWI8kI5FspJqyWKnw5aee/kCDoUhyoOQr0R/1tQgvrZUirG5e44tmOwtsVB/NfITrgZhWLFbtd6oB220ApWYLTzuMUlTuVpuO9cz/7d632ecazf9SV5qVfrjFozYP1cYuDkZ0QZW4TKXsokN95OkflU9OBXXsiVpmNHseNyWO+l4LdrL++FntaY2AUiMw2QqMtbpfqzZstq6vtw832yjG+2y9dm4EctbOOw/vhlptHJuVvx7ArJ0TGm1QWo2d2vK0e51m81Or+m3V1o3GfbM6fhS8Fn+OVvdst16agf1mY6fdeamdOXE9QLzhfR/K5qPvXG8g1itYq13HegrcbieuAnG94EpwoQDx1Z0fWd5yYGF60cWP3z+NH79/Fg9mCrBTWW2DV5YMmdQHp1Imjh3ZjTdffRF7tuRQXArxd999G1dvjWK+7KNQLqGrI4lDe3bic08/heHhHtwcncNHn36GO7fvii43lwb27d2J119/AxXXx5UbtzE1M4WEE2LXjmEM9HXBshlwmIJnmhhfWMGZ23fw9rlzuLeygjKzIiYToAkEQQdZWzGASFgCUgmsRcMcuuhPpfD8tu04PLwFfakU4FbgeuRjQznq5yaEf7wgwOLKCgplOn4QfALL5RJmFxYwt7iApVJB0skzEFPHDKowuKpGWrl3kHllkJyAdsYjWgYqwqwacOjw4pGZVSJhSjUEQAZMpWIiWCyIHp5lqFAURGc5Bnfy424FFhl7EReb8iz8nCyIrgeH0hwCEMYAlD045QD9VhbHDzyNVw8+g625fuSZuTO0NbNMHbby2eZzlEwPc2ERF0au4bOrZ3HrwQhW/BJcK0DRr6BYYfr1AAnLQsZJIGMlBPA7Bl1IlD7e8wnIldc1+9hQ/6CA8N07dqMv2Y00HMwsT+L66FWMPhjBxMykENd9XX1I2A5SmQTSnQks+rO4fu8KxqbvYXFpAZawswYCycq4Kk1Rad2VGUPkH04crjYGUdYXhUajEwACcdOiPpwbEQPuUoi8OYRvfumf4eDwS8iaPUhKWC8lNATiZOpVZIFawh7iB9V7DdJfK0zy8Ll8HIhHV46WyLUfV/BHJ7NXTxGx2NpDfXUCjARUShG+JrCSj1CDz6slic0N0bXUR6uwXxHz+pqtmL9Gc9N6gfhq3dUu7fXZx1aAotVzrxew1Vt4mrFpzQBbvbK2u8DGgUdTIM6TKh1xrsB4XAG+2q0iFpvXqmYK5PiWk0LmZGacC52qKDnTJzNVP6Po8Ez3rqijx/DfkwKnTcv6cJdpKE9oZxP4JNu1GVCs7QeNwGgrIF7vOo3wR6tx0wyctgPE64HKZv29EZ5qNn5bYatGY7seMFwPI94MZDcD0O2M7XY2iM36UiuM2KxdW82FtcOr2SYwXp/rAeKN5v+WjHi9gtW+tp7FoM5cUn2pUQdoNDlFzBenXlOsy7SLigTLhXBDE+UQOH1+DH/27e/jxt0ppHLUiqdQCZhmXPI7wvOK2L51EC88exjPHd6H3jxw5dI9TE3PYmx6GsuFJWwb3ogj+/dgsLsTKQcouj4Wl1dQ8QyUKUcwK+jIZtDf3S1Ba6VSgJVyCVbaQCpNAQHEA3vFM3FzfAqfXbuKy/fv436hgBVKMhK05yP9HdnUKXBcYfbAFBMAhTBsE4mkhUTgo9sy0ZelJ7kpGQoJnuUYlW4YoqIQMz4JSCy7lEIE6j0B65SiMH29j3JIeByITEDs8ggKdSIh0f9S1kKdMyEQXURoWk23D30/phpnpvekZAP14TNDi6kCI6m7TpJpiuQFrATHFKtDfpaBi7b2xmYnEM0078/2dD2RvFBpwM1JUKggbyRwaHAbvvTMyzg6uJOqZ7k+lcVVAKbZZD6fZwQow5dEP/cXpnB19CZu3b+L6eV5zBUWMLs4j4pbRne+E5s3DGJT34Ak4+nK5JBJJgVIlytlWKaNVCItIDeXziFlp5Czc8wDKQu4pLMPllAOS1gprcD3QmQcurLw5MVHyVjBqduf4qOLH2B88YEkCkpZSQlsdANPAkMVQFSMOAEj20GBcZXcR9xbdFZHBTWY1t0SD3nHJr9cgm0weNOCu2igxxnGb3zld7Bn6Gkk0aWkKdRciz5F5e9ULiMKnDaa/BoBrdWxKloR+XotEF87QcVHvnZ/kZckwjn2DDFpifDmq+mFH2I/qCWPgjW1m1xEkkqpNFCK82WKkV/9qWacbTYx1dFjRs/yKEA8Phm3mjtb1X+r77coVsO3G5EutQCkFRBfz/1bLbJ1wUTUnOuRiOjvqKBstQmUGA0Cc8+ryrUUeF+DtlVx9Hce3oo+XNp2gGK9NXY9wKndOm53fV1P/3yUezcqWztAvPZ+j1u/9cr6OH26Xh9util4UuO32Xht1r9atV+r+WfNXBo/KYq98STL32qOqC1rq81Bu/Xf7L7rBeL16rwtIF73izWm6Y124O0WND4gahu3IRDX0hSVBppL6uqySiBOSEMweu9BCX/9nbfx0YmLqIQJ2OkcQovBgQZ8ryLa2lxHEjuGN+KlZw5jy2A/skkbKytLKFSKmJubwYbebuzYsgn5lAoPI4vi+szACJX1kbIR0SivZoeQrIzaiaTkuphdKmJqoYRr9x/g1K2bGJmfg59Mwk84cPk17RdNPiZpERCHirG2TSwHHnymkk/RcduHVS6JJpvaXEkOI7lhTLWwUAcv6wWzDFpiQSgTloB07Zihy0AvRWqWeQ2691kEj3Jkq6QQUSCjWCSSVY94TCGiLJWmnmCcGmuCaJ4yMK5Uvs8NEqtGabzVdZUnOkG66LFpG8i1TltQ8tmFJJZrhrACA1knhZyTwpbOfhwZ3I4Xdh/CcKZfQLgcLleTD8UBFoEYN2O+APIiXEwtzmBkcgzTi7OYLSxibnEehWIJ3V1d2NQ/gI29A+jPd6MjlRGGnDCb5wx8PAvUeYdIiCqb+R0pChGvFKmrCgriUc9yc/Gme7pS5ruYqozj+599F+9f/CmWjYJ8iiCe5wIq2LMJENfgXI7FtQufAn8E4BaStDc0eapQUGlqfBsJN4fN+QP4+hv/FFt7DsEBE/io4MeqW4gEONZnxBsxVvUWwShQUk0H2hpzjQvLKpBZnczi5a1NMq5BeWTRGMNC0QaEdxI+nUCcWUHl6Ki6HVjNmlyVrKztF2vml1YrkX6/EYh5FCDeaGGqX7+xZ69JNd8IFLezODYqdjM2rBGrV/scjebyZutIs+9EYKslOK0jWyIRwTlSvaWkJXId6YIqVkElglPuRxGrLk5H4pK0CryrA0brxqXcbfafVm1b+37LsurN4c9jfY23xXqu36wqavt8Oxu9RiC7VZU/bh/+RQDxx7lHvfI3q99acFpvvDabD1qB2ei7rU466s1X6+1frTaTtWVt9ezt3r/ZfX9uQLzeTdczUbTz/UaNV+8+jYC4HERq0acCY5rf01pTprwnjKKV4Wenb+C7P3ofN0YewDdTAsY9PXEnHAu+V0LCDrF10wC2bt6AF545iv7ePHI5wC2HyKYMpHV8HwFkQPAqwYUEaDzi9AW48cCfjHSZcl0HmCyWMTozjblCEXcnpnD97jgWXB8LgY+ZYgFORwa+aUgAJVcJhq4ljBDdyQSymRSQsDFVWMKUV0GZ/oiUsJi0MiRNzAyN6mhWOoP4g69lNyUQkVplBtNpKBx1HCV/oXsHnS1COJSaEBALS6sYeVmgyL6yYUSmEYh0wxbi2xAgLoubT8s6HwET3djUtvO9QLHaWl4iDBQZTgmO9BEQhEuwpyG/ix6am4cwhOUGsBiw6oXYuWkr9m/fg/2bd2BrrhcDNnXhFo1HlCRFu45EfUdqQANDsuUsHzdO5cDFcqWAclCRP5QckR12nCSyiRTSThJpM4GEwXZUTLsX0u+aVazqj69KrGcUWMg1XeL/6AoiDtVV/w96ZXtmCWOLd/EfPvpbfHDlQ5RTLlzDk++r9uBmSstQuOrrjRCZcDmdiOqLz6CP4FnPfCZKUughbho0lyyJI4+/YmBj5w4c3fZ5HH/qK+hNDUsqe0luIxWj/bNDlURo7UF+/em48WRWjbuUL0oMaJRsSLP3cajyEKugVvy4gls/QDSOtUZHt2dVAx4x8FJftWBIlU89kNps6F/kPg1Im2rBmzFajcAD7xcHTnEAwdebzYet3m8FblotJK3eX89cXW/Orqdhj1+zGXhvBaiiRbXh/K/zIcjntIVtdfoT21flSMQxqYK5dcAvE1lJt+PAZXC/iSK9/eUUiuOSG25u8lSOCulh2qlIhFK6E8n4Wac2vDpHtfm9RoCt1X0fZ31VwzI65WrefxvhgvjrrZ61FUPerJ80IgBb4ZWob9WWdb1lr71/s/mj2T3j9423XTub9lb1205Z11vHjZ63WX3Gn6Pe9+s9Q6v6bfadVpuT9ZS51Rxeb1zX9uum92ulEW/05fXcpJ0C1+vAtYWrd8+qK4NO3MHrqGupicQPCJJNTM2V8MFn5/DJ6Su4NTaNSujATKSF1bZpxMwEI6EracKZNXPf3u3YuX0TuvMZ9OSz6M5lkbJFWSEpxXl1Oo7MLRfEdYTPkUql4Vi2APyZhRWMLyzg1tSE/D1fcfFgfhFjU3MImLAnmUCZMChpi05RrshAukoJHbaJPQOD2Ll1GEtuCefu3sJdBlBmUwhsW7HSZHrEnEM5X1A2Iqxg1cJNnQ6Q4yGTzc1DZKnHtOmKJWL6eoI45WjBbJoOAxc9V3ywJdxTzNEZzMQCe3JfGnQ4ogu30N/Th/6eXtFZz87P4t70OBYrBdlAUGZC8C5AnUw8WXfLFMcUSmp4v4RjI0X2WawPGSRJFjxEZyqDDictCXiGBzZi29AwNndvQBcSyIYOnMCQzQV17zLAZcHUcgRt0ygLJX29CUMp4aFUxa8oXbbmq5ViWIFu+cPrchHWGS1X+VpKhnQK9RgPxtuqPaBYkmgds25Ow0UFy7g2cRnf+ehv8cmNT+FlA8m4bhuWnFZQGkNHHNGDR44prIMqOFe2ipIBsgrEVds7tC20QtgW+18ZXtFFZT7E4e0v4pXDX8XhHZ9D2uhl2hx9jqH6mYSeSnWpPtDOT/0JsUpD60aojlideOhhvlCt7+r11cBN/VrEPq7S2+qjNbfhp9WGR9eZvi3H/cOJDqMvKwlCVclQg8hr55/Gm//V2opAdL26aQWA26nzOKCv/XwjgNbOdaW2a04043Ntq2ePvx8H4vWesVUZGrFJ0bVknqoBrdHvEsweG/9KcKV+1IloKC5M3OlGjDhPLB2VekvmQ5fznWNhRWZhGxVUkIQN5uq1KI8Tm0/VB8WYSzC5vg9JixaUeLtAsV671W7SHmXNbfSdevXe6LV2gF70/O2Ut1W51lPOdu5X29+jPtlsA9Cs38bbqhVQbFRWWYG0U1X079o+UG+T3k55m32vnXmtUV+Mv16vT9THZ2s3cq3Ge706aHXfRt9ZT79dT5vG+3ptP3lU8N9QmlJvYq63O2t141aTevw+jSqjUeeJlvNodY0mRakcnYGQM6gXSM5B3J8u4sT5G/jJx2dwc3QKSOQQMnkObeJMpVlm8CYTkZh2iO7ODAb6OrFvxzYMb9iAfCaNHP905OAGTI8+icn5WbieJ0C0oyOPXGcnVlwXV0fu4MKNm5hYXEDJNFEyLUkPH4hLhFDNYCYWsty+CSR4PFosIOl72NHXixd378WRffswU1jGu+dO4dMHo1h0LAROQuwZZX2RFPXUIWsqUicUIhgXgCUATktBNEgRhjyKjSMbpDcuogcPAhExJCXjo4+y74qMgtcgcKYOnCA8EQDp0JREPMd27MfOzVuRzqRw5/4oTl+7gHszD1S2Tfpp0xlFgLgCSQThHakU8k4CWdtBR1rpscnGU7IiLLppYqC7T2QiOSuJjkQG2SQ90xkaSbZKpTivMryr+67Ygqk2IhpzCwLjxiJkQKg2eFSeCeo/8vZkFbQDAAAgAElEQVSScTJ2qhJJc1azd/Cuahlm1akJPrLoU0Gd5N1UEib+52LJn8H5O6fxw5Pfx/mRcwhyIcyE3qCYluj11RjRoYu6nqSXaKkSrybqlQhOaJmKuKWY1Irz1KMCv+DDKKbx4sE3cfzI17C17wASRh5GSFeZCLyy9/GPPnaPqbPrLaatJrPVSX+VbY5wU132OdZW8s+Y9ESUZlrrHT1LHFjXfZaYvZw+BKnvkBKNCbnJKgsfaeUbTfbNQAHfq5WmxBfVdue+egtfK6Dd6v1612z1WrNrxt9bLxCPA6Haem5UR/H71Zv/+RoZbFdOowihGWypNtH84fzscu6TuUw7VvLEjdMuP0dzJMaR2Baujd/FmdvXUA59SbryzIHDOLZ5F3JgPI7avVFup/+5upGVTFyqD7cqR6O6bwRMGoHE2vWy3T5WO3YeF4i3C5ZbAdF432gHJNY+dysgXNv3mmGYeJniAKvdOo6P/Vqw1mhubQZM271vvTLVPkuzTUcjIFuvPPU+26zdGrV/o2dud46qrc9G7dqqnz5KHdf22WZjuNH6WXtfAeLrqZSGoDi26ra63nrBeztAXD4TRc8LmFGTJK3xTPpyh4YEbl4fWcA773+Gj05exLJrIkhkRb6SsJhx0IVlm3C9sjDCpuEjl3YwPLQBgz096OvuQpLOJqTEbRuzSwuYWZxDhe4fMJDNdaCzrxcLxQJuT4zh/swMZpZXEDiO6MCRcMSxhSwPWV8uFkEqKZAtSXi4vIS+hIPndu3GCzt3YffwRqww8+bZU3jvzjWMlgtwkwnASVQzX4o6vKoLDyUQUjBWSNkKHQC4CqlMkKKo9jxhWCUAkK9pXMJ6soMQvck0unI5sd0ruWVMzDyA73vIp1Lo68ijO5UVa8JOO4kN6Tz2DW7Flg2DSBopPChN4/LITYxMjaPEIFjfrwZckoVPJZLIJpPIJZLIWY4A+3wmhyTdZKSdDNkUcSntZF2mc+gwM5GvBajaDnUQJzcjakDotKFRTJ+O/QuEnY4yVuphK2sqXWGUcRllMCoIUtvjiSY0otgi4KuQowoa1AlmxHVEA0/tKKMtOMD7Chsnsh8PS8EsTt34FO+efRsXRs8hyIQwHKVfsiwbPj/PE4sogQ+Px0Wio+CD6tI6AY62YWNfZx8iI045FQVYTDRkewlkwl68cvTLeOngW+jLboUVplTK9ypzp4B49OsahroOcm40kURQthqgWWW5q6inymavmVwjSlolwZTnEiCz2kRr5+IGR/hq66LlJ7FbRv15daKOPqjaUTapsbSI3JBUbcbjzxBl66VuiKCvztlBBMTj1niysY2u00oHE9sE1RKrUSIpuhVJMds4uGiHLWsICDVDF9Wp1i1Fioxo11u18pHaFFmakgIpGchamZB478dYv0gXJH0qOp3QlV+zl9Ybz6h9deF1YjLJiSBxKIYEY/NdnaNVwDjbqgRPgPX96UmMTtyXwPmNA4PYsWkLOs000vqoZSEs42/e/SG+/e4PUKREzw/wz3/tN/D1515FJ4PBAyVnESCu26t6ovSEgXgc+DwOEH/c9bXZc9QDlPE+1Qjwx4Ft7efbBYmtQFO9uaoZUG/3vrVgvhlYrFf+Rhvc2jpphZvq1XO8DM3GfztlfZT5Yz33rAWwj7LZabWhbLRRW2/faNXPo/fbbcNWbWsEIjJe/087DdvOVdvZsTQG4vFH10nKI22bZhi5kPElwlAqoecLwJVbY/jpxydx6sJ1lJCFC1uyIXrUaZsGEgS7kuiFoNWHTXArtm8q66OZsISNMRK2/C3BkaIbp17YhGHbCJishZkiqSPnIk5EzKyOWmsoVnRiU0J9egUZM0SPY2FHZxe++NTT2Nc/gHzKBhOCX5uexY9vXMLJe3cwZwZwEzZKTLNOtkenF5e61umYozqVA1mfemSt/zaYWV3JVLhwUYPMcpGNR8WF7QfY3LMB2zZtkvpYWFrArTs3US6V0N3RIYvYps5e9KU7MJjvQk8yi5xBeKyOfllOBkUu+0Usl4uouEpfTXcPyk8IuJOWLQl8hL2idp3aa832VhNlsCiSHZ5p5SkYUW44otIWgKRhi673iAlViEUDvEbALtJFR3h7Te9/+Jy5FkupvhiBo9XPE9zRnz5axPiObxCIz+HUzc/wzrkf4vTtUzCyBux0AoFLkE0Zkw6IpVsK9fc0pWHAJ4M4DV9vTlTgq5L4mCJrYbIgm5YpRkk2V4kgjYzRha29+/DKU29h98ZjSBtdsMREUtmxqcde9fJWGvXqG6vDtRrEWWcECwOtwCYvx3bivykREECkLO/VT/XoJWZ3WN0BxG+32gjNTvpr2ZXqZChjTJWDGV5ZT6wvxbZrf3kl7pWHk/EooE7JqwIGBjsqsVDFc5GwbXHqkQGtN7kupVqSYElJFZjEyKYMjRtIw5A+HgUAVu8d0fnSl9UzRRrjaCMhJxWUe9EyT7KxqqDqKvCXkyLGZfD6dDDyYDvcyanvSUImPYWL85EkkdI6eb0pkEBsHdQtlpm8n21XHUKq19B6ahIEPGVjO/IETO3sRcshlUvnJOYeEHkVA2JYH7Q0DXw5zVK9jHOMiTByIaGMRI6RVCwL2WjaBAYM3DZU4jFahKpyeUj4lF6RQPFh6M/R/clJpLCIMpbg49r9O5iZn8fSwiJ6OjtxYNce5BOMhzDxyY1z+L/+/N9jtrCMgu/K8zmmhe09A/idX/tHeGnbfjgwsQQPf/b23+NP3v6O5DpwvBDffPVL+Jdf+010hWquUnORqgIVUK+lKXreancBbbXWxUdbu0C8zghd81KjMVPve/VA63qeudWzNHr/F4UlGpW5GbnYiIiIrtWIDY2/3wiENQNxj1qXv4g6blUnauqPrY0xMqVVfdU+f6vP11lOlO1utM5r7CDzbfw59I1ajd12+v96y1pvTAoQb1XYZoO2USdutyO1unf8oR8asMIGr9aoghgaJOmmENigJQMEzSUfmF5w8dmZ8/jpx2cwMlnAimsgkU4LcJaJ1lJuI/xxdcIZ8Qth0p3AlYyPREymY8FKJVS2Tr1uM0DUoHSEsgyym/SWEzcTxaqKzzZ11zpRC5lgr7CM3qSNF/fvxVPDW3FgaAgbkmkkhPUBpis+Lkzex6nR27g29wATK0uYL1OH7SDgAh4Fi1XZRq18DpkJ0kJXNotcIoGkYSBj2chnMkhwY+D7wqqmmbTHMJEIgZ5MB3o6uwSI05aRSYlo6ZVNpzDQ1YOeVBZdThpdyQwyJmGM0hxHx79RMiHa8olDixZzUDtPbabyClELmwIja4eCktxEbbjatlXGtGbkVAnsFprfdvpjvUHXlFGJCUS5waLDikxCGjQHpociVnD+3ln83cd/i5M3T8DoMGEmVcAnXW3YdkofroE4gzSZcIrnNEagTmakv/Bgw4PJ5KAm3VIcyboJbtVcwFu2sKFjK144+AU8d/Dz6E4NIWHkYIZyEL/WWpBymjUTkf4tVrf1AHG1fiI2VDO1rAZuOPnTDIhHbKvaD7SaAtX1mta/XEcxsXQd4nWdatZMfSKmtS5qc0AAqCwylZ6fGzvWNeP2TDmh4t8SrldxYdJZie+aQIlj3lYqZEqc+B/7KgGyCJqq7LBm0CMpkA4kjrTLwnTr0xrZwIgESY0JX4gABcIjBb1KNqMNOunkwY07bUI1mOZYiTKb6gqD57oCvAnKFfjVY40bcMuSkyoZl5yXtKNRWNG2fY4lGxVuEBlobbNyK5SnEZVzLmPPDDQBECChIpXhss9KHfI63Eqq+3LM06/fSihlduD76iSImx5dk0WvDNN2UHBLsrGgl39HYCFtJSR/AutIsgTDx/X7I7g5PY6Tt69idPoBHjyYVBI008CRA4fwxiufR9mt4C++/3c4femCBMIHtgXmvSXbnQ9tPLdtD/7r//x30ZvoQAkBvv3+D/Gvv/ttVGwg4Yb44tHn8d/84/8SXWKOqV2c5OiGchhVm/JXGxrxaN5ptc7Vzk9PEoir4dZ6vP2nDMTXW7/xdnlSQLxePdeCrtrnfNTnbmc9i3/mSWx21vOs6wWnjcrTbP5Xa636ZjxWoy0gXud79Z7hSQDxZqck1X5YL1hzPYP2UYF4bQU3miyaAXHlAKEbQi+0cSAu8JjzJx05LCaCByo0G7GAkftLOHHuKj4+fQ0jE7MoeC5CpiekhMS2YVAuIQsXmSNXEWtcfJnYJvBg8TO06rPIhKqFQh3P6sBJJqaxTJQ8F06SYF2thsyqSAkGr5ekLzh8dFkmtnd14ssvvIADQwPI0hFDM5cRk78QArenJ3F9agK3ZycxtjSLgljzGcLAkz0iQBPWlBKGkMGXochARFKSziBtmsgnU+jpyCND33LPF8072Wo6hRBUq8QWahMSAQ4uhYQCNE4Ua0X9b3H4iO98Y2y0ghKKPZVFP2K01bBZXRhqAHQVcEc9tIadfeiI/uHovDXjqZ2+XLtYtjpGqvb5KpwlU6Y2WpGFJtsgMHyUjQJuz9/C3334t/j4yodwUx4C0rb69EK0+YqoFaBArXykpye5qPoaayXQLjNkzdkOkMyklg90JDqRsXqxb/gYnj/8Orb27YUVMt9oSkEJzlL6JKYKgHXGwLpHdjHJhLSjBo666eIDrjoJVvWzmj1UWHJVq1C9T3StmCSh2aLSbJ6oJtCk5F4jXWp/1aBXHYcZVOVR9AZPmGyeWDFIL2KoaZnJDa2WoET9VQJkYQhA9+kEBBPz3oqw/9ycuoUSNuS7kLMo/1EyDSV3YtuvlkqAvu7HcTgUbUyiTzImIyA4FhcmtUGgfCxp0i+fAeVi/ilAV7pL6MuJkZp91FiLNjl8DoJwwY8EqnJyFkq5CZhlE6gBv2yM+SHmI+D1E2qurGac1Ay7nHCRXLBsISN4KqMSkOkTQYnBMODJppQnkDTv9FAoF0Wv7Zcr6M91yvNXDGB8aRZTK/O4Mz6GyZlpyfabzWWxfWATjg3vQjc3/Km8OFKthBV892fv4q9/+iOMLM6gaIeSIIwe/yXma0iwnzPWxkK+I4/lYgGlYhEZJwUj4WDRK0vdOZUAvUYCv/v138BXXnhdyvm9Ez/B//jtfwc3YQoQP7pxO/6Xf/UH6BTTz8cD4vX6bzvA+HGBeLvraz2wVp1647KiWkaxQbBvK+DUDthpB/zUztm112133m9K9DVwPGrUpvXa9XGAeO13ZWZ7RMLpcYD44/alZicCzfpDvfceArVPGIivp23r9cF6Za0HxGv7yhP3EW9002aLbfy9ZruHegM0DsRjOfOqyU8kWJGLj20jDAmMA1iOiaILjE0u44PPLuHslRu4fucuypRuZHMw02nRH1I7rthEZU9GrbQ4lHDhti1x4Qgd5fUtp8NkxiMgLv/WoJ2OHRIEasJzKyJF4aKdS9rYvXkQ+zcNYW9fP45u3Ypexl2SNRKxqwr+UwpiYDkEpksFTBaXcX9pDnOlFVlknEQS6VQaSYdQWck3FBBXiXayjiOBkbTkElZc2HGVisbU7iMC7HRDCLuvBQiU67DsooNlEQMGtioWkEfp9fzgFAhf+xO9Fm9fvlbPdaD63Rg7vqbTV9FMYz1uuxNxvYWoFRCPD6KoTyoWU/0ogKiAuGdU8KB0H++eeQc/OfseZrwZuDY3fdSRsz9pTE6GPAiVpl6zqGT55CSFdpLU8xuhxDJIYKvnIih56HQ6salnK3ZsOoDDe17App5dyFjdsKmCDbSPRIQEhT7WFLIG4lKWmmyTawC0BuVyCfVh9RNj2CKwJ6oD/b58ts7xZHWii7vcRPXWhqZ6Td1Hz6Nt7KQc/qosg21CTyBupiXpF3s8YyHIyIrMwhSWlduawKtIv+b4pjyF7LcMadEfi1gISyjjwwunMbU0j+mZGbHX/Prn38Rwz4By2tGfD5iUSyxFFdiVcbP28K4qneEcQbbdlZwBBhbcIhaKK1gpMesrkEukkE9l0J/qErlS0nCkP7CPkEmXcSoxMcqOUjYP+t+SX0Az83IMzk02JTTMkOuS8bfUhoGJt2hnyfe0Zr9M8oHSNwkGp1c+A965IbfAEG7OJj68qmUr5xbegycTZJ+XUMHY7BQWV5Zx7eYN3J8YlznnV7/wFnp7ejCyMIO3P/kAPz3zKcbnZ6Q9JGEY59aKj19+9hV847UvYs/gMBw4uDU3hv/u//hfcW7mHpbsQDZeEiehSQOy65TLyCZDkoAFGO4fxKGtu9Hd24sffPw+ZpcXlZRqcQX/6PgX8dvf/E3kkMF7lz7FH/7pv0HJBmw3wLZsD/7dH/wP6IEtc6bkNdAxKK0Y8WYLeb11rh7YigOuWqIrukaj15uts63mxHogrx1ms9Xa3ui+UdnXAxLXW7+tnq0VEG/1/Xrv164fzYDo49ZvqzZds27GNlPNNjvt1HGr+7ZTLpmT2pzz640dGSfRchT7gLRpm9KUln62ses2AtmtytoOnvh/ERBfmzMvykIousYIMHLhCg0JqPMCSDIeZtu8cmsUZy5dwsxKAUtM0hMCS+UKDDuJgBplS2kX2excmJxEQlnQMoOkpRLGRJIWkaGIVEUxpCpFvIegXEZ3Rw75dApJ00I2mUBfPoOdQ/3Yv2Ujhru60G1R0cvIfqXFjO7piS7aghtCjlJLRoBlpmh3mYgnhENpSTJFpXtVyyg2dWGoNI6SaEgFNHFJVYGBKtmOQGqR7qzqYauTvWbaVMl11ybIiO3MCTbiA2K138aguGYn10xaegDWBsHFQXh1kMU8bRsxAo/KFMSfqf5Gr55IY/Vba6U1sSQ5cmxNwOBh3puRQM23P/0hrk5cRdEsIEwzboCsrALYlJeLNSR91HXKewFbtGh0PSU3gIG0nUBHOoOOTBY5K4uh7CYMdG7G1o17sWMzda95mH4KjpXS8hf9rDpp0ENAXLpZjKeNT4w6N9VqT1QTX11pSQ0zUcukrwEOeqMid9bVu94JObqegFCtS+bYXO27zNRKj2h9ukPwKhIS0TFgwSthtrgs9qALc/MYynUJE8vNJSVsM5UVPJiZRl++C13ZvFx2BS7+q//5v8fE8rxol+2yjz/4nX+JY1t3i9ZcAJsUSvWKCCivAeIx/TrBJDPm8lkujNzEjckx3J2ewMzyIuaXl0QPnkumsaV/AAe37cLLh55BJxIg/56UXbpyDhGWXJ84iVd/5KktJxLqff5NPXvoB0hYKiMs60FZpxrimCRaebLhPAHwfJnnuAFZDisoGQaWUBLmulQuixyGevn+rl4MpnvkFI8/c34R50du4sNLZzA2N42J6SkUSkUsLy5hU1cv/tU//ufwKi7+6r0f4dzoTYwX5uHZKv5DJEYE2K6PnsDBV1/4PH7na7+OLrsDY8Vp/Lf/2/+ETyZuoZKyhBB4au9BHB7eJWW6NHoTZ65fhuuQ7HCFTf8vfv2f4Jmte2EnEvjZtfP4P7/9LQngtL0AL2zfi9/9f9j7DvCoqrXrNX0mvRIgCb03KYoUC2DDAiiiIE0QFURQREGRpiKiFxQ7ICBgARUUQWxYsKGooPReAyEhpLdpZ+b8z/vucyYnw7QA3vt933/zPBqSzCm7r732etc7aDjqx9TB1iO7MOPt11Amu9kWtY4pGu/Pmo9asPiAuLD7FLEQPo24nzSlJn3YH0iHY80infeqzbF+P9QEPIluXB0oRQIogj0/VPkiBeLnU7+h6kNdx4K1RU2ep33O/2YgHmmZtXUWjnyNdCMSrq18c/t5evAH6v+RllcdD+o7aPtsOCCuvTbY8wIC8XADVu3AgR4QrlFqOlGE2rGK9xB3JBcL7bEv/Y5VCyTGVb9ooeYsahQ4JEPWG1BS7kFJpQtHsk4i62w+Dp3MRnZ+EfJKyuCmg31zFOshCQzrycObWEuTid1JDBYKppSqgDinfxcLCieYp0XR7YKJgq28HtRNTEKD2rWRGB3NLiy14mJQJzEWydFWxBsNoBBRs5ryXQkcFeCfJkQKJhXeuBQsRUfXFDxGehhOgsMJe6oHKrISXeSrEABKcZNRFMfw0ukA+eQqYJqCvXwJcpjhItmEAC9Ca18dsFHb+GJ9NZ51/Cyh5RFfSpZElRVXd6zcbsrfq/ULLXuoAeHafnexBq32PjUH4mrYIvc2TaZKJViQ2kgnwamzI688Fz/8tYnT3OeW50CyumGMIkZTEu1DDDFt8ihIjqqM+hszuF4G6STC1nt0iDJFoW5qXTRr3BQNazdEnD4RCdZURFsTEWtLhpGS93iNkL0GoX5RmkE0sZJhtQpOK8VXIi61A0ppF61eWdtUKtOrSi6qtbUCsLWZbn0Tt8phqNKUGgJx//mFNNd8SsV9XTmXoNMrZsO9IEECVYKQXBFb6mVJw+H8HGz8/RfkO8pxNicX13Xoghu6Xw2rzohCRzm+2roZB44fRYsGjXDtFT0QjygUoQJjZz2Jk6UFfI8kcxSmDhuNq1p04ARTtNlVYyDoPendVGs7tZ7UQFIaZy69jAInxRAcxTtffoqjBbkodlSg3GFHVHQ0g10qk81gQnpSKsYNGYmOdZogkThiycOBzyR9I5mcGuhJjU7e1+zyQ32IE37pIelJYy0CTinIUqbARxOZgYrstOSYpMpZaC6hfzNTb9ChWHbiWMlZ7Dx8ACdOn2J2W/J6ERsTw8m2WtdrhG6NW3N/PVyUg+Xr1+CnPX/DaZBZHkMnDTq3B+0bNsPDg0agrLQUc5e/hTPOcgb5JpuV28cuuWAnxEunhV4DGsYk48kRD6Bl7cYolMvx1Bsv4Y+8Y7ATPV3hxIQR96FX68sQBSt+P74Tb6xcjhxnGbc31dGbTz2PTMSColOOoRgTn5uJPGc5vG43miWm4YFBw3FpZivsyz6CKQteRLHk4PdIM0bhnafmIcMYy3MytasagCycYZRw8f8C8Yim4YvFiJ8vaAr1kv9TGfFI17pIsNqF4LVgrHWojWQoUswftNakTbV4M1ybRoJNI61j9Vnny4gHehf/9/+PBWsGaoBgO5bQjS6KxCfufoIIEbopmFz+ooVNBRuETEirSM5+OqDMISO3oAgncvNw8kw+cgtLkXO2EIWl5XASSy554KIEEHQH0n8b9RyISYs9sySEpsh+j+QqSugiuWDER9uQkZKMugnxqJtArFttJFisqJOUhHirHmQprTJpnGWS3o/kIIr+mo6ueSvBAVDieFkAbuGiwYGNKhup4TbVDYrK56ogXYXqgjlTku2Q04LCnAlfA3GVOJYXwJBZPtVgxwfuFACksWxj0B1klGilDaF55nODi8IN2H+KEQ8N1DVWeJypsqpUguknaYAIY61EOfZn7cNfB7dix7HtyKs8A6feAUl2UdOyAIlAogh+FacVlNmP/dNt8YiPSkS0KRZxlgTUSUlHo3qNkVmrHoySFTZjDMNMyEYYdHSYboTLRVpoEaSpJbmDsj8hZjZVeqK6rKjHflRaEaioRCorSL3KkrCqRnhC52f4ds5i3IbpCNqF8pzJS3EAYUac30FoqNVEL2ShWQEvTuSe4qDDzLQ6iNabUel14c8TB/H8kjdQKDvZPeOm9l0xvO/tSLMm48+jO/Hcu4uYMY/Vm3HTVb0wuPetPNYffWU29uZmwWUAorx6PHLrEPTrfDXiYBagjWwtlTKyhahSRt+GlucpsaF26IGsykK8vHIZtmQdQJHk4CttZgtcFXaYzCbYOfiR3Ec8aJpaF/f27o9ebS5FEiwkVFekcnqWdpAenuYnURUeROstnJSG5qki2YVSuFGp86KwtBjFefmolZSMWkkpiIKZ7gaKKqA+y2y3wcS67AKPA38e3otl69egyFmB4tJSGG0W2D1uTl4WozOiQVwKnnlgIhKi4rDlyG6u1zydk9ltk6xjB5Q4mHBVm464p88AxERHY+n61fjut19Qr0F9dO/eHTG2KCo4Vm78DAdOHGM5YTxMmDpyLC5vegkHds55+zV8d3gnM+jRbh3G3jEUt3e8htvvhOss5q14C7+d2M91G+/W481ps9EuNp2lLYekAjz5ygs4UJgDt8eNzOgEjB8yEt0aXYKThbmY8OIsFMsunueSYMay6S+gYVQS2xySTlyVFmldby5GsGY4Ns1/vAYCBYGG7vnMh4GuCUROhAJBoefL6leqYztSRjwS8KUFPZG8ZzggHo5YDAeE/eevUEA03L0CzX+RXvNP1XGw+2rfNRQjHqhModotkvJejLIKmFi1OEVyouPf9yId2/ys/832hSqmVnCiWNgDgHGhr9U0r+oNTEyz3giXohsnRxVKVF5mJ2eVSuzcewA79uyFw+NFhcuF4ooKeInxpqyQVhMkZrwMwiWFI+4EE06LIMkNTDoZ9dProGOrlmhRvx4SLBYkGXXwumXEmYT2kAggejU3n6p7wVkvRcofYR/N2dwEGOdAKiUsi46Shd5TY6KsBTYK/axRAQh2VElBLuLoVFAvpCmqT65aU0LzKthEZtyYmRd6ec5s6JfQxKcV9jHzVQysypILZj6SKVJ8JtCO/EKOSCOZzCMZ7Mrb+TypdbLSFkrZ2TWC3UlEj3TLLjjhQE5pNn7fswW7j+9EbkkOXLITRhO1AzGYwuudF306eYEBtZJrI71WBhplNEWd5AwkRqUgyhQLmyGKFawGXzgZtRGLIPiUQ5KEtd05QFzZJvlkP0qF+DeJumnSDht1E6vKiXxAnPugcgdFzkK/8tlRVpO/aIB4iE1bJD2EFznesCqWeeQmogBxyqhYofNg499b8M7qD+CyOzCoX3/c0OVKxFoTsDX/ECbMnoFymx4mnR69W1+GB++6G1E6I7757We8um4VHHovLBKQHp2ARTPnsU56xruv4Kfdf8FtMSBaNmBkj5sxuMeNSDPEMJjVqxp1ZVLiIFbR+cXMpNSTCsSPOgrx/DuL8MuJfbDrvIgzWdGlbQdccUkn5OXlsY46Ky+H7VDNLi+uatQak4bfjwxrAgdN0yimDXrYOfwAACAASURBVAJtLsj1Kb+8GKdPn4Ze8qJZRn1kxiVzoGShTsI3O3/Hyq/X40xxIQeAkjVhRmoaRg0cgvZ1mvBpHJ0IEJQnt6ZyePDJlu+wbO1HcJiACpeTA7tJi13qdcFqtcJbbkemLQEvT5qBOnG18Nfpg5j52jzkwgGdxcSnBnf3G4BmyXURL+nRpk4DDvI8VVmM/UcPo2Wz5pxfgIQ9lfBi86m9eHn5WygoK0GswYKhvW7CXdfeRueOWLj6HazbvhmSQYdYtw539boJ9103gIPIC2DHS6uWYsPu3zlYNFk2Y9aYR3B1RkvOP3DCU4rnli3Ab8f2sdY9WgLuufVO3NG1N85WFmHMc9NQqpM4CDfGo8fbU+egaXwqYhSduI8R1wYvK5uqSPqqdmEPB0wCLeDnA6zVZ0Y6n11sIH6+9XK+4P98rqspEI+0TOrn/kkgXpN3uZjgtKZSk3D9PZI1WcUCkZT5YpU12Jj1/31NAHew9//HgXgwJrMmk0NQFo93LAIAVCXlUHg3DYLgTzFlXuXzrAIPAguMWTnLIedZYaVGSQVwMicPR05kMSNul9yodLt40SMwTuw3fVDm6J2qlOjCT4204cRwSsioUxv16qShXu1URCnstzjCFouygRk0wcqLBq4e6KimUFddKQSQFfpvvqRasIOWkz23ydUyCxZSTRFe5blcpeutcmBgzlscNyjSFLV+xXf2Q1cyy/nu75uF1HpXyqZZxER7+EWBs+y1SpeoAn3tpBbJQPT/fLCTFvVzoU5cgj1bXKP+R6ywkKYI4CUCNdUuqNYhnZaUuopxPO8YDuccxMmzWXC4y+H2kFu8DIvJwkCHtmJmA/muW5AYn4zE2BTUTqqLlPhURBljYSTmWzZCzwG3pGuhYGARVMsiInLvYBcQxaOag+7Ejq/apMGNKn5HziC0W1XOP7jYavChMMhXYgi4z2kkUIr2mNhRVaOtarZ9yVzU3aBaIYobgXaTFWieCDdH8DU83ESgH5WB2WAupwEHCk5hweer8f22LTCajEhPSMETI8agaUZjHHfkY9zTT+KsngKngR6N2+LREfcj2RCDjVt+wCufvi98pV1etM1ohHmPzmAg/vzqxdj4128sj4gxmNGnXVeM6TcQmSYSr5DNDUnSFC9wRZrCNoKc4VYEOrsptkMHOIw6HHMWYe7Kpfju0A54jHok6y2YPGosuma24WDIv07sx0vLFuGMVAmvW0LrpLqYdt94tEzKYCBe4rEjt6wIx/Nzsf/EUZzKOY2KohIkGW245/ZBaFWrHhyyG3/nncDCTz/AlqP72B2E21fywirr0bFBM4ztNwjt6zSGlckJ8tf24pijAG98ugo//v0Hz1WJMXGom5DMUpIjhbkMlqm3xnuNeHXyTDRITMfes8cw49W5OOWp4PTydS1xmDNxClrHZLALiY2DvY0oJzcVySn06gz+dSiFB7+e2Y95yxfhTGUpZKcbfS69AqMHDOO08ys+/wgfbfmeE+9EuYA7rr4eY24eBNoCFcOOl1cvw9pdv8EODxJlwab3bdSZT5ly5Eq8tvpdfLNnKyo9LkR5gDuvvQn3XHM7KuHEvc88gdOVJXzaGS3p8MrDT6JL3RawwAOzrJARqvWkZlPlb5vmPz+F68NBF2Y/V5JgQPxC11ft80NtAMIxwzUBSv5ljhQ4RTJHBDtBCPZM7XsHeo9ARFBNyhopEI+kfmvy3ItVx/7vVdP6jQSER9Kuka77kfRhtU0v5LnavlITIB5svP4fAuKCAvYdgKvEm3IYLoC6Aih8rSpMB+koFgRqSFspkz2XABoOlwDmxJJToCQx4BSYycGYTLFXJXZgLlIF00pSEU6cQ04XxGYRXuJEOsSUc2gS638J+KjWY6qe9JzJXGG6VY012wYKGOwXdSzeKdRXlSZbwGbV4UMF0dRRzmEJVD2vLxZOk86c4EmwyGcFvKvZAQO+l0D/yp/OdUFRwV3QDhzEYircwA03YP0n4GALoe8MphoQJ5mAAOLUvtzG3MW4t6FSrkCJuxhlzmIUFudB8ri4Dq0WG6Ks0TCbLDAbzbCYbBwRbDFYYdHZ+IidXa694p4cr0cacnblqWLAPfQ7ZUPnOwlS6ljyCD6bnES41umzlGyFEblw4aD+SNZ4pCXmDZ92h6UJvKUxQFppAr0OrwtmvYl9l2kj6nG5YbEQR+wnW+FOp2zu/Bop2ISmLkD+bcAbNZJekKsHl4HGhSgDgby/TxzCcx8swcmKIlAymASDBeP6D0HPzlcix12C8c9MxRm9k4MUuzdoiYfuGoHMmGTkFp7FE6++gDLJiWgYcX3XK3H3zf3Z3HPBxtX45JdvOREMpT/v0aQtJg25F/VMcbBRFkYeP0IqogJvDpJUnIdYh812qnrYARyTijDvg2X4ev82Zr2JyZ1yz1j0qN+eS1IMF+Z/sBRf7fmT2yjJY8SMByagc2ZzSC4nbzJWf/sFM8wOajOqAbsbV7bugJG33ommtTJQ7CjH00tew9/ZR1Gsc0O2iE0Tz0KSB3FeA9olpuOZsRPRICaF9eWlAOavXY61W3/yyXD69boe/XpcB7PehgVfrsLGzT/yfZIMVswd9zhapDXCsZJsTH5hFnKoXnVALZ0VL06ajtaxdUFePhZlDnFygLtIP0/kRplkZ0b6z+zDeHXVcuRWlkAneXFFkzYYN3gEUi3xWPPNZ1i66TMOVo+SdOjdsSseH3g/SMlNgbSvrl2BD7b9iEq9F1EeHR4ZOAKD2vVgyU0+7Fj6+Rqs2bIJlbIbVklGvyuvwdibBzNDfv9zT+JEWQFkox42N/CvMY+ie4NWiIGeTUB99pM11Ij/F4iHm4mryIFwhMi/e9OhroMXCtgiYZAjBeLnC8Yv5mYnfIue26Zi2q/CJuHKe77jRvucQJuGYG2hLVO4Z/uX498CxP0bUH3hC2nYmhY6PCMukvaILwHGtbGC6l8Y81U7gyerL7pWPd6mIE5iEZUAMJHzhj3AmdTTYFw1gY14ovi7FgKrdoAcMKnITxT1ii+wzJcZT3E1UN9fvWeVpYQKUBXwzB8UwX0C/atn/H50ukYz7qsDP5zOCdWZna6SnWhl9Vq5iahkZfOh3JD8s5lpVdltrRbGh+7Vpql6Pw6rUz2n+QZVuvBQA9a//53vxKS9T6D+FQ6I+8ChT6AvWEaWRjDIUHctFDAnMs6w5zNZXeq9kPTkjuxEhb0EkuRk2Y/ZbIHRZGFpCWXdNOhECiQhENJBpl0hH0BQGwj9Nz2L6ovAN/kzGyjhikdIm4Riw8tWhxzDoLgGiUyFlHSVHDRITyVONdhFg4IZ3W5YzBYRrFsti6Dm6EnJpkhcvh0Sgyl6XAzJZSg4mXVaItOjGl9AgF+c/AggHnrLWDVLBBv/Qvoi7kL3JR9ukj1Q7ThlCXtyT+Bfq5ezOwcFWpNMgtjrazv2xCHnaTw+91mccJSwO8nl9Ztj3IChuCS1IdfZR99/geyzZ1AnMQXtmrZAp4atUQ4XPtz6PZZ9uRb5HjtLOy5Pb4qpIx5AE0sKB2VTEDVZmIoNDUBhiLxxJiccRQqmenmTXjvbW4GXV7+D9Tt/g9sAdguZPGI0bmjSmZ1RiN1d9fPneGnd+zDHx8Bc4eYNQ79LrsKx7GN45aMVDLDtUUZuY5NDQpzHgGvbX45ht92BeFsMth/eh9lL30CZTuIAzVq1aiE9rTYOHTuKU8X5bCuYYYzB/X3vxE0du8EKC05IRXjy1X/h7/wsJh3q2RIw7YGH0TKpPls+Lv7+E3y86WtUet3Mvs+8eyw6N2qHAlcxHn56KrL1FBoqI8VjwpyHH0eXtCbk58O2gpRUyOGV4NDLKIEbx/JO41ReLo7mncbO7GPYengvHCZqUDfaJmfgkWH3okVyPXz1+ya8uPY9OE063vR0adQKs0c9wk4ypI1fsGElVvy2ERUGL2fIHHp9X9zbow8SEYVSuLBm8zd46+tPUCG7YXRJuKbD5ZgyaAy31Pj5T2Ff3knedBAQf3r4WFzXmlxqhBv/PwnEA62xwdZX3zzuF8QeDByFAxXa68KRE8E+G2w9D8YGBwNh5wvEI1kD/N+FZ6Egpw7a9/ifxogHq+tg7e+/Xp5vHQfrR4HqNVDdBnuPQH2qJn02UPuEGjuRAHH/MRYIc2g/c1GAeKCEPoEa9Z8YPOE6T7BJp3pnUqUpWoRdFaFWDXergNn3SwKDHp/9meItIhJyUES86sigyFcEhKhioUVomC/8UYPUBTMmEIJ4WNXPginj43slSRBPJD6AIuQlinpEqQLVRkRTGp9Lia+bnOvprZUTaCpb3TQo4hQR3qU8gjuVWih+8WryX74Lb2aU4qkJUzhojwuieZCaIlyLuJTbK8muRUbCEMewgQZlKIYi3E7bv8+dw/4rMqaIgbhaNkVbJDT9IvMiVYYAsnpmsav6MyWg8cArUwZE0t4rmQ71Io+fOKeh/ytZoPguVUG0vPFTKpCTTLFWX0l+SKw7se/sy0yVTWpfISthaz4C8CQjUZqQNoySkwJGKWCXYoKF1l0ZVb72ZAmXAp7VOnbpgWKvE5v+/A0lLjvqpNZClxbtWFdL4EVxthYbPUUaQ8w195TzBOLVJlJeTEkeJuRi7KCixC2QU0ieqxzfHvgbH371GcorKtCrS3f069YTqXEpyPaWYvqrc7G38DTIK79pXC08cNtduLZpRw5ZJLPIAmcxB07adCZmXSm1+saDf+PNT1fheEUhs8+dajXAlLvHoGlMKjuPuPV6HM09iZKKMngdLgapLRs2YR10la+RaEs7ZJxGBd5Ytwqr//yBHV5iJT3GDxyO2zv0YDaewOwXO37BM6vegtOsh00ChtzQFyOu7os9h/dyUCnpsYt0bkRbbbg0sykyoxLQolYGruneAwWOUry9ehV+2Pc3u5I0q52J/r1vRvsWrfHHru14a92HKK2sQKLegp5tOmHiwBGINUThYHE2Jjw3E2eMbu57HdMa4F8PT0UybKiEhCW/rMeKL9fCaQCsXh0m3zkS17XrDgecmPDMVBx2lcApe5EkGfHU/eNxQ+OOoJBiJiagYxvWPKkcm/b+hU1//IqskyeRX1rMZXRbDSglsEwBtsYYTBoxGp3rt8Kvu7dixjtvsn0hnUa0q9MA8x+cAlLLU39e/s0nWPT9OlSYhOym96Xd8dDNg1DHksgnNxt3b8G8NStQ6nXC4JJYkjNnzGTe7D6xeC62nTgIh0GG0S7h0VuH4vauPZCsswQH4togdT/GryZr2z8JxCN5j1DMYTgiLpL7h8MT4QBxKCDkf+9w838gIBaK6AsGxHmOjNAHOxj4014f7r1rWs//FF6r6XuGAtXh6i/c34O1QSTjiXFMsJP8GlS2/zuG6l+hnhnURzzSDh6sE9dk8IQrd8iBokU3GhQokmmILz+I7nscLTAcWKn4EBOrqKa2r35VNRF6lSccTf/MlgszN4Ffq/N8VZpbAUZ8gErVt3Pmv6rrVbilghhGWCr6rfJqrKoyv87kv/EIzTpW+crwmwditVWNg6LpFu+i2qYommjlbVTYWIU4lX9pXoLer8rtWbVUFB8I14lDdWTttcEmvkD97EKAuOhbajZDpZCcL4c04gKIi0QypB0mFzmRMIU7CmdCJycaSh2lZIjlfigAb/UBLnqN6F9iF8QONkS0U+ZNynCo2CeS9IEt8lj2RJ/x+Pwr6RpZT+nFdXAqmyQPBd0ZyO+D4hqE84ja9+i+ahAvlVX1q+YiyDJLBHaePoZ5i9/EWUc5EqJj8OxDk9EorhaiiAkmVw8F2FPwKW9SVEmXCurDDX6/flE13AXoZg98CiTmBDpiMyi5JdaE2/Uy8ikJz45tKCkpwVWXd0OaJY5PLU5JpZjy6gvYnn8SOqMBtY3RGN1vIPpfchVntSX4SSw/BRFSPRpJf6434Y+CI5j7/hLsPHuSn98mvg5mj30UjW0pbF14zJ6Pdz/+CGcK8+EsLkPXxq0xpG9/1lezd7eyWSApkdugRy5JJr5ei3d//ortDKNdwPDe/TCiR192GqEm+Wb3Fsz5eDlyyosRZ7Swtvnua/ohKzsLs5a9wZuCCr0XteOTMG34GDSKTWEQHxMdj00Ht+H1D99BjrscstuDAV17YUSf25Gii8bJsjw8veJNHDxzinXrjZJr44kh96FZ3QbYcXQ/nlvwCvKNEuvar2/WAVPuHsubLAeAZX9+iaUb1nCAqd4p4aG+d6F/1xvgggtPznsW24tOMxBP9BrxxPD70adVZ8TKepY7Ectf4LHjt8N7sGDtKk78E2UwITY6BrXS67Cf97aj+9mVJcGtx8Rh96JXy8uw4+hePLpwHhxWPZ9GtKldH/PHTQH5vlCbfvTLl3jt8w9RbqBEZcClDZtj6qD70CA2jUfpz4e3Y/aqxTjrKGOJTJOk2nhl0lMc8Dx75QL8tG87J/UxOCQM734DRl7fF3XMMbCSXFFpO07UpAa5+/kZX+jCHglI1Pb/iwkm/O/1T6/rkZS1pqAvgqkk5BoTaEMQCRisyXMv5qYj3HP/U3Xsv5arP4c6cQlXlmB/9z90r9aPFTKVpbF+ZB+votqM0ef5Av8F4kpF+sC2j2FT5BuaY+tzwWmg5quKRxNASGhuObOc0ohVjK8awEjARqS49zk3qEBKaVgCP3Qf1WbQB6mUiHs1waEK0bUCF36eD4hrtdTnyjj8y6jtV+eAcS2x7mP7FamIjxFXPhQG/GulK+pzVKzp/w6BNkYqMDlfIB5uxx1usVKBuDqg/H8OfX2VjzhzfX47Pq0PDfcDbmyNdErjl+47V1FAuKr/r5q8BBCvyuApGGACtmIzUHXUYCK3FFabKNseJQiWpCfky0LH+BT3UO524MCJwzxHtWjQGPEGYWBHzh/kyON2uWCwmHjjpBh/akAIWTJ6sPiz1fj4x40o9Do5edTd1/TBiJv7I042suTBJ0GiSVGRs7C0RtGeh7Mv1PYL7aapGpukCXbmGlZiNCQDJeGRUeZ18CYgVhcF2euCQW/GGVTgmSWv4odje1gSEi8ZMOqW2zGkW2+QH82x/Gyun9NnclFRXIqeHS9HYlwKTniLMO3NF7HtzHGe3JvakjD7wcfQJK4W766+2PUrXn9vGWuN5TI7RlB99BmAWD0x4lX2o+TZT5l88+DAez98gSXfrQfppqPcQJ/Lr8KEW4cjFiZOEf/Tvr+ZES902xGjN+G2HtfjnutuR3bBacxYOJ/14R6zAQl6CxY+OhNNo9LYS6cCHry7+Qss++ITFOklmLzAxH5DcFvnnqx9tsOLBd98go9+/JqZbZPbi6FX9cbQ3nfg171/Yu5bb8AeZ4ZUYcfAS3tg8l33I5qvA97f8T1e//g93gAQEL+71y0Yet1t3EPnvPUqfjqxj7NskkzmoQFDcEfHq9jbm/TxBHb3FJ3GvHcXY29+NuxOBy5v1gbXdr8K6enp+PnvP/HON+u5z9H1o/vfhf6XXoNDecfx4PxZqDQJt6mWtTIx94FJqG2MZ533l3//zIw32RDSpqdhXCqeu+8RlrVQn/vjxF489f5CZJcWIMpgRF1rHN6ePo95+hfXLsfnf/zMkhiLB7xxeOj2Ici0xjMQ92WM/S8Q52n937Hp+J8AxM8Tn51zWSgyMRBwvZj1q22vf3qDFags/nN4oJ8D1XMkmyBfQjjN2st1p4BwX9lpnVRj3ei7ZhxfSBv/F4iLGq6GfRjUqboKTQrvcyu6CohTIiBVluEjs/nIUbgHEHNFOypVjeFjqhWJNsfMKQg0NPssWE5OrU1hX0oSEh/wrpYnXCP7VkCFKi8QsyABI/HFQoLA+4qgJwGB/hBogIryqKWqCqTkxym7Sf8yBwTbmruc8/kA0pRAE4fahv4TVCggrg74cJOaf9n9rwt2veglgt9n1ludFdTOwq4ZtJET7S7uo2TfJJCqBFiqZeMNoJIhkT9JXZMDL5WMTEpTMwD3csooTsVO2miTgXOkssyFsnOyD7mg3XnSoVcjkUqlx832m3bZjT3HD2P5Z2tA6cxH3TkY7TOaUzogBh5GMlEhRpyCDjl7o9Y+UziVVOg9eHH1Cnzy6/eotOrZxaPfJd3w2KBRrK0l1pKZauqnpG8ntprkMuy3LWRb1TZyER4VqicGXCZ6PyVDJIF+YqVZJiV5WDdOrDNJPojdpraKhoXS2nAK9nnvLcGGfX+iUudh549B19yE4df0JfE8Vn+1AQdOHUdJZTmKcvIw/f6H0LJJMwa3Ty2aj19OHeT7Z+qj8cy4R9EupSGKPRVY+NXH2PDrDywDSbXEYOawMbiyaTtEyXqWS3CyHJIBeclH3IsiSPjw12/w+perQb7nMW4dujdvh2kjx7HeXg8jNh74jSUZBGCtbhl3Xnczhve8DadLczF9wUvIKsnnekgzRWPpY8+gZVw6+9PbdcDi79Zi+dfrUG4ByzlmDhmNG1t1Zba9BHZ8vOMXvLX+I/ZT17k8uKZJOzw8Ygw27/gDb334HvuBxxotuKNNN0wYMBwJMMGuk7Fm92a89OFy1niTV3jvdpdj1IC7EK2PwhsfvI0Nu4SNIJVnxPX9MLpXHySTltsroVTv5ee+8M4iOC0GJEXHYvQtd6DHJZfBBjO++Xsz5n38Dsq8LvZqH3jtzbjv2gE4U34Wo557kp9JspVmKXUxZ/SjqB+Txj7jPx7chn99+DY7rlA9p+ismHP/RHSq15IZ7R25RzDtnTdwvDgPVp0eqQYblj/9Imw6G5ZsWouV325Amd4Dm1ePq9KbY8rw+9EwJgk2zhEgvgSLpti+XmRGPBBACTQ3BfrchYIJ7Zwb6j2CzcM1ff5/iq2tyXPDrRs1KfP/70A8UF2FAtrhNgy++yluBGqiNB9p6nN5UzaNyud8YFwbdF2ThvT77H+BuAIGqzHBPiBenT0+t561yFVjZqwCKN8FBBQU2YQiC6iaksWH/KXa1YJBfahTAfZa9lmd2PkmAqAJHa1ykUqw+uTh1e3jfEBcFfv6ZsjqpQ2C0c9R3vgKomw61J+FZlyFm1UvTY9l/bPmAcFYeW21Vp0qKPWn0dwHA8TaEvlPjgRKuSsEGEz0F/+BUrWt0FygsNC+VOl+gVA+fb//IAwExPmhaj0JIK7GAqjqf1Efgh2vAuhqfSif0lgPstRfFEawysRo62SQRpuO9e1uFxJiY5EYJbysCRgJsYqQqXDSTrq9AaDgSmLEd2cdwKKP3sPfucfZ9q9DvSaYMPxeNE/KQBQp1SXFp54DQgUQr2LjhUSGQOnirz/BB999gQqjDJ1TYkZ1dL+7mHGl91A3bMSyUz1Qhkf6CgTE1URA2hZVne7pKpXtpjald5FYj69nzXKxxw6H28UZIUnmECUbEGWyodBdjqO52ZyM5syZM8hITEXHVu1hhwsrPv8EK//4ngEfBej1u6IXHrhlMD9n4tyZOHA6ix1GiCkmycbVHbsw4HvpvSX4Yv82TmpTW2fFC5OmoVliOrbs3oaX169CTmUJZ7Qc3LsvBne9FummWNaYU9gtSeEIhFNQqVunQyEkrPnjO7z82Up28yANeIf6TfHMA5M40Q6B8w9+3IAlGz/lBDnkcT3mzqHo074nCqUSPPbKczhRlMf9IkEy4LUHn0CnzKagMF9ydnn181VY/cu3KDV5YZRkzBz+AG5uQQGZFC+gx0+n9+KZJa8h21PBEpQM2PDazHn4be+fePO9ZcjXu1lm1LdpJ8y8+0EG4iTb+ezwn5izYiHyvQ5YjCZ0Sm+MsUNHok5ULSxd/z7bDBLDTycjd13dG+NuGIBEmNnZhpIYvfDxCvx8cCcqZAmN09IxY9gYtEzIZCLlx71bMWX5a+zVTt7pt3TrgQn9RqDUW46h0yeiyOvkzWaD+FTMvu8RNEvK5M3V7yf2YM6qJcguL2LATJuAWSPGc+ZTGg/7i05hytuv4mjRGRhkmfXfC594FmkxqVi7/Qe8/fnHyHNVwOiR0SkhAzNGjUPzxNqwKaddvKFkIwBFJuYX53AxgFs4wKZOQcEA+vlgilCg53+bRjxc+f8LxJXZ1U+q4YMPEZIhvn6oxTFVnbOqGVSrWt/n1NldzdStkqnaFVwV+lYZbFVJflV6UEuBC8MJ+o04dRaSV9VamUwK1DHrs7BmIO6P5sL1nnP//m8H4gJ0VhX+3y2I58oNENTne6MasRPiKhHLGJrHDtXh/B5ZTY0e+r5+kNX3Y5V7yDllFRWgvLfG5k8Fof5a8Uii6hVWku+raI45O6hSOSoA5Y8p6JKOhOmLkgzx9kH5mbKLqoBbTdEuRoSQTqjvTgPEX6+lLauvNZTyMNDWNJHqlK7KXwTu1WQZVYMtlf2NWrXkVGE0UPZJ8XgGlqzXFcys9rn+chsBAjUbNk08q4AzqoZUM1D5wcIWRvuOVf1YHJWp9UoTCLHPom4o+JIiLkXd0f2J6ZUlif3uCQw6DHocKMjGs2/MZz1yUkwspo6fiLZp9VnHS4w1nxCxn7gIiKVyVSpuFX8d348Xlr6Jk1I5n/rE24HJI8fgmg5dOSk4J4wiZl1RpZPuXSN2YTbeQVprdwmefvEF5JcUIT25FibfOxb1ElLZLUTnoQRVBiUDLOnZiV0XZ1YESpntpwRZyvtR4hmSM9C9nV4Xvzu9AYEfE8D8MN2TvwwGlHmdqCDLu4N7sH7zJuQUFUByutGkTiZG9r0dtZJTsPfEETz14guoMAvw271ZO4wbeR/Megs+37IJS7/7FIWOCli9elzZpiPLL+iZs5a/ii0Hd6MCEgPRUdf0Qf+eN8CsN2PBmnfxwbafIJn0SJINeHLsw+hQpwU+/elzLPlmHZxeCbV1UXhp8gy0jkuHTcm4qbi++xw4XHodiuHFl7u34MWPl/OmgcByWlQcFsyYC4/HjdNlxZi7+A0cLz/LyWZITjHpnrG4PL01ymDHY6/PwZ7Tx7g+YpzAC6MeQY/mHViaKln6qQAAIABJREFUQk4hc9csx4Ztv6Dc5IXBCzw28B70aXsFZ4+k9txZdIytGrNgh0Nyo545DnOnP4vte3di4bvLUGz0cN30zGiJOQ9MYnkJyZo2ndiF51csRLarhMdPk9haeOy+sWickokNv36LVz9dyXIZqwTc2q0nHu07FEmwct/9K+sA5q9ZgV3ZxyDbLLisRRs80ncwmsbV5b7xW9ZuTFr0Inu125wyrmjVHk+MGMsBl3fPnIizHjsnKaJES7PvHocO6U15/O4rOInnP3wbu3KO82cTvEY82X8Ebu50Ff/9lLMID782hz3Q6SteNuGlh6egWe1G+J0SCb3/NrIcxZBdEtrE1cb0ex7EJakNYOWuL7zEjWpQto8oqR4VFPT0LERgX8DTyAgD2CNdv4JBjEBrehWeOjeQXv1bJM/1zTt+p56B1nEtvtDe2//EM5LnRlJWbTki2YjUHKKJK7R1EAzD+GMr7edqUpZQ7xiuziNp13PqqdphvDIO1MRuPjJKz65zgnASKwitY3wwqmZEpjVBJvWBiJUiIy82GfDSGa6Y6+kmbskLk4nmLcBDskkjrSK0mHs5mRlhEtkjKC6DgYC4JKymqzJiEPUl3kGJ1tPmzQjXxlrQHahv+7ejVkoZrn59wZrB2MgL2RGHOnoINNj9K+J8O3G4Qgcb9Np3CjYY/BtD+86hJolQ9VvTiThch9H+PSxzwgNH0bzTN0WGwEmDNGCYk6RQB1dwEP2s6t7pecRO8o5UZS4VKQLLIvyBuKhckbzHb4PlO1FQmFN/IM6XajKCqiBX/F4JdVW1YPReitaf8bbHAwPNCjo928wZDArMVPTK2vKq2RDpvj4LP03FiudWBWsKezMFziubB56L/DT2As+qpywyO3aIDYKQm9CkU+l2wGyyMntI7Ddl2KRJibIhetxuyCbyRXbiq22b8dJ7SwGLkROzkBZ58BU3INqjgAaSQJD3vSTBZKTAPxkenY4zGP6dfQjz31uKPfmnYDQaUc8Uj8dGjkGnhi1hkQELMQsUvKy0g8ejpFNXrPnIoo+C9kgmsPPwPhQVFyHOEoUr2naCSYYC4ukWItaCgBNNlASQBBDnFhEBjEpdVnicyCktRHZBHn/ebrdzOvQGtdORHp2EaBjY0k/yeFjTXEmBjLt+xcatv+L3Q3vZEs+sM8Lq9OL2q67FrTfdgtOlhZg852mUmsXG4opGbfDwiPuQYIzF9zt+w6vr30e+oxxW2YBLG7fErFETuR3nfLAQ3+34A3YTWKowuOs1GHrTrYjSWbD8s9VY9utGToyToDNiwqj70TqzCd795ANs2LqZrRs7JtXDnIcmo645XmTcpLvKglFlzkYGCIiXwINNh7bj6RWvodBrh9FogFVnwPB+A+F2uHEk9xR+/etPOGU3l/2S9EaYMOx+tIithwK5DE+8NQ9/Zx2CR6/jJDczh4xB73ZdYWaNuITXNqzCmp+/QanRA4vegGG9+mBEz35I4l6lx8GSbExfOB/bCk/BGGVFimzGs1Omc3bOlxa8jmJi0j0yOsRn4PUpz4L4YZL6/HpqP17+cBn2F2VzH0s3xmLy6HFoU7cpvv/rF8xbvRwuow5mt4xbOl+Jx/uPZDkMncZszdqH1z95D3tyTsBt1KNdg6Z4augY1LMlc039lXcYY1+exUA82imjY/1meHbc47x4jpo9CScri+EyAmnWWDw5YCR6Nu3E50SnKgoxd80KbD60C5JRD1OFC4/fOgwDul/Ppc2hE4TXX8Ch/NOocNiRbIrC3PGPo2nd+jhekod5by/EzjMnuJ+0iKmFaaMexCW1G3JgJ82L1GdNxDjQgs9ZlAXz5k/lBFoHAq2Foda3auREALIo7LyuzFX+QDYSsOa/Nge7RzhQHAyIq2trMAAcCogHW5f9127/zwUqg/9zgoHVUHUWrh0iwTDnU7/n266hNh3hcFOga1WraHHSrcnToq7B1Hf1ekgc60axRyKHCjPTkhsgMK3YIgu/XQ/gcQMybfeJklGwCRkK6IziVwaiZWhxp/XSKIC4SbiNqaemnOOc8nMYRbIwnnl57VVcxJQT6VBAPBwuU4F2sP4aCIgH678MxAPtOsM1dLhBGClYDARs/SehSAZsTZ7nD57Ddc5Qu8lI6yESIK6doMJNxBdSXjFmBKvO6gEGCeJnAksCfAom1jfBKf8QEgmNFkT5t5YRZ916BEA8YEdXd9K+TDTnqmj8Fz6tswdvtH26eiHjIK2/JLn56J0TvriFkwgvpoq2ho+c1RMCpV4IQGrPLvyfy1URxIbPd51Svz6pj1qnim86yT4I5JLmVWiaST5CmmZKM05BlRReKQztKfiR/tPpjCiCC4s/+wAfbf4WklEHvUPCnT17Y8LNQxBD2QsVfThbEjKzTWwBOX/o2OnijKscn//6A9774lPWLPfp2hN3XncLalljEU0sujgWYV01S3aUoGGdLGwQ9XojXLKXPZtdygkD1Rb5O0exDSPg8njg5hMWPYq9laiUXChz2lFUWsKbjtioKNROTuF3o8ftO3EYG3/7GUdyTuJ0wVmYzWbE2aLRpWU7DL++L2ugKa081ZNdZ8CO4uN4atHLOFacBwcZ0shAlGyEzelF365X4/a+t3Iq9glPPYkCvQjg65LZHI8Mvw/p0an4/fBOPLtqEXLtpZzavVlqOl6b8DSPh9c2vIv1v26C3aSD0e3FLW0uw5g7hiLOFI2Pvt2AN79bx37WUR4ZD95zLxpl1MOit5di94kjiNab2XVj2A19kWyMZjafe54CxNXNJkmLykmKcWQHnv9wMY5VFMBrNUCSPDBI9HmRvddiJHmMhFSTDbd27YnBvW9DNKycnXLqivn49eBOOPXC/3piv6Ho3/VallOQO8mijWvw3jefwW7R8WnCrZdejTF97kRDcyKX86izAOPmzMBxbznKXQ5kWOIw6/GpcFRU4rlXXkQOHDxuMvUxWDTzBWToyIRQhx3FJ/HSB2/jz+xDvNlKkgyYfN+D6NqkPbYe3omZS1+D0yDDIgHXtrsMUwaO4oRKtAXbU3ACz69cgl2nj3N/b5CUhqeGjEb7tCY8Xo84z2LgjEdYmkLBq43ja+Hlx2fCqDNh4suzsDc3Cw6zjn3hJ9wyCDe2744omJAnleKVte/j662/wkVt49VjzLW34q5eN7P2nLJvTnhxFvblZsGjp+BdE6YOH4POrdqj0F2BFxe/ib+PH2THlYbRSWyb2Klhc9bW0/xm0OlgUlIcy3SS49v8h56NtWtpIPDn/3f/NfF8WPZAwDTcmuH/nECbh3D3UNcWLagLtsaHW9dr+vxwmMX/3UPVazjAH6x+AxGXWkB2PmA/UJ3XpKyBgGKkuEX77KDt5XeETKenso5oJErKQkkNKYGYYKaZfNMLMpxtC2hd8bihY/ZbAiQH4LKTp67wV+NTYoMA39YYgOYQ2QgYrYDexCCesLlgvimImzOjsFsYO+IRUPfZANOKJjYEYkYO/hVoTGrxWSCsFqjvRzJe+F6BgHgkF0fSoUINpFDg37/jhhuwkbyvfyX5TxT+lay9ZyTHOuE6diQNG+qZwSaGYDvySAYqjR+hNed0MdwxFf8NBubM3Gk08qLD+NW2shop65MiV9FkYySGXZu2XrVB1EQxV9t0VDVMNX2376QrQGPT/WmhpC9m5DVAnNOe6yimUey8PS6J/03gwWA2wC2L1PC0+NJCK3YnWq1+9YDgcwavn5dwIOAecCJW5D7UTsxYk7e3Xo+z3kpmaElSkVdYgLLKCm6LpOg4ZKakoUPTlrDpLayL/nTzt3htzbtwG3WINpgx+Po+GMlBcRYG7hSw5nA5YbVY4SVZC7Uy5xYiv2sjjpXm4I99u9jJon2jFmhaOxPRHmENpzfp4fBIzNDT6QFz814vSzNo8jRIMnQmEzt/lMDJWR2ZjfbIsJEzs97ApyS5rjIcyTuNXUcO4MipLBSXl8HucvJJgNlkREatNHTv1g12pxNrP/8Mx8+cZk9y2lzQaQppy1OMNvTt0B3jbyMnEQMHXh6pzMdXO7Zg4WcfMiij+TzWZEGqKQbxshG3XX0tena7GkVwYuyMycjxVnC7dkxrhMfuvh9N4tOx89RBzHjvDWRXFMHg0aF+bDIWTZnDau53f1qPD779HCXEoDjd6NmwNR4eNgqpUYlY9/M3mP/FR/xcmwzceettaNygERYsXIiiinLUssTgoZvuxE2XXsEOLLQx5YyXpFRS+ib1EwpmrNQBf+cdw6SF/8IJVzEkm5Ez+OrcMrczBbkanW40iE9G78u64foOXdAwJYMTOJE8ac7qt7Dx799QqZdZBjKqV1+MuL4/oiipEbx475cv2GaQNOKyWxInAgOGoX1SfR7tJz1leOiFmThQkc9OL5TZc9akJ1kGNOmpacg1uaEzGZEiW/DalFloFpXMOvxTUjkWfroKX+z4jWMM4pzAQ0PvwXXtr8CR/CyMn/s0nEZwYp1r2l6KmUPHsM0gLYOnpGIG4qpdYLTehEkD7kb3th3Z0/uUuxhDZzwKr9nAm6om8bWwYMoc3rBNXzQP244fgMti4Hvf16svBva6EfGwccKlZRvXYuVX6zkAN8Fsw8Au12BUv4GcXZM2Jk8vfhm/79sJg80CudKJCYNG4NrLr+KkVGu+XI+sgjOIi45BZlQienW8HA1T67BDC80vLBFTTwQVaYpItRX6KxAQ187bgebqi72+RrJGXigQD1aO/+lA/ELwRSTr7MUG4pE8MxCWOB+gGKjtqoFQZrc5kEg8kuN2CIgTsKYTTz0novN6jTAYST4iTpIYEHtcMBGg8DiAylKgvBAoKYCzuBDlxYWwl5fBaBJ5L2A0Iza1NqLSMoCYJCA6SYBxzrVApBrpwMGSSqJ1yCBBYBfljF5ZmDlmyxejpcb4iT+GYrADjddIGPFIxp3AVcoTggHFYDcKtPOL9KH+nwvHOIcaKOE6ZbBjgyq8V2VrE6xMkQDxUPUU6h3DHV+EK19N6ty/LmhQiMOfKiDu02BrmF7WU6sp0xXJto8UV4JFGYgrGTbVo3eBjNXkNGKgskbcJ89QXLGDBI5EVDYlcEq11/PZ1ylstSijzHIGShtP6cYJiNPnCACTPEXViPOiGugYuLo8XDniCiBD0chs1EROygjnb6pEh4l35WfloI7BZY6jBN8f2I4vf/8ZWYV5LLVwuVzMllPSlMyYJIy8uT+6tekIC8w4VZ6H+SsW40DWMWTUqYt77rgLHeo2QoKO/EvI/ENi5tlkNrP+nNxX3JKbk9+4yOscJC/xwO11w6IzwuzRIdFo5vZxcjAkSSdcKHCVITf/DPLOnkV67bqon1YXsbIJZp0ZZ5wlWPXZWgY+hfkFSLPEYNjtA5EcG4+CyjK88/U6/H5oD/IqSngDUFpaCrPFwv2JmBMC4wlx8QxyCvLzub+QVpmCJOk7/RzjNaCubMWUkQ+gW9O23H225hzB/FXLsLfgFN83WmfCTVf0xA2dusPq8KBObAIS4pNQABcefO5JHHYU8OarTVIGnhg1Fq3j6+NA3jFMXfEqssoKoJNkZEQl4M0pzyLOEI0N23/E8g0fI8dRxg4sl9dtjEfuvg/14uvgi983Ye76lSg30oZEwq19+rJecd3addw32tapjykDRuKSOg0ozygDOS0QV/u1AOJeHCo7i/GvPYvjjiKU6yW43RIap2QgyRSNujGJaFuvEdo3aIyWdeuxnMLKzLIeJfDi5c/fxcc/bUS5QWZ50h2X9cS4/sNY508yoO8O/cXuMKc95bwxq2uIwVP3PYQudZvxWDyjc+DB2dNwsCKf2yRNb8O86c8gxRyLaXOfxfbibAbUNkmPBwcMQ/8OVyIWVpyFHQvWv4+1f/zAm1myf7y73wD079YbZ93FuHvGo+zyQmnquzRuhRmD70emLYFBq1tnxEdbv2X7wxKTIAAaxqagZYPGiI6Lxcmis9hydC+cTicHoGaYYzF30nQkRMXjpZWL8e2fv0KyGhGtM6Jvu64YN+hu3vDQEvzx5o1YtPIdeCwGjlMY1KM3ht7SH2aanAwGbD6wA1n5ZxCfksRSr+ZpGUiNS+RZsMRRzoHPJE0h9j7VFg89jRvCCko+LhqLPJb9Troinf8DrSWRAPGI5sIL/FAgIH6Bt/SBm1DlvtD11R9gRvrOwdbe870+GNYIBcQjfdaFfi4Qtom0/MGxnjgeF9a5YmeqYnKdzs1J5RgIe4jMIjBNUlEiuSk3gQSdZAecpUDpWbhyT6A06wjcZ3OAijLo6VRQljm/AeeeMJsgR8VAik1EXL2mSGp+CUCWscZYSDDBS9mo9eQxRQny6CxZnNqK91ID2MjuV3EmIyck5X3PPXOvXtvB2i8SIB4pfvu3AfFQwP1/KhD3b4BgG4JQgyRQZw9230AbFK2P+cUajOp9mJXzeRtXD3hUgaTah5UYJZ++lcae6tesLky+zY1AneLLD4hzRkUViLO937lBuDUpp9p3WJ4SQOtNmT/paKvM4wD9mxZrks0QsxVvsYkdtBJgQvciGYvPQYZ3DqoWXLwV69C5bCoPJnYmPsbepwmvyqqqRKkI6K06LihAnK5zyBLLDA4U5mDOysXYe+YkH9nTcRvptK16IycZiXUBs8dMRPdml7DcgZjlYwW5+HvvbqSmpqJ7u86gtDFG1veTLo903cLekMA3TYrkLmGEiZPS0xRK6crpENHMPLCMGI+BGc9y2Y0Kg4wj5Wfw5S8/4OjJ4ygqKkJiXAKu6HAZerXrjERbPDun3PPYgyiSnTCbzGwJN+ORSWiWUh97cg7juXcW4XhZPkrcDuiNBnZSIfa/3GmH0WqGi44QqR+4Jdh0RqTGxKNRg4YotVfg8KkTKPO4mJ2Ns8sYcNV1GHZdH8RZ47HxwB94eeXbyJMqeAK+tHErDL7uFnRNb8OOILQVIT7mNMoxcf4sbC86yX29SUwqpt47Dh2TmuB4STYmL3kRR4vzuE/UtcVj/oRpqBtbC5uPbceiNStxpCSPHVDapWRg4t33oWlyfXy7fTNeWPsuinVuBmrNmjSF3mjEvj17+V1vpIyON92JRuZkrlM+HKVTBjXuWOkjBO7Iy/tYZSHGvz4bB8rOoFInIc4Wg0HX9kXbOg1ZjtMsLV2kWpfBEhrK+uuSgVKDF+/8tAFLNqxGmVGGRdbj5taX4/Gho5WgSi8OVeRh5sKXsa8kh082oh3AtHvH4cZml1PEAI45C/H4S8/haEUBb1abxKXimYcnIzMqBQtXvY11u7fgrLsSURYbujRvi0duH47atiTurx/99Dne+fpTjsMgN5Vbr74OI264A+VwYsi0h9i1hQJyO9Zvyox4y5i6HCxF6s9dhVmY8vLzOOWp4M2gxaOD2WCEwWSEU/agUpbY7jHJY0T9qETMHP8oMpMy8Mba5fjy502AxQSzB+jdtjPbJqbaErh8fxzahU1bNiM6OQEpcQlonpqOjs1aiXoDOICVLDyNBtoi6VhL78sKrIxJGgl0VE4JkMysMRVEBI1jwa9VJQipNlcEmLj85/9IgTjPMEqW2EDkQKC14nwBqW/eDhLwX5P5ONB7XQgjHu7ZF0IIRgpEw71DsPpT2+P/IhAXZfIKe1722ddkZOZNqmDEBeMiRg2tvl6vGwadC/DYgbJ8/q8s6yAKD++FtzAX0ZIDMXodkxecBE7FEAaSI+pRTKLLpDqo2/oymJu0BeLSAEM0JErDptPDSBOt7FFik4zQk4yFF2iSuBAQp1WY7H2FFFXsq/2P+f+XA/FIJgxtEcMdCakDONznIh0ooY7O1IlPO5lFAsTDTQThdqKhJoNgk3igOgz0/sEma/X3DIA0GnGFsxZ/Vi1hFO2V2PuqAZFVoPQcEXW1DJzC+k71eGHenfTFijMI2/EpQNxfb12tL/npUqgdfe/iA8WaQBEV6MhePlKukN1sefbxlxuw++AB9LqqB67rfAVivDrE0OEZjV3GqUKn7ZtY1eBPTUX6xq1v7Gq8sNXTOZ/doHKhCBevLnlhnO6FS0+JcbzYeuIgXv/kffyVn8W6awIlNBGRNIH+M3mA2uYYvDXtOWRaE5j9JMBc5nHy0R2BafIQj9FTSJ/MbDo5rBDwpn+ThjivrIgT1LgrHWjXtAXX4aHsEzhTVICcnBzUT62LPl2vhgUmDoT8eucvWPHNOhwvyoPd5WDAa/AA0ZIOg3rciMH9BrEs5f4nH0GBzs3se6YtHtMefARNk9NxuuQspr71Mg4W5gBmkmjo0CqjIerVrsug/Mc/f0O2vZiDBMnlIyMuGXddcxO6tbmUM1ouWrMCP+/fgcKyEiRbolEvOhEz7h2POsm1sWHbT1i4+j1UmsSm6r4+d+LOLtdzMKFBIqClZ7Y5H248seBf+DX7ILOa6eY4BuLdardCbmU+Jix6gd+Pjk9TTFH419jJaJ7WCAdKsvDKu0uxI+c499emsSl4bORotK7VGJv3b8Psj5axewfpEE0cvS/al8rYIiUdj902DJemN+EARbNGksKfU/oD9U0XKKmPC0PnPIYj9gIFlOoxa/REdKvXhr23rTJtlMAJkyjgmKM3DEZ2XFm9YxNeXLUU5SQD8QLXNmmP6feMQxqsPO4oqHfB+g/w8R+bUOF1IwYmDGQf8r4MKA+V52Lmq/OQ7Shh4NkyoTbeeHwOEmDEiaLTmPnOm9h9JguwmmAk6cstA3B15+5weN1Yuf5jfLN1M0vIyFbx+su6Y/ztI+CEhFFPT0Kesxxuj4S2mY0xZdA9aJ/SECYPwWUZLoMRX/z9M95YuxL5rgpxQqQknlKddkjjfXmjlrip29W4ok0nFkhtP7wfR0+fhNVqRd2kVGTEJCIzOQ1Wo4k3BF69ARVe2l7SBkiHOL2Z2XBqF5ckwWOkMS7sPel+VEfU13yBwzTm6HCbsrPSSRJJ25R3o++czZVkRhG6bWnXk3BrTDAQGwrohVr7ImXjgt1fC6DPd431Zw2DHfH7r7vqzzXBFOdb3khP3AO9SyDZkVpXNSnr+dZvpNcFIzvDXR9KmiLGjzgSN3iJOdLwUyQB8THiHnJKEGyE1w44SoCc4yg+th+5B3bD5q6EzVuJKNkNs9cFHY85vchETWsyW766IVOSOYMVpR4T3NZE2DKaIO3K64CE2oA1GR7ZAD0nV1RNFESQphjAio0w4xElYF6N8QqzAb0QRjxc/frG3oUGa57PYNW+XLDdsnYgXiwg7j8pqhNjOKb7fDuxfzm1E16gQRpqIq7JhBTsuYEWAkFOi2DNKslIdSDO9RagRwXdTPoipgXoqDJbVKwClcXMH4ir7VNtkfMTXasgXBG0Cx9z5RlqnapuLmSZJBsMLK/47I+f8OmmjTiWexr162Rg8t2j0SotA3GkieZja9JPE18nLAWF9rNK/6nVgVYrN4mTFWtA7X6hup+8hj1XmXSvyMhKzhB53kqs/P4LfPDD1zijc0I2GRDtNSDWYEbtxGTYjGbO7phstGHuxCeRrI9ixtclueE0yixBIJkNAY8YIwFxPSrgRomjAjkFZ3Ey/wz2nTyGE7mnUV5ezoBt3LB7UFpWhuVrP0Kpy47i4mI0SkvHvInTYYUZ2Y5CLP/8Y6z780cOSqRWpEBRvcvLadhH3HArbr/hNhTDjQefewJHKgr4fUhiMH7Q3ejWpC3OVhRj2tuvYe+ZLGajEyxRmDzqAdRLqQ2zyYR1332F1Zu/YXcPnUdGyzr1RIr1uHR+3tZje/DsigWo1HthL69Ak9S6mDL0fjSp0xArf/gMq75ajwqDh5n0R+8ciZvbdUUtWGB0emA0G1GhAPHpS+fj+yM74TXqkaq3MRC/OqMtCl2leGjBHOzNP8XWWWRn9/yYx9ChXivkSIWYt2whthzfz4mNMiyx/O6X1G6KrYd34ZmVi3HGU8n2i7ExsQwEc3NzYbZaYHXJeLjfYAy47Bp2J7HQZkqxSlVBHY05AcRlnIUbo16aiv3FFBrpgdklY+qQMbipbTckwogorw5GjpdVBFiUaEzWo0TnwZeH/sDsZW+i1Cgzg9yzUTs8fe9DqMtKfaAMXnx/6C9Me2s+7GYdTDoDLm3ZFiP73ckp5f84tBtvrXoXRa5KxJtt6FavOaaOHCeS70DGKxtWYtWmL+GNtcItSagTk4gWjZrwJm//8cOcpZLGm8XhQa/2nTHprvt5BI17dipOFhdwGRul1cFDtw1G98ZtESeMK7nPVZjASXR+37+Lg3hLK8oRHR0Nm9mC1LgEpCekoGf7zmiV2RAxBguD5yJ3BQdak36ejqBj1JgFPgESwcgetu0UfgjsZU+WlwpIoJMLkqfR+KTPUL80cHCyh+MavE43tzdFk3k5RkITsO2TwSpAXAs8Qqy4wcCaP9H075j/QwED/zXmYq3t58uIRwpi/IFvpNdp1/V/an0NhzHO57nnu+EItNmJtK4CXUtAnNZKhrsqEPfJU8hkgAA4acElwOMEHGVAYTbcZ0/BnnMcpSePwugoRzTNeV4HDB4nS0uEK5GBTVE8Xg9LXCxm0pp74fYaIOmtcOhssEclolanLjA1bA2kNQH0NiVfhqIjYx5eAeJK4j1izcWwVd2Ogkd4BNtI+f9e24ahNmYhx57X65UDDcBwDRSM6Q13Xai/nw9jXdPn+T8j1NGhf6WqE0pNBk+kgyYY2D+fhtVeU5PJNBCwrvZ8WpQUmz1y2qAgP1rM6DtZ4AlXIi9/hhjPaqBZaShfqmgFtaoxHup3nri0AVAaIE5HYeyAQoOTJCR0ACaT3zYNeZE0idxCKH06yQnoM06djAI4MW3RfGw5tAeSiYK8gOE9bsI9N/dn5o/kBPSuFHRmoKBJVk9XDWYCQNQ+BDi4PlVGjCQttMgr5qfEVnJ2R6MRXknUjVbao/qd81G4R4akl1Gsl/DL4Z1Y8sUn2H7yCFxWI6KMZnRp0AJXtOmIlg0bw2aywOFwwFvhQNuMxog32uD5UvcNAAAgAElEQVTwuGE3ePHboV3ILy+BVOlglvyqDp2REp2MY2U52LDpG2YQD+eeYg23juwMnW6k2mLx/BPTcSrnNJ5d9AocBopsN6BJrXT8a8KTiNfH4Ps9W7D4k1U4Un4WOosJqbYYtGvYFCanF4ZSB4Ze3w9tm7fjup302mz8deY4XF4PSylG9b0DfTpdwRuBp95biD+P7ud6iDdaseTpuajF6X5k5LqL8fC8pzlYkoBPo+TamHjbUFxerzXDtVzyKF/xJrYdF1ksiRWffvcDaJbZCO9vXIdPvvsK5QYPog0mTBs+Fr2atkeK14RoGDmDo8uoRx6cmL9mOdZu+4kTzKTobZhyz1jc2KgzijxlmLT0RfyZdZBtHYnpnz7sAfRs1RWlsOOFFW/gh4M7oDMakKwzMxDvktkWO07sxZwPl7FshdwzUpOS0aNzV3z/wyYOtCWJSKe6jTBz1Hg0NiewbIOi+cl60mA2MUtMfZNdckgbDwkTljyHP47vg1uvg0XSYeS1t2Jor1uQBhv7kKsZg2k4UFwHueGS48pP2bsx9fW5KCHK3O3BlfVbYcbIB/m5qoVhPlyY+MYcdilxeD2w2WxoUb8xp5PftmcHcvLOcF/NjEvGQ33vQq/mnRDNq5URf+QeYp3/z3u3w0UBoSYzB4oSKKdTDvJxJwbbUO5Er7aX4qnh42GAFy8tXoDTRQUc6Fk3OQW3XXkNLmvYiuU11P/Ja10y6FEKN/LtpcgvLkKFvZIdWhJi45AYF484UxRrv1neQ24IvFEWbBc70CjB1dptrp9iTPzIyWWrFlzfJpnmMo3tajXJGQeVidMuTkql2WX75qcIgXgkQDHU/F+T9SbQehhqDQrE9l0IYIt0fQ30jECEWE3KHq6cwcrl/9xIiKxI2tQfhGuJMPVdalI+7furzw91oq4tx4WSiYGwEK+4OhqLtJ7xQGFJOI0bEqAZac1xVQLOCqDgDCqzDqE8+wg8RWdgtJfAKDlgpA2wLMEkS2ADQsXK0KMz+GSc7OBGvuLK+ZVHZ4SkM6PSaEWxJQYpbTojvtM1gC0JsEQxjSYse4V1oZgDBHOvSkOFT5fP8PCcYVMTcvaiAPFzvAuVV4p0QJ0PUAwGnv8dQDzcRKXtsMEGaE0Gz38CiEc6SWgnBgbNmgBNtYzMtBqFTRD1aAJbOgWQi6yJisaSrvd4BZvEHvtqcprqcmoBtBWFtbKQqbIXVWutLp7VPqcGOxKAUfa0lV4XnHrhTa0MMz56J07Y5JH5XUjrXK4Dpi15CVsO7Ua55EaiJRoDLu+J+/vdyfIUMwVusD5ctSQjr2rJ59pCmmZ1GaeAP077rhxrUVZBAuA+m0QPQSTFrk7RnKuR4j72gIC8R2Z7NwKKL65ags+3/wa3zSR0urUy8OiA4awRJjAVxTIDAl9uxLFIgTy0PSAhw/h/zWSnB73bi2Z1MjF20HA0z2yKLYe246WlC5HvsaPc64beaubAOQriqxOdgDlPzsCZ4kKMnzOd/bAJiDetlY7nxz+OOEMMXl61GD/s2ooCnRNRNhuubNEO991+F+K8JpSdzEWDhDTEJiRwZsjpb72EH4/tYV17ot6CwdfcjCFX34gKlwOzPlgsNkAeCfE6MxZOew4NbalcrkK5Ag/Pn4WD+af5WkoJP7HfENzQtgsH2hXBgZnvLcCm3dsgW01sXTht+Bi0b9way79YjXU/fsuMOKVgf2Lwfejd4nKQKpsCW12yBKdBZK5c9OWHWPnL1+zskmSwYeKQUbi5RRfOrjn1nVfxy8FdzExTVsvJd9yDGzv1gANuvL5mGdb99Qsz6ZTIZtI9Y3BVgw44cPow/rV6BfblZ/NmijT89w8cil+3/IY/j+zj9qGEOQ8NGIbbLumOJNnEpxDsjOPjY8Be6ZTAiOQjsz5aiO93b4XdKxLo3HppD4zuMxAZpjh2ZjEovqFaIF4BGfvsObhn6qMotxFfrEOHWg3wzOgJaGlNhclDNp0G7ifrdmzG0s/W4FRZEZ+40LEv9WXa3FoMRrZo7NutJ0bfeDvqGmNgpf0ty1882Ft8EvOXvYXjZ3PgJGmJDrDYbIDNjNMVRQxWKQNm10at8MzIcUgxRGPnoX1cvrjEBNiMJjRIrMV9V+dRHILYnlNkeaVAZTXYmkC6KImSt0CTUZU3wgKNCAcaZS6odmimyf9Fv+cxp4BwZsEVYB5g5VXS+CmSUiX43Ie/NUHqPlBfQyAeal4OR8TUZM0Jt8ZpQdz5gNNg63ck63og0HKxNyHBcMS/u6z/BBCPtG39P3cxgbj23rQWUhA43IpLCemw2QPcDT3LUErhPXUURYf2oPLUURgqCmHzOmEDBWN6OHEPxdkQeSb8xUUsE2VMpnguWpOJEdcpQJxmBaLJvDojXHoTSg1mSEkZyOx+M1C/NWS9FbI5io0JOL7OUDWXCB5c/RJbepptquK9gvfsQHhY7U//NiAeiv3+vw7EA02ANZkU/1NAPNyOTgXE2qBKdZHzn7CI8aYys6+1nhY2sgzyQpIpgYqBWWgDaSt5cRRAnNlyJaFMNcbKB8KFFIZ39GpApL8+W818qgRTktRE1XGTvj23sgQ/HdqFU8X5sDsdsHh1bOFXyyBSvdOXCzoGdGTxRu4eecVFyEypjdH9BqJL8zbM0nrcLpiNJmbNyKmB2H5i9LmOFJafnRMY2Oj5P3Zi4UXeAIeHjOJkmA0U5iWyURLL7iUGlI69qT6UBCBi7RZep3bIyEIZHpg1BVmOErbso8Qyfbr2wIM33ok0zukoWAK9jpSsgkkn8oE2IMelIjw4/xmcKD7LGuv02CQ8ePsQdGp6Cf46tQ9zFr6Gs7KDQW600YLOLdogwxTLgLh/337ILS/G6GensPTEK3k5I+bcR6YiwRqH2UtfxZ9H9qLM6GEHlAduuRM3tuyKaNIquz2INdk46K4Abjy/8i18tmsLJ3AhXe+Nl12Bh24dzCcMsz9Ygs37d8DldiNBb8Erj05Hm6T63D4lsh2TF87D1qyDnKWS3FEevnkgbmcfbJGiffbHS1lW5LWaYJP1mDp0NC5r1h7Lvl6Ntd99xdIckqY8MeR+9G51OVIo7NQLBuIuA7W9hJU/fYG3vlwDh86LeIMVY+8Yiv7truY2m7V6Ib7Z+QcqZQ9skg5jew/AHT1u5v69/MvVeO+XryGR/MSrx4Sho3Bji67IKszGix+/i79OHILHRAF/ejwwYAjOnj2LjzZ9xX7plJSndWomxvUegO7N2rKri1HpQzQuaKEgTTMdlZKzy+xP3sK63zZBZ7PA4tGjW/3WeGzIfWgSnQIbWWvyka3ghEjjTNu9Suo/cgkGPzoWZTZxAtUyKR1PjX4YbWJrI0bWQ3K52Y/7iKMA73y9Hl/8/jOKJAe8RgOz8mbSSzsk3oTdf9sgXNmoNRJ1FCWg5zFFFo2S3oBdWQdxJDuLpU7EhMcmxMOQFIvnVizk/kVJjy7LbIqnhj2AutZ4sW1WbEspLNJK4FryiERPNC9wqgHlGFojfdMeFAt/A608TPy1Ki+eNv6kevC4sFFT3YkEAGfnYK1+jG6mZgL0TYginkOcsIkvn0Whf7bi8wTi2vk1HCgOxdb+U4A4GGCt6fPUzwfDCMHWKC3eqMlaq32/UMBJBcj+73e+z/Kvl0DlDVfW863bYH2pJuUP9+yQGEaVodLSTOYCfELtBtzlQOFp5O/ZBunMCXjzsmCylwgZiuofTtbBpBsnaM2nW+r2u0o4Io6i1JT3NKeIYEv6DdkWug1mlBhjoG/QHmntr4C+TiPI5ljojBaRNFCRpCgh1mJN5/+riX1ona86/Q5WF/9xIB4O7YcD4sEaMVCn/ycY8WAVGGzQBiuv9vOBNibhOnO4v4djRPwnj0CTXLhn/D/23gM8qrLrGl5n+kx6IQkl9N47AoIUFVQEURRQ0IemiIqKAhYUG1IURUUFBZEmoFIEkY6AFJUmRYpIL0lIr9Nnvmvv+5zJyTCTmaDP/37vd/25rud9JWVOucte99prr+0/VqWFh14Gir64ogowXgpU3ByL/JtJc+rAtbwsLgBMiU9CFBm0ed0caAmUEzssmCrZDUUp+pRvrpRhKgXiHDTlgij1c3EnQm4mI07bpBcTRdgSHG4XzuZmYOqK+fgr8xpLYqgw7qMJk1ErksCLSGW7qKARDmQ5irBu80acOvs3GtaqhwE9eiMlMpaBLkkGyNKQgYNWkb4QsPGwNza15KWUuXIPxMCLxjteFHjs/C5IbkAylXgLORproXO6EK03sW6XxpZtFHmvUVh3L4rgxp/26xg+6QU4ogwoLilB9agEPD94OLrXbIoEDam1qcGLk+U3LAdyuIhahUOScA1WjP1sCo5dO8/PT9Z2Y+4bjJ6tuuJU7gW8+clMXLTl8XUrGSLw7vMvoYElEUYHNdOJwWV7Doa+9jxsRg3cLjdSLDGY/uzLSIxOwLT5s7GPAHSkHtFGM8bdPxQ967dBDLTc4ZIOHDQfCOjOWb8CS/ZsZrs66sLYtVFLvPLwKGg1Okz9/itsO/wbg14C2tPGvIhbUhvDQoy4qxhvfjMHu04f4cMAaauf6NkPj/bsy0eQQmKlN36Hb3dtRrHGw5r5iYOG45ZGbfHt7p+wZO1KuE1aaJ0evDh4BO5u3gnEtdP9EZCmQ1gO7Fizfwc+XLkQNo2XG7+QdGboLXdzgeuH6xdh7b4drCc3uSU8cssdGNX3YbjgwvLtP+LLrT/AZdDA4gKD7ftbdkd2cQ4+WbsCPx87AKvkQpTehBG9yUu8FrdJv5KbyUCOmtE82K4bnhnwKOKY4/fwe6OxEgdQia3/CiUvZm5YjJW/bIZTT/YALrROqYNXhz/DxZMWLvaU+V15Dnm81JjJy64wQ198GrkGLzPcDeKrsAa+WbxwWuGeGBogBw6cyLqMT5ctwl/pl1EsOwtE6g28Dro1b4sHe96FVJa0AE6bHXqTkce4xOtg6Q4VaBY7xXw3mC24DisGvvwMA3293Y32NRrgjUefRHVLHBf8eijlLB/UmfHifYWrlrnTHmeOuH21ANeclVPAL0vPRMOs0uhZCsRFQFU1q1aYcCW9JgNxpb+ACLdlgTjfjgzEfQ5n8voUmYvS8C32SvG9YICtPCa2PLCm/syKArabja/lMdPq9x4KnP4b8bUijHg41wsGToM9V3mHnVBEmv/7CRcAh3vACud5Q12zvPkVzrwM9g7o++TORQ3pvFoioDzQkBbcYwcyLqL47+O4fuIAzLZcmJ2FXIypp8M3Z5V5NNhKijy/xXG7FIyXSlWVBS3WnliCJBEV8JyIeIcpBtd1sUhq2QUx7boDhmhAYwTJW7TceIudxX2OZ7yWJWFxCHZ7KQvEw8GmwQ6LN42HQ0lT/gkQr8gmEWjxKBOoopuTenJVdCKHA8RDAd6b+Xk4QDxQEAi1UQR6F+pnZEDAiSQRehR7LoWHYl22pIHV7WCGcf+5k9iw+2cc+/s0alSphgnDn0SyIYo7+ZE7AbeRly2/iPHi9vB82pU7eSqBlmVbcto4BBAnyQtrar0ewUJrtMx4ns5Nw6uLPuVOe3SNRK0ZM8aMZy9tcnEgQQlZoRH7R+C50GlFoc2GKHMEorVGbuNOBVk6rZ6f3upxABpq/EH9LEUxB+muoyQj4HCwtIAOLASCyb7tz4wL7Pn919WLyM7JgcVgRMMatdGv+51oVClVWM5Rsbi62QHJX+SumlRst+XKUbz08XTYjFq28GsYVxnTnn0JTU1Ubic2H3aDkJ1mBBSRYPW4WDYyaf5H+P3cCT4YREp6DO3ZB31v641LhRl4Y9Z7uOYuZuaRGrV8NmkKGhhEq3hq75OGYgx6dSzytC4uVkwwROCNUc9yMeT7Cz7F3lNHuBEMsZjdG7bE+EdGIREmxMIIh8MKo8GMArixbPcGfLF5Nbe7J8lN+zqN2K4uwhCBD9cvxbrd23mjJvnCK4+Nxh1N2rN0I9dbgvfXLcX6Q3uR73XA6PRiaPueeOq+h0GN4clqbtGejZi/fiUKJBd37HzuvkfQo00X/HhoB+Z/vww2HTW/cWNIz3sx/Pb+XKwZwbOYJA/kg+7ExmP7MHXpF6yFp/qAh3v1xZM9HoITTsz7eRWWbvkRJTpwF8i+zTrixcGjWSyxeu9mfPTjcj4kmN1gD/dHO96DElcJvti4Gmv2bEeJxs2ZmP/06IP77+iD7Ud+xedLv4bdoIHG7UH9mGTBNDdoybIgguNlWV86zNgxb9daLN6yDgVuBzQuoHmlmnh15Fg0jqN5QGyuCCf8xU5cGn6eTNgx7JVnkeYgoQpQM7oSM/ftatZHtFcHjdPN2R2rTmRgMmwFOJdxFacvnIfd6UByYiIa16qLyqZoxOnN3CSHpCqUcWKNtJz90Ug636oQ+nQHrngL8eDEp+G1GKCzudCWWtGPGItUQxwnfFnXTrUSsmsM7QuULlbqKMTklp+J1oUsDeMZTpFW2R8oahPbJnfbpQMH7VtKzYayx/nXuLALi/yyhXWkCojLxIMCrjncK3bDSiW4Cogr8UlIxtUjWLrDhhvvygPsFY11/wT8B4uv/5uAeLgxsTxpxv8PxEPP4YCYhjNeIi6zz76rBHqPDci8hoJD+2C7/BcMxZkwuIqg9VihIScvzvCSOYJeNlkobSmoxLay1/ID4rT98ZYhJCc0di69GTmSGbrUBkhq1wNS1XqAKRYeclGhPYNryATYpqy9+CrVnPtLU/6vBOLqiR4I7Qc7AYR74gsEFNXfY6Dox0TczGcHnEjyN4M9F30/FHPgCwL/0IP1ZoF4sOcKB6Ar6WFijQRzJBRT7PUtp3B0khZFthLoTSbYIOGl2e9i/98nGIhaNHpMGDoK3Zu1RbzOwv7VDDOIiWYAL7oJli4wYXYkllHZfLSaEfeNr8yIc+GjVutb8JSaIqh8Jj8Db6z4EgcvnWGWMcqlwbTRL6BL7aaIcpNOnHQUBCA83GWQHCnIRdvpdXJBH8kHaGMgn22SHxBwO3D2OH49cgi5hQVIiIlFsxp10b5RM6SYopnx9mg1yPPasePoASxY8y23V3cZtNyVkO6TgEyyKQrvPjsRjZNSucujkfcaOXhTy3fZpo2A+LKjP+Oj7xahSPKwTSExoB+Mn4xq1EPS7eJxocYvxEyyG4QXzM4boGc3mPdXLcDGg3u4lTs9z6Bb78Rjdw9CpisXk957F38VXGcgXs0Ug/eeexltY6tD7yY3GT2ueAswctqruFiUw0VwsToTXhr6BFrXbYafdm/Fsg0/IENDb82LSKeEtrUb4qHuvdGuXlMo4h/KCmw78Ts+WL0EGbZCHtfmVWvjrceeQqw5Bp9v+Q7fbv2Jx0Hv9ODxPg/igVvv4CLEAtiwYNd6LPn5J7YCJG1334btMHHI48wgk/PLysM7uXGP3ayDzuXF4736o2/Xu7D5+F7MXbGYx8Kg0aJtan288p8nUU+fCJPcFZY6exbAhe0nD2LKkjkoltxswdevS088d8+jPAGX/74Rc1YvQ7EOMLiAO+q0wOSRL/C8IPvGd5bPg1Xrhdkr4aHbeuGpOwYySF/yy0Ys/Gk1bAZA63Djofbd8Xj/oaxffOrd8ThfnAOHxwWLS0KLarUx89nXEAUNSzhM5M7BC0EUO1F3zZXHd+LzlUuRbS+BxiWhqj4aL48ci1tqNWIZj3BFlxlZ9iTXwKkBH1Dmrl7K9oXR0dGoEhGHzk1bIcUUBRPb9pHbAB1GNShiq0sD699ppVJGgJ6TpDX0fOS1TQdvj9vDBcckLSLfXfotG+cYxDymtUT+8RuP7MX7KxbArdfA7AQ612mCt0eMRRKoYIpWmsRFloJ1FkCaXRDI0YSyRJw9ExIw2nMUr27f/kB/p5aSyLaPZfZ/jtPy3yr1Jz5aXXT15c9T2Hjfz2RXMxXjXkqmCxcpNegWPxOsfiiWOFBMC0XwhNr/K3LNisSEQPFVDEf57H958dT/Z+FihEBxPtRzB7rPihx0/s1nrch1/1vvV8FroVjyUO9VGcPy2HCOaEQK6Mh9yAnJWQhtcR5Kjh/E9d92ItaeD6O7CHrYueU8i0pImkb7H/scCKkp3zOz66UH3NJlXypL4cv5GHEBrGmfsrrccOipcDMW5qYdkdTxDsCcAGhMMoWugYtjvRqIC19xgUQCH6wDrWPlezfLiAdbN76GPuUtnkCDG0ieES5o/acbxb85idULUXlO5XvhHABCTehwALH/dQP9O9AEUP9esEkTaEyUe2Kds4YAKLGHwnWE3CrYeUQuwhTTXTR+oaYtEz+cimNpF1CiE538hnTpzS2mk83EYYrCTfp8dgKVqHuVqt29zHxzYOSXXHrXCntVZtOWnRGYOSdmTmbEFZvBCyU5eHXhbBy+cpYb1hjsHrwx/Gnc3qAN4jwaBsD0u+T2UKzxIs2ahyx7Ceu2DVYX6iWncmMc2iJyvVZsPbAPG/bvxumrF4XOV6NjAHtfl554sFsvtu+jdNc1Rx7mrl6OLb/vYYBD2m5ipMldw21zIFrS45bajfHMwEdRO7ISLF4BSBh8yO+AWMF8YpP/2IZZK75GiRb8O80qpWLGc68xY0z2bBeup3Fr7gKnHQXFxbDmFyLBEoVOjVrCpdPgi83fY/XebeyTTgePPi064umHRqAEVrwy7W2cK8lBidPO1odvjhmH7pWbQs8QTIN0FOO5j97Bn+mX4NZr2XP5mX6PoFurW5CefR0zF8zBkZzLsBJbrNEyY107uhKG3H0fWtZuiCRqMwwJx6+fx1uL5uBifiYPaP3EKpg26nkkWOIwf+cPWLrhB25XTkC63y3dMLzPA6iqiYYNDvx4ZA97Sad7rfz83VMb4e1R4xADPWcx1p/4FdO/ngObScsyn8duuxsP9eqP/ZdPsM/3NXs+H0xSJAuee+gx3NWwA3uyEHtMzG0eHNhNdoOLPmPWXeeRcFvzthg/cAQiYMbGU3swY8EcWA0avr8uVRvgnadf4jWw68xBvLboMz50mjzAPW1vxcT+w8kDBSsObcdn3y1BocbFjPi9TTtg3CNP8Lxe88smzN+0hqU1lCGg7MzUMePRsWZjtu8jX3Ga+gQS3V43nFottl04hM+WL0J6fi4i2TM9EaMfehQta9RjIE7P4wPiDG5FZsUmuXA+4yocRh1b/1E3zijJAK/LyV70YvlKsHrpbQJ6iYQnIhVM16b9gdYoHeKoBoIYcHIlorlKdQl0DKPPz3PbYIiK4MBJzXbOXL+K9Xt3YP+ZPxlQR7m0uK/9bex6Ey/RTkCN9GTvIVlaRu5DlNEiGZgozJLV3qogTOuVmS4K0syIa0rjpBy0mSCR9yVlBxHNusSvclZPlYXy7TKq/UYhx3m/keOwAsQ5i+fTjgvNOO9PMhD3FY2GEcL9yRz/eBNqXw8W624mBgYDiuWB2VDxLVgsr0g8qog0JRBOCSUPKS++qsfDP1bezLMHAsDlHUTKu0aguRPofYeDMcrLCJQ3huUBcf47difzwqtxQOMogufcKaTv/wXSxVOIhw06ou801M9DUHvcG4MXFDXdEcXkjAd4DxB3IrJTygpXnFQUCo/wBR2whU7cl/WSJGRrzXDUaoGavR8EjAnw6Cg3yoEZblnqpnTeli3e2K3r/2ogHmzDCLZxBJrsyvfKOykGW7Dq64QDiINNpmAnQ//rygctOeEhGAFlw1cmsdIAR7iFlAWSyu8oZ6twFofvI5R2yeKli89WtX1Xk0LKfZeSPuKKvhijFE+ophcHNvkPOfhLXm4LTk4R1BCm2O1AkdPO7dRJXkL2eREmM/tXE/g0SgbmkgmQTJk/Gzv/PMSFdNSZcvQ9D+LeW27jokczhV7Z3pAWGLFr6pbQyjuW+bEybJfw7xZacX58OaByKskjfIHZFslXgCXhqqsAry/6DHv//hNWyc1yk9F3PYDBHXuze4ae0t7k9KIFLhRkYdnmH3Ho0t+w2mzcAXLKhFcRLRn5mn9knMWMeZ/hQmE2HHrB6BO7HWUHOtZtgldGPY0YQwQzgQcuncIrH8+Ak4ortTqkpqYivnIy/r50AZfSrzFgjIMBo+4biEEdeyFS6eAngwMu3mQg7sGiX3/CZ2u+gd2kg9fhQpP4KvjgxbeQAAvOXD2DD77+Apm2ImTbilk+Qr7InZq0xIsPj4TFbMHSX37Csp9/wnXytHa60atRG4wf+jQccODlGW/hRF4aj7XJ7sGUsRPQrXpTxMDAjiEkK3npi/ew/8Jp2HUSa9uH9+yHB2+7G26Pg4shF+1Yj1xq1qOlpg2imU+UR4suzdvi8UceQzTMuFKciVe/nIWzWWkMLmvGVsLMMROQGBGP5b9uwoIfV7IXOPtcN2qFsQMfQw1DHJes7jh/GNO+noOr3hLepNtVqokPnn2NtegSdNh09gCmLfic3V9oLg3ufAceufdBpBVmYeZXc3A86zKPVZRTwyD/yfsGI1GywOt1MYizwYPfLp7E619/ghy3DVqPhNa1GmDCoBFIikjAvsvH8NZnH6LEoOHx7pBUG+88+xJLSH49ewyvL/kceR47DE4Pbm/eDq8PGs0+62uO7MKHS+bDagB7uneuVh+Tn3yBNehp1hy898187D99nA9e5PbSNK4qZr40GfGSCRI1i9HrOMNB+0YxHDiXl4GdB39DTlEBKidVRrWYJDSuXof126I3HB2dStcGSVNojRCYVjp00q5E1okE/rVKIy4fiBR/qxywnQ4ne7nTGmUXEkrfyr77ZAlK2m7KJJHr0M7Dv2P28oWIqlwJlugoWL0uXMhKR0ZBLtxa0UgoRROB0dRUqX0PyuUIxwJFPkLBl9avjwGjxl6qWhJmxMSa9+11sjWhEIPK0hTVnlgGiNOeJhdDK5k8kYKWd+NyCC9mzMv8XNaSKmy8wsIHAeKhOmuq42J5sa6iYFQdE//t+KqO/aHAaLjx1R83BLpGsDgfLLYH+kxffPSrTaqoNO9DcAAAACAASURBVCXc+B1KxqDOOPjPhWBAu7xrh7pesHcVKuMS6h37/1y5R4rLTocVeq0LcBQgb9925PzxK5IdBTDa8yFpnNx908WYiXp2KMbAtD8IEowO5f7lkoyChPZE9jopy9p5CYhzMSa5o1GNkxNFxihkRFVFwz6DgZR68OqjWMLHIjnZP9xHAKobFvrNlUBrNtg89x9D/0NX2PMokEY80AmuvBtR33g4Fw51Cgw0YYNdIxAzH+p3y0wqObWpFCuWnpjkeUD6ZPnURhOD/G9JoyyAOPkva0SDCI0IjAQayVeXGR0ZWDLrpNYWytdkTaI8mZSwUaayX6Vb9DkFyPNR0T6W+tuWhiZqgS161NAJtPRpGQBKXm6gQlKA45fO4nJGGi5eT0OuvQRWq5VtzCJ0BqRWqYrqSZXRrklzJOqoJFPoyLcd/hXrdm1j1rhaUgrGPTycHReidSZ2TuHn1+ng8Lr53VDxHjPqZKGn18PNdoii3TQFfHo3wndUpIm4OQ1ZG0GCCTpo3R5mYxW9qEcj3FsoUZ7tteOtpXOx/cQhFGrcsHi1GNH1bjzeawADOSNr1j3w6HQ4k5+GGYu+wL7Lf3G6vao+Ch+/MRXVtHG4UpCOVb/vwPfbN6KErJe0GuglDT+TweZiBnX0gEcQrY/C6aI0rNq5Bat2bWF2sFPD5uh5y62oUS0VJy6exfx13yE9L5vBSW/ZPYTs4EgKQ5Z9Cm1Hsol8cvTYvwWfrFyMfB0VhmrQMKISZr30NuJgxpm083jls5m4ZitgNw27w8nMZfNqtTH5P0+hUkQctp74DbO/XcRacEq/d6hcB+8+NYnZ5tc+mYrf0s/zuCV49Hhu4H/Qr2Vn1l874WLZxrRv5mDr0f3I13r4ANa/TRc83ncQ68AvZF7B2v272EP6Yu510D0Tl6lxuNnT+4lBQ3FbkzYosBdjyuK5OHDmBAwGA3eonPnMS6gZVw3fH9iCL1YvR7bWxVrzFgnV8OqwMWgcVYXHfe/lEzwuVFRK0p6GUUmY/co7qAwLj/PPl49jyrzZyHAUwajVo2fj1njm4eHwOp1YuXk9Fv6yER6zHhqrE7Xik/HEg4+gSY06yLueBYveiJSEZPxx5QzeWPw5rpbksSa5aZWamDBwGOol1cLRvAt4YcpkbnZDh9B2SbUweczziDNE4MilM3ht8WfszsOuIDUb4P0nJsAMPbad/B1T534Cq1EcUDrXaoyJo55Coj4a1LR97e7t2LJnF3RmIzdZqhWXhEF39UX12GRmtslFxqA3+OZ+scuGwhKh5zcZTIg0WUoLHXkJy1IBBYz7Z5Nk6QRLwcowvzKjq/yd/FEKYFWQr9iLSpl6+jlZK2a6S/D9zs1YsHE1ckkQZqT6AlE8reyB5MJzX7uu6N+hG2d0oiQ96891eoNP0ELAmF1/ShkE31OpcXDAOKN00lUBcf8YUQZQq3zDg7GRwQCbQhKUIVpkqo6uod7HwwXAgUBOKOZUeb5AbLUaxAb67HDia6i/CwWKQ2XEwwV2aiAT6pqBAFKw64T7ftXvMhBYDeegEQyk+o9hIFzzT/FLOFgtEB4Kdt1g2CvQM/JS1lD2yAnJbQMK0pG7ewNsZ48j1kp7pg1eKoqUXPBoqDEPSUOo3wiRdGJfkhig+Kg532WUnJeCi0qP6MI5RSnVFguSsnhelOijcd1YCXV7DwDqtICTgbhW4CAuzJQ3H9kikdC/+FbphhnO2ikvcxJqPIJlb26QpoQC3MEG6p9OKP/Nxf9hA02mYN8L5/u+EZdTkKTDpeEgoCEOYqoqfwK2pG3Uk95YTBrytuQEuFx8RNIJ+m+9hhKywkebWVyZGfJNKLlwUZl77KSh0jbKcL709pSmEjJrJMrQSoOmIgURzZoJypIntuxC4iW5g/hwkndwoSHcOHT+NDb/eQAHz51CRk42d7VzSB6+V26dTqlvjYSEyBjc37M3et/SBUkaMzshZLuKcC79Ki5kXEOluHi0qlkfsRoTJI/sJyqXlImaZDczhA63E26uqhaNpW1OOyC/S/ICL7HbkJOfh/yiQuSXFMFWYoXX5kDdqtXRpl5jUeBGByLuuCWaehAQJ//l975fiB8P7UGBVgDxh1rcihceHMaMtE5+99TU52JxDt5bOg9bzx2FWyOhii4CMya8hlqRyTh4+hg+Xbsc53LSmWFMiU9Ej/adUCsxBbbsfNRKSEGHxs0BjRa7z/2J2SsW45o1n5nHd596Ea2q1GdZTpanCF9uWY2Nv/3CrHu1qHhMfGgYutdpxQV3BPR4zlCBiUZiRnr10Z2YumgOSiJES/uGlkTMHP86qunicSHnKiZ++h4u2/KR77JDazCwjrxpSg0uikuOiMPBSycxc8k8nCnO4o2uRVxVfDD+HZ4N0xd+gm1/H+M5G+2QMKrPAAzsdDsqacmE0MvNVD76YRHW/r6LbQipSK93k3Z4esAQVNfGwQE7igDsOLEfR6+ew5Z9vyCnuBBGo5GLAGnsxz8yEkazCe8t+wq7jx1iCRED8WdfRu34VGw6tgcfL/8aaVoHs6I1NJF4c9RYdKzckK2lDmadxxtzZuGCNZcPWzVNsZjz+lTUlGLhgAu7007h7Xmzke4o4sNth5oN8fyQEahhTsDZ65cx9uN3keWxwWgwAA4XaiVVQY2kyrDlF6JBai0M6N0HF7PSMXX5fJzPyeB3nGKMwssPj0TrOs1wyZGNp14ZD5te4kNjg8hKeOv5iagRlYJDl07grcVzcD4zDXGmCDRKqoZZ415nq8jzWWn4etUK6ONEV01qa39X526IIl0iJFwuvI4rmRkMxCmzRHOzZlJlkTWSD+gkEOJYJvNBNPeoMJneky/DpgBev0hYBmzLP6soMFSDTTqcqjNvtF+QBv2v7GtYunkd1h74BfYIPYrcDmb56dDmtjsQaTSjY6PmePT2e9EyoRZMTicsbB0G2Mnthxp98b4qdNrKfSuNcspjlEOxeIFihPKaQsUj5fdCBc6KgJjy2Mpw7jUUKFRPgfJAazAwEepZw425FYqv/gjO798VAeL/9P2Gwjb/k0A8GP4JdRAI96AWai2ph6W8uVpm3chSS8njgNZlA/KuImfXj3CcO444VwmMbgLibhmMUwUW7QHUk4RqURTJGZFxvlWruo1gaSxFqSDvVmx8QBlsDaz6KGTq4lDnzgeAeq3gogY/8u7KXT7lpj6ijFzpsFkKxMMB4YH2l2Dvq7z15L8sJOqsWd5aCfVhoU6xoQaVwVWI1EC4m0557EfAa6gOQwTERfJEzlTKVftcHaBixMlujDSCWpeMcHWi1bhGL5p1KM0oKKwRw0escJl3oGRL1Ycz+XxXZhwUb21V4WSpmFFNh7F5N/9IKUzytWp3e5nZVbRXBPpzHMX4dsdGLNy1gVlxCqrM2Hu83FraVlzC3f+INTdp9agVU4mlBF1SG7MzCuluRbEXQUovTCy7EEdLAt/k1SxKwahEQ7TqYPabiiKtVlTlxQFuX34hOwPXbYXcGTIjMxN5BfkoKChgEE4SiEG9+6J/lzvY5YM1ZOIILTPi1DHTgdkbvsXyXZtQTJp1j4TbqzfB2088j0QSWshtqym9nu4qxszlC7D2z99Y150kmfDa0+PQJLku1u/egs/XrkARnIgym9GhYTOM6DMAdaJSYKandDgQbYhg4EodGj9Zvoi9mKsnJuOrV6ehEh9RNMiDDVvPH2XJAgEWsnQb3r0PRt75AMtTSDbA71s0/+X241vOHcDkuR+iwEIOLm7UNMTg/XGTUN+SjPzifCzbsRFXHYXYeewQSjwudlapn1AFbw57GjXjquBozjlM/+pznMxP57lGHRU/nTSDweLn3y3Aj0d+5W6NZpsH93fuiVG9+iPVFMvznORFC/aux+JtP+K6vZjHsVvdZhg3eDhqGeNZclECJ0rgQZqrEJ8uX4Tfz55ATkkRH1jJavH14U+hapWq+HDlItbY0/PFao14/+mJqJ9ck8d55uIvcd5ZwIxrgl3DDWd61m7J43ms6BomfTYTZ4uyeF6kSGZ8Tu4u+kosh/o96xze+vITXLLns4a5SWI1PP/IcLRIrMGz68XPpnONAMuJZN0xMdQks6EmMuOGjuQMB409dRh12R3sJvLa8KfQsVEb5KEET417Dvn2EkQYTKifUBnPj3oSdZKr43zWVZbVZJcUIs4SiRoJyfhPnwdgJsYXXvx1+SwiYqJh1hvYmjEhIpqr8qnIkYp/RXmSqLmgWgTODlEnVgoPBuHUww4g1LTC55gt1rayX6kLmMoEywC7dqh99IbNn76h6LfZJVRm3WW1Bu2JmdZCrNm5hS0ec5xWrhWhwmmqnzBr9WhQtx7u6NgFHWo1RoxXy84wNNCUKqZn5DGRi6S4YFL+YhtSWgv+yhD55+GAwmDskhoolgEO5QU6VcayooAt0PUCXfefxLqgTJq6wC1AHA30yDcLHCoaX8t7L+r3Ew5IDPdwEWoNBAKuwfBFRcbLH6Cp33uw96Y+hKjXfJl17pcFCjaFy1sL6nEIhdf8n0N97/7PQcuZyBRqtqMlx7GcK8jcsRbO88cR7ymBgVhyruYUYJwlKB6h2SaNt0BcChD3B97+/1ZjHrGHCkZeCxftq5IWJbpIXNfHoW6PvpDqt4YnIoGr3sSVCMALE8NStl1SHQJUVqmqlxzqQF/eGIaDnX2ES7hAvLzJFGig1QMaaHGE2BP5xxVZoMEWYHnX9jFCPtcQv+YNSrW/oiPUklsHseMe7txIneecbmJ9RIMOUVVfWpxIQdSfuVLbafFkkoNRqVBRbrusbLAy817qwSskMWImyiCcX1aprl3YgImJzOwbyTNoQWh1rPNetG0tPtn0PWwWHYObapWScVur9kiOiUdRYSE27voZF625DKAtDi86pNbHe2PGCzs06sjHBY7iCgT4lCWVUZiLNGs+ruRkIjM7C3lFhcgrLkSRtQR5eXlwFZZgQLde6NC+Pb5atQLbD/+GIq2HbdhYbuJxg7SrkZIO8S4dnn14GHq37IhIWXsuPE6EJRmNA6XK5+1Yi4WbfkAhSTvcQPv46pj14mRUImGLnJUo9rqYPf/w24VY+cdudnmI8+jx4sgn0alma6zetR7zN61mnTnpdx/o0QvD77wPVaQoGL0eBl4kl8mDE4t2bMCiDT9wy/jkiBgseG0GX4tGnxqs7Ms+w8V/V/OyWM5wd6O2eHnoaMRzx08NdybUavX8HOQj/lv6abz4wTvIMXlZ61zVGI3pY19C6+jq7Dt9xZqP65Id0xZ+gdNXL/F4pRLT/uAwtKjTCGcKrmHqvE9xKi+dmdSqkgWfTp6OSBiweN0KLN+zFU6dhq35ujVpjecfGIo6lkR2x6G5sOrEHsxZuwJXi/L4/jpUq4dXho1BDWMsu26QdpgaJ2TBhr+K0jFtyZc4k3aZJUaUdXhn5LOoV6suPl67lK0cKdsQ4dFgyqjn0KpmI5zJvIRZi+fjcPZlbgef4NJh0rAxuLNeKxIe4URxOl777AO+f5pQdED6cPzraB5dlYsiD+dcYCB+piiTgWKqOZblUF1qNeX5dyT7EuauWobDF/6CXQv2lycJDPmQk4vOwz3uxq2dOvPh6PjZv0CdUE0uYPi9A3Bv117Muq/44XvOdpFLTpIlGm2btkCU3sIFjgRESR9P+nSLVo8kfTQHF2FwKVatOIZ5RCESBQYqQiJnAHmNUDbNqCGAqkQPKm5SzAhl/2y5JoX3DKVQSSYpbgAhQcBrIAAZjDGTtwwG4rym1Iy43IGS1hkXCrsduFyQjVx7MbPcTpLVQIMqlZJhMZoQbTAjHmZQLgA2B88ZcslhyZ7cGMtfMsN2ZyptuH88qCgQv5n9P5wYVNE4FAyAhYqRyt+VBwoDfXYwsBjq2QIBjHDeufpzb/bawcY6XMLN/12psYYIizeeUgPdayh88U+eL9zDTiiiMtQ4hvvzUM8a7ueU/T0vqACb61eI/ci5iuyd62A7cxhxniJmxMUuR2BcbinPtS3kmiIYaQ17iAf6CgTEy4JxoubIPIG4DSoAL9ZakGFKQL2e/YA6LdnCkO0nlAJwpThcBuaBJDGB5mYwDKnMj3DHWj1Pb9irCYiHOk0FfE1B9Hrhgu5wJmA4kyfYiSXUxPK/vjoty4tZBrFepxsSpVclr2jcohUThCQC9F8EIPXUZhUuDtak4aU/ZmsuCkLCed435sKiS7bTUjq6ckAqpcrZTlCEKZbAsFzGn0HnGiZRxET/XzBn4jPI15P0nXSO0JFVmPwyCLzmw47v9mzFzPXLUWyUmDG/tUkrjO7zIFKNiXDCgWWb1mLFgR3IdpSwVIXA09K3P0CyNpLBxfX8bBQ6bdyAhlw8GjdoCJPBiPW7tuGXM8eQZStCTk4OcosLYdcIgE3NfmKhx5P9BuGOW3rgi3VLsWrbRrjNenZhoMJHySCa6uisLtQyxLA14m31WiASWmYaFeswNRD/Zu9mzF27AgV6L7QuD5pHpeCzV6YgAQaGx/Tl4A6Qdny0ajGWH9gBp15ikPbMI8NwZ+NOWL11HeZtXgMnNYeRgI6NW2Ds/UOQqo9mrbSG9e565MKBuVtWYcmmdfCaDYjSG7Hk9Y/ZpYPsmwjYHsm+gI8XzkNabhaD37aJNfDRC5NFx0dQ63ViAESvPso6nLdlY9irzyPT6GH3lXi9mf26+9Ruw+wigfVsuDBh3vs4cO40g8LKlhiMvXcQujXtiPPWNNYqn8i+ytKiZI0ZH77+Dirr47B6x3p8uXE1rFRQ55XQsnpdbrTTMLoKdBC1AjsuH8OsFQtxnrtzargRzBujn0N9SwoDK7vDxi3RCyUPMmDHlGVzsefEH9yIJUlnwWsPP45GtRtg7ubvWTtPTLDZLWHS0CfQtWE7pBdn4pOlC7Dz/J+ciYh2afDiwyPQv1lnvt4VFOHlj6bjaMZFXiYxbi2mPjsRnas05J+fzL3CxZpHr19iZjvGo8PTDw1Fv1ZdWe5QBA82Hd6N2csW8uGIfa8dTgbi9ZOrcQFnx/YdsObnzTh66gRiIqOQEhPPBa8tGzflMJFbmA+LxQKjltonASZqRiP3VmT3H+EFxKlNk0SNatw8T7lrKmW9NFQMJDM01HhKtu6kwwo7lxBAl1su88FbKxoOCSmbyKHR57GcjQoc6fOoAFFujqUGcRUJFP6gJNA+L7JMpQ21FHJCkcDRwdGro8JNiWVton6DPPrFAYQEaDRO1LpeFInKdoR80BC1KvTFbLiqk64gJFQZyDAAVLB4EAx8lRcDKhI3wolDFYk3ge7XH/SV96zhPO8Nh7cg71d93xUF4v+b3u/NYJhwgHgoHBNsXJUxrMg8DDRWFcVb4TLi4bwvNvQkIE5gmjaMggzk7l6PohO/IsaZB4vXJtZ9KQOhiHDLEIXBRChl7oFbXJdVApA42M37scT7ToHGiNzYKqhz+31AahNAF8V9QcTNCTxUivOEdavATEGOAiGyEeEC8XDGKGz7wkABQL0hVGRCVWSTUE/k8k7x4TxsoIAm5knZEzTHDJmp5okk65JL4IIdEgq9VthLrFxwxZIUt5vT2gmmSFjIv5o01rLvNTFfrI3iWgEvM090QlP8tXkq+Jgygf4VIK4cBhS5jEiryF/yPVPQJyDAnWLlLypoJPBJYF4UQoriRwIVZEf246HdmL52CXI8dnbaoE6IL9w3BPWjq3CovWzNxcuLZmP/uVMw6Q2Ickp4d8Sz6Fy/FTKLsjF73lz8eekcS3KSouPw1MjH0bxmY8xfvQTLdm2C3ajh4lVKYztNOlHQYXWisi4Ckx4djZZ1mmDN7s1YvfknuMn+z6hFrtuGfIeVwZa22IFudZrh2QFDuaFJJBnzK+9JHhs6aFCx45rDv7DPdL7Ry0CANNazX3kbKRoLF0gS30cggkD05+uXY/G+LbBqPCx9IZnB4E53Y9eBPfjkh2W47iiCi9qg600Y0rMP+tzSFVVNsQzoib3Ngx2fb1iJ73ZsZvvG+KgYvPP0C3DmF+HE6ZM4e+USDv11gl0lqFiNfLmbxFTGrIlvCkbcK3dTdDmZmSXJB3UnHPrKWFz0lsBBHRwlHfp1uA3P3/kQEklvLOmQDivekDtQFrsc3HhlZM9+6NvlTmS58jF9zicMZEnmQLaH745/FfVjU/EzAdS1K5DlKOH5Vr9SVbw+dDSaJ9ZkqQT5QR8tuISpC+fgeMZlZpLrRSTijSefR6OYaigpyoPT5YIxOhJFGjdOXL+MT39YjpNXzsNhsyM1Ig5vPjoGjWo2wMLdP2LJT2tYmkQuIcS839WmG4q8Jfh0yQJs/HM/A3pdsQNj7n8Yw27tw2COMhWvzJqKo9fOM3tK3TVffvxp3FG/Lc/YtOI8zF6yAPv+/hN6sxGxGiMG9boX/Tt2hxHCXo8a1Ry8cBL7/jiIv86cQXJSEupWq4FbW7ZFnbhkZqrpoEflgjSO9Ll0KCLYzVX37Evv4kwXAVMdg2NibOTuj8R3s7+2m5kX/iJ2heoiFIBN61yr5U6ZbNtJv+OWnU5UAJRkKzodAX05BND6pWyaDMRpj1P2PJdc2Bxo31LWeiiw4J86vWEfl4G4sq+I/1+a1eN6BmL4mdkWlod0v7wvyu+Lj5UKEcD7kmD8ae5omYxQnlVkOZUidX4uvzAYDqsfiOW/6f0/DDnHPwXigeJduGA6WEaj3ExvBRsOqedSaXgRM6EicT1gfP2//P2Wh2FCra1wnvffBuI3Q5oGGsd/Mq6+uUeEAzktcbZdA6k4G0UHtiH7j52IKklHlNfhqwvxNQiUSrvn0n35pHdBsny+zcNXVV6K1zy0b1IHTZndzNMYUVS5Nmrf0R9IrANoI1myQtlJId1VuzKJFj9cNOoHxMPBp+r3F+wwVpF3/F8H4sE2If+AEGxjulkgHs51S/EvaZfk+OrnZEJhmxq+UHtsaoN9pSQX+44dxskzp7npi83pQJTZglb1G6Nz45ZoUakmDFRwpdUyUKViJfbnlrvLqYhvMQnVs0OOTMLdRMg/yoiY/AKX0haWDXpIfuJyc2MZYu3J8zvPXsKFkMSskR1htCUKeuix4cgvmLFyIbLdNtZ6EqCaMvJZNEmszuw7tcN++7t52PrHbxxQDXY3Jgwaju6tOzErNuvrudh+7AD0RgMStGY8P/wJtK/VFKu3rGO9MXUz1BkIaLoZ7JstZgZgjeKrYPJjY1AnsSrOXLuAP8+cRmJyEjRRZmw/fhDrf9kOm1cUXQ7reS8Gd+2FqnrhOMI2RjIrTu+Hm5nAje1nDuONuR+hwCxxoVtdUxw+nDiZNc4WmREndRqB9q9/XoN529exJRuxtv0698BzfR7DxYxLmL3mGxy5chZFkpPBGLUnp0zBnW06smc3+cYQg0zFmMt2bkKezs3ArFlKDRRkZPJYu8iH2etFlCWC9bM1E5LRvnYjDO7dl2U9BMTpgEKMrVanh0PjYZD9+hezsOP8n9xUht4/dQad/tgzqG1J5BFnNn/jCqzb/wuyHMWI0hoxuOPt+E+vgShEEabP+RgHLp8BHcCo8c7rY19A6yoNcfTiCXy4cgnO51xntrV2bBLeHPIk2lapx5Iicqi55MnF2/M/xd5LpxnI17HE481nXkTd6Mo4evwPrNr4I1p26gDJYsS6HVtxLjeD/44KIxsnp2LSkCeQmlgNK/ZvwfzVK/gQQlr9YXf2w4CefZj5n7/mG6z5dQfPTYPNjUd69cWoOx5gMEy6+vfnfsqOK9QAJ0LSY+TAR3BXu1sRJZmQUZyD3Yf34+z1a4hNiEelyBg0rV0PdeIqAy6SPug4K2WlnISXMi+03jw8FyKoeyqxrpShkjSwkyMOufDoFC9tiDoOcjlSkyJy2QwdcN1OF/Rk8ycXCxMglxEKM9eCKKfOp0S8aNgJSEubP2m/KVNFrDk5KCk/pyY5sm0hAX6fPE6xS6U9QeWXHQiI3WwwVgKyGsTxHqLUo8jOKz5gJsvalOspWnb+e1UWzuVwsG6cMoA0z5RCTKVg3V8Hznu6fJEbEtABbOfCkWsEAvCBYoz/98IB8OEC8XBijj/QDXagCnbNYEA5nGcNBf4DAYpgYKIiz1revakPiqHY2opc898Y14pcr6LjqoxFMBAXCOSHi5kC/V64c9j/uuUeejnzB3hd5IqigdZVBOfJfUj7fQvMOecQ47VD46H9V6Tc+B4k2h9EF+/SfUYc5G8sQBe9TdSuJqV/RT8hws8Al0d0WcjTR8Beuymq9+gLRKYCGot80hfdNRV/FnEAkCUzJJWRGfNQ81T985sF4v7j7dtbQ9kXljeo6oX9by3YijAi4Uyacl+uzBjTBPB1XlM1XGE22U2m83qkOfPx2+nj+PXvP3H4zElcz8thK0M+CTrdSDFH4/bm7fH0fYMRpzFywNdqdQxaaCopHSuZAZcZcaX1M9+jnCVRQLhLErppkpMoZLc89XwsklBbkY+vBANTbNRYRoMMZyEOnD+NI2dPIz07E3a7HdEmC5rUqY+2zVqw9eAHKxfjalEu30uS3oK3hz2DttUbwAIDMlGMGasXYf3vvzC4o0YuLw4ahttb38os6qzl87Dpz/2sx6VCxZeGj0GXui2w//B+bDq0D1KMBVqzEeez0nHo8t/MDpMk4dY6TbhFed34KqyxLXHYYDAYQc25v96xFot/Wg2YDSzpGPfAUPRv3Q3RpM2VBAvJ4yRbM5LrCIHrfZdPYfyH76IwgiyRvKiuj8LMFyahcaRoDU5Ag+7ZCuCbPT/h882rkO+2cxOWns3b4bVBY9gwccOhvfj8+yXI1zjZd5s1wdCibkJl3Nm2E/re2oPlKct2b8RXG9bguo4OGzqYCx2I1hqg1+kRGxmFetVqIDk6DnUrp6JWchUu8Is3RiBSErIH6nLI3QQ9XtglN3I1bizfuxnztq5FpquEgUyNiHhMG/4sWiTXkvXIOny1bx23QM9yWdlFK2pZbAAAIABJREFUpm+LTnjugVHsFz5t3izs+vsYSwiMdjdeGj0WXeu0wsWcq5ix7CucvHaJCwhrRifirUdGo0N1kn1QIycP0r2FmLb4C2z9+xiK7VbUMsdh6ouvolZkCjbs2IivVq9AdOVKgFGPtJws2LykGJf4sHRX+1sxvNd9iDXF4Pvft+LrNd+ixO2Exu7CgC53YMh9A2DSmvHdlh+wfMt6UcipM6Fv154Y0qsfO+pQ1mT9zi3cuIiyS1HkwtGyDeolV+NDIvutlxQhz1YMs8XCB0r6O73XK4NukoeRTpHfLjxukoPoGdQT0KUDMM1xmoN6vYHBsch4yZkqeYNggpfqMeRNmdlxWSLCwJGAOO/gGrhJ508HbBVoVMAljR8BeKUI0pdtY+JFwE4f+JALJZldJ3AuN50QtyQO4ey9rWImg+155e1z4QAKdbiTOW2xzyhWgEpNv1wUrrwbPiDL9y266Yo0MOnD9dy4R/Xl16k40D2XF/j/G+D03wBs/mNS3lgoP/OfO/7f/288qzpeVzSuB4r14TxnqN8JF4iHM4fLTrWyWW7/+wjn0FHRawYb2/LGOtChuiLXDWf+qufnzR52Al5HBcS9khYayQFc+AOX9m2A/uoJxHmsLCklME4NyIhfIBcVztP7mHHBSCt7Tek4KRR5sHEUhs6077u8Wri1JuSZY+Fu0BpVu94DGJIADSEAt9h3ZR9xZZ8j20SC7yJuhCWOCdht1j/jGO66vmE+BgLi/2TBBhqwfzKxOMD5tdutaLquvOtzAHaTzlNJX5TqGgkEEIgjd4mDl/7C598uwd/ZabDrwEw4y1LIW9nlRZxXj051muDNkWNZHkCFb9QgB3pKf8vFlCBnB5H+JkBA+mxOlDtdss5UYotBamdODB9JYfJtJSiyW5GbnwdKVXNaWJJQt2ZtBiTcqc/jZUcO+ttcyYVjGRcxY/EXuJiXCavTwTpVrc2FylFxGDN0GHQWEz5asRCnr1+BRy/kAO898QJurdWcJQvkL/3eukVYu+dnZsSpgcs7jz+HtrWbwgXg49Vf47sDO5nhjHdq8fzgYejTrBNcNisyivPhjTCy3IS8lL/espZ10TEOCUNvvxdDuvZm+zhK/pOfCi0FKrp8a9kcbhRU4nFyY54ZY8ajbeW6iINedCKUGTiyVqQvbjai8eKPnEsY/fYrKIgUfQeraiMwg1u514RJdrGhwwx1OWRJzqqFzNhTsVnzKrUwa8wriIUZad4CvDf/M/x65jgKJaoFEIW7VNiXYojEhEcfR/N6TbDu158xf91KXNXYOO1eGUZUjYxDk7r1UT+1JlrUboCU6DjuUqlzQ2iEZTbfwAV78vgTOIQHBfDgZFEa3vhqNk5nXoWVpCdaE5646wH073wHH4yoYG7DyX34+seVuFSQzUWDt9dtgQlDnmbANm3BR9hx7ji/Ozo0PTnoUfRv3QP5zgK89dVnOHr5HBeJVjZH441Bj+P2+q05pUigKR2FeP+b+VhHByvJy7aOL48ei2YpdfHNuhX4Ye/PKPA64aXiO4+bNdFROiM7pjw7ZDjaVK0L4p3XHNyOJWu+5y6e5JvdtnZDPPrgIMRGxeHAyT+w9bc90Bv0qJ6YggZVa6BTk1YsLXF4XfzMdpJ06LQwaKioVctsuYBxAjgrDiQs81JsRhXJh4rJVZw5PDLrqsi6FDWgAowp48QuSTI4LMvQlAkH4g5kQKrsPWIaivvztT336Tvk/1BLBNRMr//3g0gJlALsQIFUuUP1/hgIpAdjbnygwS8iKCBceV8MxPl3uBq8lO32/V1ZblspUPUlfIO0hA8W+ipCxITDJvoHSv8AGA6QCYdNrEiM8we15cXMcGJdRa5d3vOWB07LwwThXD+c65YHEsO5xs2Obbj4ItShIthB4J9imHCePdQ8vtk5XO7nUnaQNeKUGSTywQoUXEbe4R0o+mMHYl3U3t4LHXWy92gF402e4oQiZCDOYFqW8pUy4qUgXFm/yv1zxk3es/l7JDuEDg5DFEriqyGqw+0w12sF6CmbrBdForxBy94plB2lgSJfc3lfK62iCzzC6vlxA/niRy4EAuLBwLn6agGlKeEOqv+GEgrAB3rMQCfCMjf4LwBx/8+7YcGyhZgi6BeTQPjoEhDX4FjmecxetRQHzp1iHa/VYUek2cKsN6XzSXIQ4QAevvNeDL+zP8wuL8x8QiTtqYdlFCSPIHBtZcWy0KcSK0mAg4rD3OS1TS3cdRoGjecy07D3yEFcTLuK3KIC5BUUcEtY+luLyYQaVVPRt8edaJZYnTvZkTUatXK/YMtj5pQKMuleedI63Kxdr51YGU8PGQZjhAWfr/qGn6dY62GZxuuPPIEeTdoiGhake/Px7jdfYt+JIwz6kw2R+GjsK6gRm8y2bQu2rMKXP6+Dx6hDrFODZwYMwQMtu4IayopmOxpkw8qNan44shcOjxvxLi0X6d3T/BbEeHXMOBPIJ41vmqsYry74BAcunOa/T9BbMGfiW6hnTkIESHMvRoxVvjIQp4xBkeTFKVsm/vPqOORahPY0GSZMeXIcOleuj2ivSP0T6CIjpfVH9+Ct5V8iX+vmDEidqEpYPHEGt1MvggMnrpzDvjPH2Af8SnEePHp2ZQfyS9CpRkO8PvYl/HbyMD5a/BWu64mH9aBdal0M6NEbDapUZ+12rNYEs1fDRa4EvPmgpyTYqPBWkuUIcrbDDiDNW8TFot/t2ASnnvToEqpb4vDAnXejS+uOfFg5cPkE5i5fjCv52WzN161mE0we+QJXAMz5fhG+P7QLLoMWRjfQ79aeGN6rP5W4Yto3X2Dn0YMs+aEDw+RBo9CtXivRoMnrQo6nBLO/X4JVh/fArZWQCCNeGDGaDxSr1/2Albu2oEhyw+pxQqfXc7Onxqm10a1ZG9x1S1ckSMI3+8T1izjy10kYTEZEmyOQYolB/Zq1YZRMyHMW4Hp+LkxGIyK0Blg0esSbonjO67V6zo7Q3OfaCZkdoSJ8bgAjL1bFbYj3UDmNKWBw6ZdP5sEuIKWlOD7Qygyv7BIiA3F2OVJ9jv9+JNKZ4iqKx7+SMBU1GwKIs8xMoVsUlyW5K2Opy5H6ZuUn89fQ+oFy5drB9slQQDwkeAhyPTUQV7/X0iZkShJP1hLLI6VuPKYG2/xbyjcUcE/fVLxV5Rv9t4A4Xy6ANW6oeFNejArFJirX9I+DgYBUsOAeKvYpPw8Vo31z3n98y9Fs3ywQDxVfQ91zOCDR/3mCHVBCXSvQvZYHxEO95/LGVn3P4YD9UNdSzy/1c1Tk78KZw8Hm8Q1rg+0AZeE12yA5AFc2HH/tx5Vtq5HgKoTB44SesoQKECeaUSMiIu8lfFCXj/q+zVwJ+HKmUKmbkbOJ6sM1ZeZs0KNAGwVzvZaIbNsDUuV6gBQFt0cDLWmOxQYtN18RPi5ejZzh5JhQulOFWqvqta3sL8EIAf95HWwO8/sOZV9Y3sbkf1P+G1DIIBDGL4R7mgxnMvpfzj/AqFPHNEOo8CxbcuLTVUux5uAvzJSSvpOKMetWqoIubTsgISoG3hI7CtMycVubDmhRsz5LGugUSKc3csIgKQR5du84/Dv2HT0Eq90mGmG0aI1e7bvy71tEywuku/Kx8Ifv8du5k0grymVgml9QwE1UlLbY5MZAzVdqx6dg+jMTkaSPQJREzi0arD3+C+auWY6L1jyQD3CERs+dBhMMFsTpzBh0Tz9mxD9d+Q22Hd3PnQHJinHsPQPRt10P2D02brX91aY1yLEW8d/f26Ernu0ziOUITkmDb/dtxvs/foNCr5O1z4/3G4ght9zJTiXkoECs+TVPISbN+QC/pJ1hqUey24APXpiENvE1YZElJuTPTjryE3nXMOnr2Th1/QoD5NpxyfhiwjtIgol13lo5eBAQUtwcKFtBQPwiijB44tPINLgZ2FfyGvDykMdxT/02fD+U7SAg7tRosf3sYUz86iPkaJw8jpU1Fqx761P+PVr6dFDKhwOns65i2/EDWL1jM7KtRewhneTS49VnX4DRaML85d9gz9/HoTcZkKQzY9xjo9CxelN2T6FxpGSXizqw0ulbbipk0NGxS8EipfCRnoOkOdvPH8HMpfNxuTiXx43mT1xkNJo2bMR6+3NXL+Nq1nUGxGYn0Do+FdOff43f91c/LsdXO9bDpgfLeO5o3RFP3vsQYo3R+HjVIvy0bxfcBi13PBx//6Po3aojoiU9a6qLJRfmriYN904U222c2XlqyDD0bNcJhUWFLC+ijqHp+TmIT0xAckIl1K9SHTWjEhDp1bFLEG1s5BhTYC/hzppGSQejDKQVv2jK/VAWhPIWLCKRixOp+FFhYYUzvejOqlhi0u8pXR95Y1MV/vnWs+JYoiroZTchvwXP613dNkF2HFLvAzd8ZpnOt7K0RK75VwPx0iODKCZS/PnFPZQWP/K/VPd7QydMv3v21ZQEAVT/FIiX0caLW/UdTNSstg/gyBIb4epEv1v2kEIHG/8XX+ooI/+RCojfcH3/MQuTiLmZ/T+M8COe8R86hJV3nUCHBXXADocRD/c5Qv1eeUD833i/wUDOf/P9BnvmcJ61vLEJ9S7VPw8Hw/wb7zfUPPu38Rr5cvM5muXWxIg7AKkISD+Dv9YsQqwtG5FeOwykOHALFQB5irOvuEgx+rpkKvtO6TMEkKSoOtyKfZTINw2KJSMKzImo0r4HdE07AZEp8HqNVKbDWnCJN1mFKCGtOBWTy7aJvN8Fl6aEGjv1oUD9fgPtG+WOz//LQDzUQirDoFGwlFlxXhReL0o0XvxlzcKEj6bhZEEGW/ER40jWZ71ad8Stjdsggt2OPXAUlyBCL7romTR67jRJc5PA6qWiHCzetBa7/zzM4JYa5lDBXqRGz84d93TqzjZ5ZIGYbi/Ek69PRIZkZ6cKYubN1MmQGG8qijKSXY+YpFFeHZ4bQMDqVm48Q1KH2eu+wYYDe5DndbCUpUFiFYx68BHUS6mGgrRMdpNwa7T4fP0KrNixEVazkMc82KknurfriL/PnMGW3TtxLu86x9O29ZtgZJ8BaBtfgxv6kNPHt/u2YPqaxXBa9NDZXBh6Z1882f1+xECC2avlLp0XSnIxcfYMHC64xuxkdSkCc6ljojaaGXx2spC8KJGA3Zf+xDvL5+Fyfhb0Li861muKqSPHIQF6Zn9JF05fSoU1SxUkAWDT4cDDrz2Dy3RnWgmxLi2e7jcYj7TtjkqSiQvlSLtK2vnfr53Bc3PfQ7q7hL9XRRuBtW99gkpuA0tIuCER3CiEF7+ln8KMr+cizVHInT4TnFpMfn4CGlarh5Vb1mHF9g1wSh4YnB4Mv38gBnbsDRM8iOT/64bNTZ0qjcxus9c6SS9kdwmF9SW9OAFDmw64YM/Hws0/YNWebbCS4xJZxpF1nMcLk9kEm93OAI4YACnfig4ptfHRS1PY22PFlrWYv30drFovt5+/pX5TPPfgo6gSk4QvfliG9bt+hk3jgdEtYcLDI9CnbVdIDif0Bh0K6eB1+HdsP7wfkdFRqBabiPaNm6NxtdoMnEVDH3onTuGhz7Z1GsTByHOOtPbUTZbmHmUIOM3ncXPbd3KGEVuuaMbEhZG0/5K+mg4oWg0XuFIRoMI2CwcheRPmYshSIM6bm5900B/I+bbUG5he+RCkBuL8O/K1AqB2heBWihkF8CzLgvNGLENSdRBR7PnE98oCcfqZ4pqi2HIG3KRVgF29sfsH1GCpz3CCuz9TrQ5JQQ8oqmLLG6Q5/kBcRvO+dyk/qALyA4TbMq8iVCBUfjmcZ60IePIHUv82iFE+/38zEA8VXwO970AZif8JIB4IKAW6j39jXv2/Oof53fismCntbwckO1CYhgsblsGQdQFRjgKYnA7oSCfuA+Jyjpi331J6qsyak/9RZt+QSQBlLZKtgkOrQ6E2AvrqTZDUphtQrSHcxlju3ilrHNhekYA4X578yymmyC6rNx4Ayt8l/Mfyfw0Qv5lUoP8meDNpnWBpgRsGW44E7BesyFPkyv8CyY1t547itbkfIkfPxyvUikzAmAeH4LZazX3dEklmQWCEmvtomOHzcrGSR6vHsawLWLHtJ6zfvxsuk47nHTmZ6M0maGxOpGgtGHXfQNzTvivzyWSzN2TCGGQaia10MwCnlt0dm7dGTFQUdv22j23ySMNM2vQa5ji88sRYNEmpxbKXZ99/Q2i/jTpUjo7HmHsHolODZoiTzJC8bhglA3JgxYKtP2Lp9vUoMgirManIxk4fJD8oKC5i1jzGHIER/QeiS/3mqK9NYFU3AbK9F05iwvxZyPPY2eWiX8dumHjPY4glYEaLA14czjiP1+fOwt/OPGaFm0an4POJU5AMA/uCi2JFD/IlDzad2o/p33+NHFsxu36QNd1z9w1hrT2x4eqOfDSuAsiIBjqZcGHUtIk4VZLF0hz6+6E97sHo7n0ZiLM1HMuC3DiafQnPzJ7KnSqdBMT1kVg84V3Uj0j2CUhIs+ySdMiCE2NnTsKf2VfZVSPS6sHTQ4eja4uO3Fr95Q+mwkoZEo8bDVNr4enBj6F2QhUGxlQc+/fFi/h976/o1KwVurZqhxiNnnXpbPbk9nAhoVLQ55Y8yJGcyIQd42dN5fGjA4Fk1HORJYFwk8nEhzejpOVGOo1jUvDuhEkww4D1e7di9sqlcBt1oGlaL6kqXhwyErWTUvHriT9w8MRxJNeohgRi2JOqo1ZCCnQuuYacpFAeO6waBWRrqRUSJKcTOvbP1/KYX7Pn4+f9+3A1JxMlJSWcJejTpQcaxKZwNsbhdjJzSL7Yig0grSfFG1sIvYX8hBljGhWd0PWzcUdpNlLIqUSk9LHhCmBTgLgCoSnbIX+ED6QrfxvImsO3l7D2Qs6NBtt7VUA4ELvOe4wP2KtuRKWlVu5NzcQr8g6+BR+QvzmYGA4jHoiJVAPLgIBJnB9KvxQljV/hqK9PgnLwURV1ioFRvRc5E6L+6OBclDyuN8mIh7P/h/vGwwGKN/OOFTAYDOwFAnD+B49/Gl8DHTjCOXTc7PsNBN7/m+831BiHAsn+QCvUugl2+LhZDPNvHATCOXQo912R+USEoGLzTHGWXKxIhAtHLgoPbUPeiV8RmZ+GSJcNWnZPoQ1FNPfhaOMHxAPuBRTvhX7Fp/yje6XoZZd0KNZZYItKQrVb7oCuVjN4LZXg1kewNFzLf0N6dML7ooEQ3QdzBYR5+PqhqIDgM0iZO4GyK4Heufp7yjxS/rZcaUqwxRbowuH8bqBHCjXRQi0U/40p2IRSX9ufQeI0OVuNCV6Opgmxf2nOIm5sQyDHEWWA1+FCx9T6mDT8KdQxJDCzS8WNNJhOkkBQ2l1HmlfRea8YHqw5uBOffrsYdrNOSCeiYrloLb0gFyVFxTC7gBapdbhbYI34ashCEcZNfQMnCzMYTFPh2923dkefTt0Qo4/Azwf34PtN63G1JI9dCSw2LyaMHINb67VGAYoxdupkXC3MYUeTtvUaY3z/oWiZUAtGdm4RXuJkT7hs31Z8tvob5OuFRzBpmulAQcCA3gVJvkiP3a5hU9zTvgs612qMBH0ka913XTyKifNncdEjyWp6NGmDyQOf4KY1JLCxwYttZw7j/aXzcNVdDGqK1LNeC7wzYhwqwcBuJuRCQR01c+DCyoM7MHP1EmbISUs+8u4HMKTLXYghQCgDcWWRinSUkDZYJQLiDrz4ybv4NeMcF9GSbKNvuy4Y12cwUnSkWheV1eTOcbowHaM/eBPXnNQmx4sEyYh5L7yFhrFVuREucb7kNF0AO/t7T3j/HfyVl8HylmSvkRsAdW7WlqU342e+g7+uX4bHIHTktzRugUY167BkKD09A2cunEfW1XT0bNUBzwz6D+JIskJFuXqeMZwRIHBGMiOtycCsM3Xu3HfhJJb+tAYX0q+iwG7lDoXEjNM6oO6MNB+aVK2J5ik1MKzPYOahT1w6g/X7dnLDnFhLJBItUejeoh2SYxNQaLOiyGbja0SazMxkaz1eSG4P9HotbE47NHrRilyRiMDlhkVnFPPa64ZNAxy8eBpfr/4W6cX5yC7M53G5vX1nDL+jH2pEU6dOYRPIIJw0fRoNd2D0WfQpIFwr1y1QmtG3uQrGWAHgvOblBavIGhR2VpEm8b0KxC3epwrQCoztx1P7iO9SH1ufrrv0Y8RVVayumnH37Xt8kFB04bIU44YCTBUI5cih2vAVe8Ig9fqB9sTy9tdQjHgwkOh7Vj/M7f862L1F0b2r9fDKuxIRpvTdyR+gHgf/Q5HvbYQIhDez/5f7vKrDQCiQ5h9LgoEp/wAbLNaUF5uCjXkoacq/+az/Vlwv72ARKF7/EyAeLP5XZGzDAcnBPq+8taoGW+FcI9g69r92KMwU6F7/yTsOdF/MKqs6bHM9D2lBGGsXAZf/wOW9G2BO+xsxLitnSJmhJhDO9UDi74mhvmG/UT+AvPdQ3Ke9XgH/9N9WrQn5xjjoazRC5S53AXFV4aKqMpKBkjsZg31BNArXcDDGoc2bvscEUICXFWr+qscyHEZcmQfl7RNBfcQDDWagTaG8zam8C4e7UAI9RHn3Ud5mF+iaospf2ISx7RjrOyV2LDmVm4YP1izF3rN/snyA/JEfaNMVT/V7mG37TDSg1B1PR0CGm8jLDXSohA5IcxZiyuK5+PWv4wyoCKg93PMemA1Glqn8uGMru0VoHW7c3bIjnnpkJAPdlz95BwfTzrEfOMlXRt4/CH1adGKXlExHAeZ8uwRbTx7iv6ViuQdvvwcDu/dBrrMAoyaPR77HwR7fnRs0x0v9H0U9cyWA0kPEwmp1yIcHa0/sw7RFc1BsEtZudRIro3ndBuy+kl9chBNXzrNFI018smN8vPf9uL1tR0SbInEs4wLGfj6d5S9U6Nm5ThNMHvw4qpvi+fkJoK8+vAtfrFnOXuX0meSWMqrXAC4GNNBC9Hph1wDX4cCXW1ZhwY71vDgqw4QJj4xEr4btEEEHA5XVozhAy6uHJB0aL7LhwJtffYKNf/8Bm17iLEH3xq3w8gP/QVUTiWVosYki0jRPEUa8+wqu2QsZiEe6JHz63OtonFyTx27voV9hio6ANiYCp9IvYfG6VUizF7JeO8WuxZRnJqBVagP+rDW//YxFP63CdUchd5MkEEqLXMvnGi2cNC9cXtSLTca7z72EBpGVoCMLPK1gxYkdpt9zuYXvMnVAJdkPWTL+nXkZfxw7iszcHGTk53D7dZ3RwNZ99VKro05SVTRMSUWs1sIFlzRfi8kjW9L42q2LJkSiMIWen5xrqGEPFQfzYZPPAaIrJDVp0ZD3NW2sXIAjnkXxx/ZodTh89QzOZafDZpCwbstGnLt4ga0Ip4x5ES2q1+G5SZ9ABwsaM6WhFV2TmXDedcGdL5mLp0YQPi/qUkacf42BaikYVzdzUj6Hteeyg4paQsEZB/6Z2GLpb/nJfA2vRFMtBtLy4YH3GPnzfIlSBbjz94W0Rs0QkzTK55qiKuTkiyrgUm1X6Nt8/Lb+UJRwiEDhzzCGYmdu+DhfqkH8xO+fPhZKKVql2+Wg68sZK1oh8SA+51/f+ASwJpOlOUoADvUK/k0QE07c8Q/E4YCYfxrr1AHdP9AH+uxgAD2c51P/TriHuGDvJNT1/IGK8vvBwJ36WW/2msHuKdzDzr/1bhXsEs5h8r/9rOHM4VCHOv/3SnstxUJBRXlE8x5iqTwlQOF5ZP66Ed5TBxDrKIaW9ORKDwYu1BT7JxVKih0iMDNN+7iadGEgTn+h0aBYFwFn5XqIb94J2vqt4THFwSMZeW+i68Er2HDyOKf6OfoHGT/QNUWcCTV75T0xgO2qMq/DAeLhHLAqBMTVE8t/Qd0sIx7Oq6joRhzupqic6BQ7QdZ/krZbK5xLDl09i7e/+QIns67Ca9LD4pLwzD0PYXCn3ohgrazozCd0sCTcEJY4VJZGrPiZ/HSM+3Q6rhTmwKTTY+QDg9G/JUlQNLjkyMVrs2bwZ5v1BqRqIzF90huINERhxoJPsO3UYS6wowLJh7r3xn+634NKmmjkoARLtqzFgp9/hFuvhdHqxgO334Whdz6Ay3nX8Oz0yawVJqTVo3k7vDpgGKrpRFMcujebx41CDbDr6glMnDUNhWR64fWiW5PWGDFgMFL0sch3FrL14Lpd25DnsrHcoZYxFmMeGoouDdvhaMYZvLTwE34uvdOL9tXrY9LAEWiYUI1BXzZsWLR7A+av/Y7bycfqzXim32Dc06ozKsHMlkY0piUSdZZ0YPryL7Hh5AHWC9fQRWHKmBfQLonAXSmrqbTIJnkQfZf+TXZ7dKiYumwuVh7bixKDRAbGaF2rAV4aPAKplnh+avJ9pqJA8hIf/u4EX0Ek2TbOGD2emxHlugox/eMPke+0IqJyIls/XsrOgM3jQoxkQD1dDGZNmIxqpjh+xtP517B4wxpsO/IbSjSiITp9UepLNGny8nPXia6El0eMYXcbBYiTllopEOE5Rwvd5eEsBGUJeC+Dh33Wix02th4kIG42mdhDnHTzVJvgdTuh0xrkDA6d+YWXNlkkUmMbks0woPV6GfTzHRIbTl0PqYBGq5WdS3T87qkpC90Pvy9Zz04bbYHbDrtejyyUIMdZgiXfr8DvBw4gOSIGk4aNQZtaDXmDo78hpyDy43ZzC3jRgVF4cmv5++R2Q6Cfu1bK7KpvK/Z5fCsQTUBd/p8P+IlvKEBc+PPL/5ML4+VWDTwe4QJx5fN4bqkQqa9YUo1S6TX6cLkYd5/GXWZcBVlfar2q7HN+PH1gSiaMTTEQWPPf98IJAMGYaiU0Kq9WyZaUAeJ8nzKzJR86FMZKCatKPUSZZh0qgxnfwaecZw61///bIEaJc74xC7NYs6JApjzAGAw4BYu7YUyZgL/y3wbi5d3X//S4KuulvPsIdpAI932rAZt6ff5/SWCGe92Kzl8KcxRhBLksu085SUqyjQ4sAAAgAElEQVRqB9xZKDnyC3L2bEacIx8GrwNaAsaqL+5erGrSp2yxahpGND/TyHJUInE0cJFBgE6HIkMMopt1RkT7noAxDnZ9BDdTo8+kii+S4tLOTLIUl4y6uUaJNyeZ0AvFAoQY6FBAPNy9KWwgXh5L4D+AYQWAcGeyKpVY3uYU7gOrLyuAuIiFWk6da/gf1D2SiwjPHcO7y+fhQlEOW9lFQ4+XHxqOO5q0RwT5P3jdoFbrJGOh/zlcdjgLS5Acl8jg6PClM3jxi5kMZqvEJOC5IcPRLbUZyzdICz7r2wX46chv3Ao6xWvEpGfGoWFqPXy2/Cv8cHgP2w+SDWKvVh3x3L2DEa+LYBu+ZbvX47N1K+AhuzqHF7d36IQn738Ml/Ku4fnpb4rOkToDujRqiVcHjUQKTIjRUDMTUnCR/7aEAwWXMGbKJBQYhAa7S+0mGP+fJ5CiieZ231ec+dyEZfXubbzSSHv9YI/eGNrrPlzMvIbXlnzOYFXj8qB+XApeHTgCbVMbMBjL8lrx0foVWLN7G1xaDRJ0Zkx/YhzaVKmDWDLOowI9rZalOycLr2Hm/2HvPeAtKar88W/37RtenJxnCDPDMDCAJMkYALMoqMhiAJFVwcj6+xvWhAnd/eli2nVNuLjg6i5rWlkFXYIEUWAEycwAM8NEYJiZl2/o8PucU1X31u3X3VV9333D6t/L5zHv3du3q+vUqXO+derU9/zgu7ht08McjT183j748LnvwHPnrOAUFmIfoZQhOjhIvxeIi5smfSPgkul7qNrldT/Cd2+7ltlQSA8WzZyD0444DgPEL7pnBLWhURy15jCsPvxQfOYbX8EDWzdyGkuh5uPjb74Qpx16Ijbs2oxPXvb32FYdhj9Qxq6gyjnMdBhxblDEWUc/H+989TlMdUjR3HGiTnx6M66767f4/UP3YuO2LVzcicBtpVjC8iXLcPiK1Th25cE4aOE+WFgeRIEWeWRYCoJphMuFy+iiAj4qWqv0tEl9KN/gKqrSmDTLAyugoKU6qChxHLDFYw9MpigruSqwxfcPRP4fjd/D2zfhzo2PcMoT5Yg/tO4RVMfGcfxBh+E9Z76Ri1n1lnhF1+R45XupiLfGxKGALRswERNpbg8253dszjdtpRaujUduBaCUaSdayosCgq0zmeKbnNuota3HY2xss7peybc5Fgn2Kg3Y5TCBky7tGhA3ORrtc51PXQeEcfuvDpMrAJAmT7WnYJKDCbDF5asDD9O90z5PiormBU95QVyS30y7R9LzPZt9zdt2Wl/jY5eFJfLKN20emsBU3r5l6ZRNZLqb+psmz6TAaRIQj+Oq9r5R4JJrnIndTtrlpDontDs7vhvYtQWP/ewq9I8+iZ7GHvQXQw7ycAQ9pP8TEBdn70TkW6TOErAXJfxaCK0e0k5mCUGhB6ORC3f2HPTvfzB6nvMCgM549c5C4BSYIU34lQbXyqBUU+I4p912sSkqdmcLMiWmGenpcJBtdMcGm3YFiOuDbdNo3j5PlyFuA+KcwylGkVg/RhHipvX34PM/vBwbR5+BWylxYRvi2z519THw/QlseGITUxpueeYpLndfGxtHODyO8895E3qcCm586A589LtfQ9RTxJK+Wfj/zns7jl8owCoVsaFKj5df9zNWkL6RBi4+7214/uHH4d+v/SmuvPlajDo+5wU//+Aj8OHXnIcF5RmcvvBfa2/Cl67+HuoeUKT862NPxLte8xbsGHsa7/nsx5h2kWjtTlh9GD78VxdwPnuZIqAU6ytQCfsGHm7swvkf+z/YUwyZleR5+x2M//OGC7CyfwFHK4k55MbH/oBLvvNVjswTRePzDj0KH37z27Fzz2584nv/hMd27eAI6+LKIAPxEw44lA/6PRWOMQvKjffexQwZBEK/eNEHcMjcZcy8QkCPWEuIlebXD92B71zzn1g3tpMXL1TenQ4aruydh54IHNml/G3a1iqqCpsSiFNO9G6ngf+4/Xr8069/zGwoBJ7hhxgolDiVCGM19EUFvPKFL8JpLzoNX/2Xb2PtugfRKAmu73edfjZedPzJ2LFrJ/72c59mjvHxElAvF0SZdN/BATPmsxwPX7IcMwoV+I0670ZMIMKT/gjuf3w97nnwfuwZHWaQPXfWbBy55lAuXEPMNsQtTpVPeTUuI9OiQA0tgtoZNfLODXV9WjQjCzzoOdIUjVdMHpRvTTl9BKhqhQg/uf46rnpKDEB0iJcOcS6eOx/nvPzVOHrpSuZPp4JYxHPfBF9pRWrkAzcBrJall5WjaiOXpL7u7SCB7uzTdgm76WinnJpiI9jYmHUrl9i26emy/1ntdwOI2/ZPXWcLTpN0LG9b+vXPRl+z5knu9Kocnbftqw6w8kaK/1SBeJpdSgfjGhBnf0ZUwQSvQ7j1CWBkJx7/5b8j2vYI5kTD6AnHUYgCPh/lRh4c2iWl6uQq/9txJJCO4NIuKlccpvI/DoJihQ9hjoUl1HtnYNaq1Rg46Ahg5jKOhsPr5ag5B1Z5x63O0N6LCNKLtEuuWs670RKIq0iATeQlZVD3OhBPm/x5owQ55kzz0uk0xM3InQQEBI4oyk1ZxNc/shaf/4/vYkdjjOnoFvXOwMWvegNOPfRYBPBxwbsvYiAb9RBrhM9ga26hB5d95vPoKVbw67tuxWX/+a9cKGXf/jn42EXv44OB1MYwIvxm4z245BtfRrFUxuB4iDe9/Aycdcorce1vb8B3fvljDEV13vJ+7n4H4pNveAeW9s5h9o/frL8bl1z+NVQ9SmnwcfLhz8X7/up81II6Lvz4B/ngH1HjHb3iIHzs3AuxrDTIed4U5aTDd+Oei00Yx1s+8Td8cJGo+45evAIfOf8iHNBDRy4pNcfHwyM78K7LPs2HCINaHQfMW4IvvO/DTKP42Su/ifu2PM45YrOcEt7/6jfiZUechCI8PLz7CZbbA1s2MJBeMWshLv3r92H/gXm80iVgrbin//maH+Dnd92CbeE40xwee+AheOuZZzMzSPXp3ajuHsZRB67BgvIAF04iCjzKyaf9J2JJGYODGzbew+1tGH1GVDINQrgBFVpy+YcoBk849Ei8/rWvw09+8XPcdufv4Tu0iAnxuhNOxdmnn8Ec2l/91j/j8ae2YSxsICp7IO7vNfutxFvOOAvL++diHh3+pMOVboFZTeB6qPL+QcSHHikiruZ2n1vhrbE+hxKYIj7Iwjn6YiK1DirKEuZp8yLNKSmjaYqMZUWNVNScVJ/k0bRLEohTG8Rsc90tN+Huxx9BabAPcxbMx6oVK7F0/kLMKvTyYom4xOkV0E6HLL5gAzbp2VRKR/x6U7908GKKMu3NtLm4nUxzYt1w7mpsswCcklO32jON059SIMbki9Kc7HTpky0Qz4oSm/qU9LktONW/2w19UnPFdqe7G23a9lWNfTfatFl07I15k/UcprFNsmMUwRaH1il1UKTlUuoI+TdK1EV9GLUHf48d99wK7+nHMSMcRy9dQQEbx0XAZ6bUHq1kQyvI/G158NNxiqjBw7hbwZjbCwwuwILVz0HvqoOAgdlAuR9wy8wbzk/AFL/UmwanRBYcwgoi00Gc0xRA3NUj4p1MGvmdvQ7E0xTlTxmIN4WogJGkVaNVHUWer3/0D/jMD77N7Cmq1PuHzqbUlBPwTG03PvK5T2NzbYgPR7qlIqeRlEfq+Mqlf48lfQtx5a+vxpU3/oL5rZf2zcLfvPUdTB23/tH1uPnetVj7+MPYOj6MyA8xowa87JiTceHrz8MdD9+Dr/3sB9g2upuV+tBF++Hz570H+/bPY77mP+x4FO+57DOYKNHKLsIRK1bjA+e+DT1eD97+qQ9gT2MC9UYDqxfviw+cfT6OXngAeqOI84tpuTiMgHm3L/rcR7BhfBcjsAMG5+HjF7wbh8/dh/OPCcyvG3sK7/na5zinmuiJlvbPwpfe9xFmxfjqT76PWx+8B2N+ndNe/vqFp+PsU17Jm/3/fddv8O3/+Rm2je5huj3K2X7/X53PJdajhg+/WsecwVkYQR2fufxruGXdvbygoWhr2QcqRP4/WkVv6GKmW8bfXvRevGDlEeDkBwLCBY+jr2GhgN1RFeuGnsSnrvg6F+KhrS2qdkrpIZQvTosPYnbZd/YCvOvt78Att92Gu9behRkzZ2L/hUtw7AFr8NxDD0ef149RTGD3+AhXMiXawH0WLkMf10D1MYP+JaYRgo50kptPYouDKnQ2gF504JfapnxsuobTaXzK46bfHJahYOQQeW9kKGwKmsTtRLccMTuZUKSgtHKeBaMLRe/pVUfIOjfh0NIzQokWdGzIAi5sRfJgmihVdEnj4jc6MXXOT2M50fuatIhIcgi2QFx3RLYLBVMfbB17fAxN9zX5Br3dNH3olp7oi54/JyCetUjtZFynMqa2/jVrLEw6k/b5dPXVRr66PmU9h818tel/3r5OZUyzbNlUcVNSP+Ltqb+7tYMVtycio0ACWz7zQxFy4QtcQud0aLP6DIbX/gbbfn8j5kYT6AvqcMMG46VqvS6BOPkTAuIOGuRXOZhDWMWDH1HQq4jeRfti3gFrgPn7Av1zgIFZQKnMqJtKxEUhpYySbxZAPIqoBgcFhij/gO6ljhKp45+tip5Z88I0/nmBeNr9jJU141uf8cHNcpamTsQdY5JA9PZtV86mSdtUYm6QFCZkNgc+dMncmC4mEOKWjffhkn/7Jnb4Y6j7PvoDF+89/a9w5nEvwQRq+NgXP4sttWE8XRvFSEik9cACtweXfuhjWDQwDz+/7df4xjVXM+f3woFZOOHwo+APj2HL5i3YvnsnxoI6K96MUi/265mF5x12FM54ySuwfsdmTolZ9/RWBnSHzFuG//uW92L5jAW86ntweCvOu/TDGC8TuwVw8JL98LfnX4QZ5Rl4zxc/xrnbRAW4sH8mLnr5WXjloScyfR5RGBJQbLgetmIcF3/pU8yTTWkiy2fOx/tefy5O2fc5KNB2kVvC3c88jg98+zJsGd2NouNiv4G5+Id3f4hZXy6/9if4+e03MbUdAeY3HHcqLjj9HAZrX//ZlfjxH2/D7qiOyA+wavEynHTw4XDGahgbGkY4XsNZLzsdCxYvxrsv/Rin/oyXnWZFSQLvbiNEuRGhpxbiI297N15Cefmhw2XjaUVLue40pehQ7PaJIXzh3y7HA5sfR29vL6dO9PX0ouR56ClXuNDSPnMW4AUnnMSfPb7+UcyfM5cPyc4fnIWBMh29FakigmGFNsMcJmMk0CmnMm91qQguAXVRVowYd4h9RJauJ2DLhw4pD4UOiggdo5W4OBQsWCe4iiTnyoso+nS/UucOpWTFgbjMQed+FBw+LEpyLhbKoI1CkgrpOjOuUFEi+aI2KJ+fvyfpQNOAsy1ITPp+GqhNc25ZjsgETrLGJck26TYtbTcjyy5OcnYavV+SLTbZRBsbbLLD8Xbj/Yq3YQIJcTCZV8Zp9+9mu3lBTJqcTfobH78k/5rmz7KAbh4Z5+2rrX/Vr8uSg2khbWrPpL/q+7aLHVs9ytuuyQ51s12TjTTJJMsuNseLk1hFJJySxbmYG+Vjk08hUgWqtOkPo/bEI9hx1y0oPLMdxbE9DMSdcolBPH2Fg1TwQBndfrGE0CvDKfcgKvbALfehNGsuehctQWXBYqCf0lB6AIp0U1SdT15SznmRFwGCFZd8WsiBLgLz6uyfdPIct2ebJs8oJfXVdixsgHiaT9DbNQLxtAHRJ4+tsc/qcFY7Ng42y5jrn7U5Ov5AFPUIZElsBfKqCHHn1vX47H9cjkd2becIKOULv+X5L8ebX/waTki47rYb8YxTxy9+dzOeGH6G+aZ7xwN87kMfw8HzV+Cme3+Ly67+HmpFB2G1zmwX/U6RDzhS9HRwYAAL5y/E6n1X4LDF+2PNfiuwYMZ8bKruxMf/9eu4b+sGVqZVMxbgC+e/DwfOWcJq/3jtGbzxMx/AbodOIkdYvXAffPyt78Ks3hm49Ip/xB3rH0C1AI7Qv+qok/DeV53LHN9UCZEmDlWkIv7t93/l07h352aOei7qm4kLXnUWTj/4RJS5SmeE3215AB/79lc4N5goFukZP/e2izHQ04erbvoFvn/df2HCc+BWfbzm8JPw3jf+NRcVuvRbX8UNG+7nhQKtjKm/faHL96AIKuVsv/cN5+OAVQfgbz77CewMJhD2ljDRqHM0lioyUuScysUPBC7e/ppz8JrjT+GoNAFjOvBBUXGfafdc7KmP4/ZHH8BwfQKzZszEYF8/KuWyKLdeqaCPCvsgRAVU6dGXFH+ijLp6EdONIL0TOdtEu0dUfFzURka7SXfoMKYA2oKrmg6YMlNIEHDkm0lLCGB7Bf6MjABd60Pk6IvDmYIyk6PjklPaVn87cbBJDjFpziYdWNT7wASdtCtAiw4Oo8uDNpLXndr53w7ElVE02SwTgEpzdFlG12Tck4CC6Tm6AcRNbZj6apJlJ3Zffcc2EGM7f6ba16S5pL8Xfw5TezaBrqz7m/ptar8NDGjnOky6mtZunvb0MU6aN91crCc9r2kBYKPXefprAuKmsezU9ufV2aznaNeLFhAn8E3MWGJ7VVZDJv9MfL4Te4DtGzH0yH0Idz+FsD6BOlfHFhWkKdW04vWgVO6F29sPr38G3P4ZQE8/0NMHVHqBSg9Au9yFEud8h74A01QMj3LNnVB4V3bAnO2i+GoLDPabh/tl/qWqJpFW3n6q4xqfs6ZFc1eA+HQaCpMhzupg0meJQJz4MOUKiYEex/2AB3dvxed/dAVuXXcfH9YkMHnm4Sfi4tddwOd7d00MY7cX4HPf+SemOiSlqoz7+PCF78HJy4/E7x5Zi09c/lU0eoqcztHneFhcHsSyGXOwep/l2HfhYsyfOQeLZ83Dov5Z6C/1cA74tmAUH/neP+KORx9kYLNPZQb+4a/fj8MWLufI5JZwBOf/3UexZXw3k9avmL0Ql5z3TuwzZzGuvu06/PBX12BXWGXQdNC8pfjM+z6IxW4/H5SkoutU3GYcDj75L5fhxkfu4YOHMyu9OOslr8Qrjn4eg+V12zfitvvvxg9v+CXckoeeaoiXHnk83nfmm9Bb6sGP7rwR3/jRv2GCCtrUApy24jB85O0XY099BB/9wufw4MiTmCjTdlPEwJTqBnG+dgj0+y7e8vIzcfABB+IzX/0HTLghCn0VLnbDRWcGZ6C3XMGsnn7MKffhuIMOw9ErDwZxY3MkmTi66XCgpOCj9JihsMa7GpQuQYwxipFDQGtKKeGjqkyhRyA7pBLvVFyH0kzoCpnD3ajXUaIJz56BUT8XPNK3tsjoMOe8xpynouJckp0OmkjATvcmoM6Anen9FL1hk/fJ1v62XZdmKLKik2kRoUSgJN+kyD8bWFpM+A1eJBEAp9QafSHBixMZBVdO1TbaNxUgk+RkktpNi+ImAY48RjgOJpIARZIDTRunNHCSpiQmIB7/XqeR224BtryyNdn/NHDSjX4mOdM0UJMm57z9zRp/G2AYf4487ScBRdPcTJvjej9Mz2ACxEm6b5o/NkbV1K6NvE19s503abbZhGFs+pmms4nBmFiBLaNOcNRZFNrhyuQEgPk9QWNLgLcQ1QHCI09tBSZGmlyzEVENUtomMaGpH/IvlHJSrABeSfzQfR0HPvkdSXfIO9NMfEDpnRTcYu8qxKEqJotoWXPHt0WDSwEwCc4lQk/rp418TTJKWlDG/U5HQNy0stOVJ4+ipk24+EPrf5vunyVgxelLykJ5SaQ2XARF0vBsqu3G13/9E/z09hsZLBKn90nLDsQl77gYs1GRVSob+L8//BZ+ce/v+WDb3FIfzn7RK/Cq41/ATBx/86VLMUws966D5x58GF559Elc5GVJ/yzmme6ThyjLsggMFbnZgQl88vvfxK0P3cMKPtet4EsXfgBHL1nF1IpU9fGif/gU1u/ezgq1pHcmPvmmC3HY0tX4w/ZHcNkV38KGsWdQCwPOjz7tuSfgtae8FONP7cLEriEccfjhQLmEb//kB/ivu27hiD1FopcvXoajVh2MsZFRbHpyGx7bvgUjPh2VcDAnKuH8l52Js048jXnSf/XAHfjSVZdjV1BD2fFwxJxl+MwHP4ondz6FD33mEuwuhpgoUAw15CjyrP5BzJ85mwH/gp5BnHb4sdhv8VLc9cC9KA/0IfJcTiupFIqc+kLFawhU93klzCz3YobXS6Fm5gmlKVQIROpHSAVkih4XYKIVsTgM6nA0m0usc+BWFGuiqUrgncAwF7BROdpc7lYenSYaS5r4nLIho758zJroE0UKCr/IKEgw7nPeusgLVy9qk19koMhgEHVhEKIgI+yKbs8UEc+j30nzx3au6Ac3BY1hq3Il/U4LDTpsSv+yyaMUFGmERTeFRWNjHKPwy3IypjlvcsJJtiYLiMeN4lSAeBJIjPdd/zurL3llFAc6uhxM4CgJHJj0zBZQqP7aOHlbJzdd9t+2fXVd2nPY3CfvNVljOBXQkGYj6J7dvq/ARMImZumXCRBnyc7m/jY2JOlZ9flt0n+b8Z2KfKfy3bRxsFnMZOIn5STkQUiRJBKwn2b+bnKBnoeQdrDDGuCGQHVM7gJTyggFuAhkS/5DUXNegmfys5T2Kfw8gW61i9ys4Ek+pyh4w5u1JGSdEcFV2Lof0QIzEOf3ZUEhQa/CLxOYThvf+EIpzb/E9WeSvY/Ey0aP2q5RD06Aw2blaNNAmgPNY4jTHFpa+9Qml3SXvMIM8yIqqhJiyAlx1R2/xtf+8yqMeCFKVPJ94XJc8rb3YmWvKOtNNIRfvvoK/GjtzRijAqtuEa9/0Stw1vNejGq9hnf9/SVcXZLYSl541HF4/5nnYRF60YMIlYAYJ4pCOajIihOh6kTYEY7jyz/9Pqe80Htzy3347PnvwYn7H8YUQVS58n1fvRT3bnscvgfmcb7kr96GY1ccimfCMVz6ja/id5vXYcyLOBI7UOnFYfsfgOJ4A/4zw3jnWy7A0oVLcPWvrsG/3forZmchGRSJA9v1RLEdX77nFvgw5mEL98N5LzsDx+x7IEd4b374Hnz+m1/DmAfO2963Zxa+cMln8ORTT+LLX/9HFGcOYHDOTAz092Ggrx9zZs/G3JmzMHtgBub0DWJepR+9xQqqxFBC6Ssy2k3ReJGTLX6IC5R5rRU3NB3GoM9EqT/BgR1R3rtY/XIhGipaI2YXA3E1JRVM5lW1os3TdV+nMbJxIGJOt73aSqKrltva0BtplVu3mR95r1GOJMuYtjE4aX3hSpOxwivx9ps83Cl5zFN1HllzVn2m7E8SKO7ErplknOa80oITnT6DLcCwvS5LlnmfMb7g/FO2/3nGm+QUd7xZ38+6Vh8324Wj6Vmn+rnNfO3Ev8bBiXrOJL+eR75pANNWDrrc0wBVlm6nAXUbu5V3ztn2Kek6m3Ht5P6cnihfREIi8DAFxCQlb0jsaGI3mfIMKIuAfoTbJH5vea6qGQUSxeiaTlWeN6LUE97ZZopp4bvpdyY8aAbaRLXNBtcaIbpjquisQL0kI6AgOt+Cqi/LexnYEtLsa9L85TsbzvSk6sZUgXgehTI5jW4A8U4UStDaiAFuAvEoxIgb4saN9+MDX/486jMrCBo+Frm9+PQ7Lsbzlq7hvGOi+fvutT/G9265ljnFiZP7RUefgIte+XqUSyV88Ct/h8d2bsdE5GPfuQtxyVvfjYMGl2AQHopyzUaRUgKjdGiy4FIFwyq+8tOrcO2dt2HMCZhF5FPnvRMvWn0sCggY8P/td76E29bdi5oXYcnAbHzw9Dfi+YcczWknv1p7G77ww3/BHi9Ao+ii4BXg1HyUqwGWlAbwljNfj1OOOQk33HErLr/up9g+PsQLAaquSLnOlFtNz1NyC5zPfeCCZfjohe/FosIAegORlrF1dDf+++Yb0DNvNvr7+ple8PCVazgCPjQ2jEKZ0j5EakfR81B0iQ9cpIfQT5FlLcq9K1CsPiMZctVFWVGRDZ4cI3ouwQPaWgUTnKWKjfQZT21mJhGl0luVzWUBGbkKbhZgkdc2DYpaJDeL5IhnEaku4tWWS50BxJuOQhoQ/rKWE87FfTpRWIvv2BoKkr9Kq2urfigj4tw9xTAlf1eip5EQVSilUUupQBg3UBaPb7xEDwQkReGno031UGmgu6lDmjzy2Md4p20cvcmmGgXZwQXT5tgTFr9ZCywb+XTQvbavTFdf9Ua6BcSnqgvT0df4GGXNnU52HKaiAya8kaU7ncg6re9pNiJNdnltStq4TkV27ApUpEYe9hdBLyI6IJ9JP5QzLnaQmZWLDlCKkDRAPOLSvzP6IkdC+Ef5Y3a6RBQgKj5TTQ8O1hUoki7gPOFsDiTRmS4+v+XwWSwKzhCNMjGx8EuREVAQj325IFPgom5/jkA8a/WYptQmpTIZ4jyGNq0ttcOiqvBxRDwKMeZGWDexE+/+/CfwhD/CeeL9voN3ve5NeNVhJ2AWejgl4id33oCv/OLfmSWEorHPXXEQPvT68zGz0sd51L/83c1wB3sRVOv45LvejyOXHMgHJ4kYbzyqY2xsHLueehor9tkP/R7dM8Tl//NjXHndz7hsO0XZP/i683D6c07CAAoYjeq49IffwQ3334UJN+Dc9U+c83acesgxDGx3BeO4+AufxmNDT6FWdvkQJHGF03V9YwHe+LJX400vfh3ueuQPuOpX/4WHtmwUVSGLHhoNkTtNP4OlHhy1fDWef+QxOGr5wagQZ3TkMqge8asYI+7scglFt4QilVGXBxMJYNeJoogAt9tiim6Wu5bwk0GghOHiKglMVUS7OVEFgFXjpKK4PKn4TVrhtoNcFeFQOJn/1rdKVVlyBYblhTwvOU2pOYc1g9HSNmWDmIpQvt3E5Bq65tV7O3Rv3oRZWmS0vxt6nOXcU52O1k9hIFOeRK30VZRc/svjlgOI57URJvvAdtZQgrzbbX9KDREAACAASURBVOYB4jbjatPHtPuk9d2mXR7uKeyGxr+fR8627e4N+28DuJL6GgeOSfex6actEM8jX/UsNu2ra016bdKppLamCsRt+5ynn/H+Jo2jbWTe1G6S/uq6ZNs/XfamNpPGKUvHOhlX5R3Jfym/zOfBOGGXKA0djkoXCIjLdBDa+g9d6fWbPN4ij5zyvDnlNKRdcLGTHTE1oXCm4jc6axWhTmmeqjo1B/UEe5wnI0pUgbtEpBjNiJEI0onUGbWTrhzd5FBY0g5O2k5Q2k6K7pdM8uVrVV5K3tXoVB2ArdHqpiFOMk7q/gzuKE9OXkRAfMKJmF3kc1f+M6578C7Uiw7T6p186JF45+lnY/+BRaxjt264B1/8yZXYPLKLc4efs2Q5Pnvuu7CkMhe/uu82/PMP/xVP++OcyzyvZwAnH3UMnrvmOZzHvHHrVjx43wPY8dhGvP2N5+HUI07COOr491uuxRX//WMMFUP0FUq46CWvwdnHvxizUMQEfHzxJ/+KH9/ya66uSVHrj77hbXjZESdzasYY6nh0+Ek+tLn20Yewh/KyAAy4JayaswivPfVlOGH1ETwBto49g/vXP8Lc2RQRpzzo/v5+zJs7FwtmzMbK2YvQjyJHsImzhA5eMm2dXFHSqrToiNxh5sl2HNSJO9txBZ8202aHYkuXzzsLCXPuNlNFCoE3DzJqitHcsWJNbWFEPUrbBIIaQNTHue1UtGyrFdGVkW7FZy0RPhkF/Zrm5NWerQnE5XtNMD4p1aUdiKvnEWanvaCNzYTVjbia7GkOkOUsU8dSwWqavLMeRmNJsZ2fNqDFZBPSIjhZQLwTRxeXsY1jmyqI6aRN3dh3Kt8km2jSw2701TTW6nNb/TI9s/55HiDT7b5mzVUTAOhEl5+Nvsb7kdQvXd+7iSU66e9U506Wbk0HELexFW0+UMv/n2pfJ8tXeTKKePPRyWZ4rZVCKrdUuZy9uKIVvJIMKzJPnKLY9B/jA4qvMxe4A4/L1BOtNBVbDJlsYrhRxejIBJZR2iuAMpEk8C54yLvv4mCnANwExNleNvF3OhDP0k3dLqnrkmyEbpttbFNmiXubCTXVgTUp8XRPWN0I6AIldaki4qqSN6//Iz57xdcx5PigUuA9jocXHXkcXvviV2BWzyDu3vAQvvXLH2HDzh1A3cfB85biU2++CAfMXoqNQztw+U/+HTc/8kdOMyFmFQKjXkOcAKYtFi8AZjRcvOrkU3HBa89hNf3p7dfjWz/+AYa9EIVGiLec8kpc+PKz0c/c2RGuuPEaXPnfP4ZT9piN5YKXvQavPvE0eLS943gYiqrY41eZW/v2e9Yy88eB+6/AqoXLsHLeUqYoJDo/UlpiiRERYLo3QWxaXZIqR+ij/3OUvARaaRZc4vsUwJoOToqoLlHqi4OQRPNIqQJyp0lMAgmSmT9bj7jy7zL2nFISfVJkQoXDxePK8rgtLWpGwOnJiFJJp+SS39FTKwgOi+0qdcN20N98V39uLXda11+xcGiPkJNO0YKj9bj6akBujxnKwdtM5KwVu24UEqM/WgPN+EBaZLxl4cVvFGkwRMTTHLFNv9KuyQIt3XTsre62CySrjemyiWlRrW7L11aXkmxzt8Y0S2e7IV9bwNZtIK7LrM12GHZ1dHl0IuO0/k4XUNSfcW8C8Sz55tHrTmSc1HZWkGC6xjTp2afDJnJ/5RaqCF0xQ7cs8SOiz5RmqnZMRQ6k8r4qRUUkpIay5ganijgirs6+WQXvIgfjDp3JAzahgcfGhvH4li0Y2fYUXrDmMBw7fwEG6JwbB4mIUlhQCbuSxrAFxFvpKjqUMI13lu7sNSCeta3RDaOY5OyyDGA321Rb8U2FkgaRwBMfngTw+PjT+OS3v4qHnt6CoaAG1ytghlfBsc85EoPlHmx/5mncsfERTtUo+RFWz16Ej7/h7Th00UqObt/7xHr8w1XfwROju1AtOly10W0EqJTKqBNfdljAzLqDlx59It72+jeiUuzBr+/5Lb75wys5B72/XMEZx74A5778TAxEBa5A9fsND+GOh+9FsbfMtIAnrzkCK+ctgUfMHMRu4TgYRQO7oxq2D+3i6p4DvX2YV+jHAJeqibjUrODtLknOawEX6aCqiFGHKBHhi2TLoPQVsVIl4E2bRTKiSytRXtGKz2guEeimaCzDUpmrTVOAFh3MSKKOOgsGfg1UqxwRoRV6WkdzDqvrJchv0xWpTCJjRRbRiWVciIi6mJAqPYQxvZ6xPXnHqm2uJuFUBcRbpKVaOwqgaye1mepQ2YUEMD5pEZJhLabq7OL9aXZfsceottUHKu9d26kwOZ3mLbq88LBpNyma2Kl8s0Ci7oyzIpi2NswmSprmJEzOJetzm4WObV9tn2OqOmzbThpIzAIw09nXLH3q5iIrDxC11U8bmf9vGNdnA8PYjGsnuxxxmedZZHVzXJWHblGWCOisn3ziKhqKQawtiVMVgqMccgrotQ5hkU/kYj+guiMiNB5ELoZcFw9UR3HD4+tw38huPLl7N0oj4zjzqGNxxooDMTsKQcTDIvhN9Il0JFQCf/Y5koGgGRy035HuNhCPj0NbaorN6t8U/bI1cmmOMclZT2ebYpzU9kg7mwatyqpOyCXhf3rnTfjOz/4DT4dVhBUPjVqdo60EZAmg1guUD11AYaSGVYPz8fFzL8QRxDACF0PBOK757U34+W9vxKO7n0TdjZidxK83uDDNoFvGstIgXnfKS3HqcSehp9iD+zevx3U33whUipgzYxbWLN0fRx24Bv2OUK2hRhVVOhhRLDCs9nwfgx6VDAIagY+g4GDH6B5sHHoaG3fuwGh1An3lClYtWIrVi/bldBNHqwgZ+qIgDUdI+MiFwMYFn046i7qxREPkFj1OYaExcakaKR3uJO7PhphYxHNOM6FY8EQJd95mIuJ9cT/K5WoGwelTRYFXaE8HUXiPcsK0MxfMgMSfqQUT83SrSdbKBaNLiIZSpbeoyHhra0ryiyraPQUOY5FvjmbH2EPUPUVAXn6oAfemvqrnlDqmR/CFeZAHQVNAeJqTyzt3Mue1tkNHpk9k8LVy6eSmYisPW21EyEM1bSwxFlE93Tnp4CZPX9NA0XTaiW6BmKxIrO24xoFNFhA3RX7TgEA3gHgWQEga724AtrzyjbN+TWWnI6ltG/lOBbDlkXE3dDivfONzfKoBNttFp6mvOs7IAqd55KvuaTN3TIA4b7t5gaKtXibhsfa5qwXV2HUoKkJ1yJ9qbYv3BUhXL8IL9A5VYhZ54U0X6gANlw59UoqJi7ARICgUsct1ccuep/H9O2/Hg9VxREUPA7U6zjz0cJyz/GAsCAP0OA4KfMZL7ERLvhWJF1pAnLlZOPg+mTDBZIfj8zVPRDx1XOOsKaYtjL3l7DqdsPGO0t/qXonKJ0ESgW5i2eCXZOxgWkMXGEOIrY1h/McNv8RPbr0ee4Iac4ZTmgm9Ap+KnrgoE+91LcIh8/fBh859Ow5YsJSL49Cg76yN4qHtm3DjH+/E+ic2Imz4zCay3z77YcWipTh06XLsP28Rl7unWPRwfRzj9RpHoOk6qg3ZX6qIPG0CrwWi6gl45SgYSSjtQ6zwqIx93QnxwBOPc1rM5qGd8D0HjYkaA/ELzzkXK+YsRJ9bQkDReVZeyv8ORWoF3Vuua4mvm+mDJF83r24LMvrNQFtQC/KCRLKb8GFH4tb2iApR5IKTHHk6smyVnCktpPU9Beo4pUSRosRAcNv3ZZ45g2wVSJfpKoz3NSBOb+vXNY2mOnSog2EdnKpFmvyCMhaK1aXFpaKt6GMURmqxp4C42pzLOqyZ1+FlgRhbIM55/1o/2zcFWn/pKTht6xYL1pT4HOwEKKrv8GJQ8pYngfNOHGx8oZDkXLOAU9oiwWbRkdR2llM3PYdNm3mdTvwZp0vGe8v+60DcFIhK8n1JkdZ2oNLOUZxXn7oJ2NIWCkltpLWb5V9t5k6ecdV9d5Yud6LDahw48BRLrdPHL68djj+nabfOBIjjMrCRsQ1QNMtMt/7CyrdcZAsntegGJVUgH8LU0z98mZqqAXHJXMLsKnRTZkmTPPYyX8R3KNgXci0Rwk8TbgFPOg5uHtuN79/1ezw0Mca1X2bVazhj9Rqcf8BhWBxFqDgU3CM6alfUC5E77+LZk4C4YFHRX2bZtBME2ALxTF0Kw5DPa9LN6CfOy9tS1JhbbmIpNUjJe/lpkz9urJImmkmJbZUy7bq2CSf/YCgigTg/E4AqVaJ0IjyDKh7YvgnfufrfsH7bE6hRtnQYiohw3cfc3gGcevTxeOXJp2DVrCUoBgEXqCHJ0OFPus9Y2EAtChgs0/tUBbLkFFB2KLItCq2rKKQIHosVGwFQwastmQ4kgOSKkKoMOy0IKIrteaiGPrYN78ITE3tQ7yvit/ffjf/+xS/Q6zt49xveghcfdix6QgcesZpoeqi3Tf1vO6iozb9JzqYpv6SRbUVa5cFmObFbq+CkVA+lE01wqB2mTWxfA9N6Xvak8W8ygIgOmQzxpLSNjOfIiky0GUjZrp7DnmdOZF2bx9np91Eyazop+QvbAO1CNdPT+qpkmgRS0hyPun3WPePX2ADxbrSX9GxZAYtOwJPJIactYHQgEdfzJCeeV77KL6TNk+noa1P/OmTD6dTnmPQ1C4i3+ZL4QjxhstqMg8k26Z/rTZh0ySRfU7t55Gt6RhmHaaURTz720+xannZNdrjNFucE4lk2JavdpDlsO1aTfFhMp2zbTZ+vLQsvxCEABo8PF8OhrWgV7ZJgmyNKgcgFkSmrEjEIggauQE0VMQPm+HaI1EGex6KotThPJYI/xLgiqonQwkjuyFOKawjU6YCmC2wF8KNtj+Gahx/CVmKJADC3NoE3HnkUzl68Aos5yUVlqVNpP0lXKLewuQ8c7RP843wHuSiIzwmTL9ZthS0QT5sLLO3pBuJxA9WpEidNnCTlTFt1GB2yTBXgBZkC4jIPlqLS45EPv1DAMHzc/vDd+ONjj+DxLU9golrFzIFBLJo9Fwfusz8OXb4K+8xcwOXkiduSQDaBaAI5BKqJ75rSNFQKgOOLqo/0fJRnrbiz5VSQbCNt2ctthokqOlJlR1Isr+CJvGza2nEiPmG8A2MYgo87H30AV1xxBSo+8K6zz8UZRzwfFc7faj/QmKSA3XrP1vmkOTWTMcp6zjzg1AQustpJ6qP+XtZzqPt20r7J8WQBR1ujE78ub5vx8UsCija6ZivPNDlOp3w7ATFZep3U1/h7WfIw2T3T2Ktns5W5aW500/7bRK5MDjbNXyR9zxaI59XhJN+Wd74qveuGfDvR4TyAsr2/rYrkLZnbSDD7GpMd1sc3aVw79TWmduP236TDNvM3C/PEbWyqTWRALCkbGKWqM1+ywryAy0JsXHSlwJWiKT2VABMFGjk5lYM2YmeezpH5fgNFClQSsaGszszBPg5Ets6HiZxwVfnSYYYUejUaQFQEngHwEEL8y7134NZtWzHilVFxHCysTeCC407Eq2YvwjyiMGRAT4W3CG6Le4hEB3o/kBWzPaZL5KKdMmXWpHF5Fzp59YdzxPUouCrNrRQgKUrAmdQZEXF9sPMA47QVb9pESXLsaQJNVWgNbOu5yEx9w4cKuW43r/D8glidEX0gRcOJYYRelMdEqSEU0SYmEkpGoS0RovWjHCRaGfK6j5RUHlyU7JltBwQ5q0Iek+QJJPRHZjS07zgomajFK1eZ4sh7gMhxsX10F56aGMGWsd343QP34Ld/uAvjI6M4YP4SXPzmC7Bm3jIMOEWxKs1gLIkXSzEprMkR51XQNADQyXOkObcsQ5ymkzb9VH3NA2JMwCBNfnlBcfK8Tu6VrZPNAg9JDiCrryYHlAVQbZ4ja/xMzlEfg6x+pUVKktq2kXHSmNF7Jv3K05661nZsTP2fTvsfl5ntM+vyMM03mwV8Xl1is27gbzcBcdvvm/qq608nfc0zT+NyUm13qsNZvsQkH/UsSf034Zc8fTb1LY+NSOqvTT/T2uD3ZZA4cETOtth9p513kXbbILBaoMOSPle5JpxDbbquxwV1CBuJlEYRLFR1MWWGCdXPRMiVd0KUCrT7TnhIUBJy6XqZhCri2618bQL2tSCCVyxiiAOKwB2ju/Hlm67D0z1l1AtFlKt10Cm8C09+AV7YNxOzJBDnMGcAUJBS7bgoPhdG34TQmPFNFeqb/tQU0zhNAuL0BQaBEpylOWwTqDEBpak4uywnrLerT/TU55FAXC/pTdc2i8WQegWB2KPxaOODDgS6qCuCHUpNccWKT3FpM5+2zpKhG94mR3XEUXKKgqvouNgLErnMeh61bjTiRpzvQQcpeT0rJkQdEW646zbc+oc7OT989/goL/32XbwUz1m+ilNn5nv9XIRHFLBKTyvKAuJxI2Ma87TPs+6T5OhtwfyzAU7j42MyxFlja5JnlhE3zc+0eZ3kLLOewwYQ6zLR29XtTF6waNOurZ3I0ss0YJoFlGwWHfr3sxy7qQ+2+jUV+WbpRLyvJocT1/csoGirw2nA1sb+m563E3Ca1ccsfbLR6bS+2sxbW3to24aNHTbJV90jbTEZDwza9NP2+U36lWX38szZrIVyXiDeqb9Isvc8PwjaOIDvEimDOE7ZAuIOn+3iAB9RF1PQUdaQEAQMHHJkYgcKUNJPTYJxgtgEwglZEDqqcNoI4DR8lD2XD1RS8UCiWqYzaVzAh1ncQj6r57sF1LkmCvAUgPtHhnHNQ/fh9j07sNMhgF7CjJqP4/tn4ryjj8dR5R7M4oH3GfQ7FB4lXNSsci+oCEQOFD13QR7WnJwjnjR/s+ZO1kLHRv95DlBEnJgv6Gb04N0G4lkKawIacaOVpkxJE8+63dZIyc0XRUivpajw0kkcKqCCNuqQZhNIqOI0vEBs0fixgCcdBWg73tcmghYnp/geb+Gk5K/FB1hExkXp13E0mDv8vvUPw6uUUSyXsGj+AixbsAjL5i/iAkF06JMmhn74MY98bYywjZNNuyYLnFuPbYr80sBDEkjM01aSk7UBSlkT2XaO6HPABjxkjXV8TNJkoPQ/SZ7x7yRdIyIr8hRvjo7mBRR7U76mcZjKvEl1pik5yaaFTprI88pX71Pad3MM76RLTfN1KvbfZqGTxw/Z9tNWxqZFXSf2Kf6Mpjay+zT5dE8+cCnOpmWBVb192/4myTePzNXcsW3P1o/FZWOSlal9a6AXO2/RnLMExAloF5hXuIkJRGl6F74E4rSr77mEFyLUgwYaroOG66EKl8H3KAHmRg3bR4cx2hAEyAhC9DgFLJk5E/MrFfQDGJSgnM+yUYSdUmBoISDTdel9gtFEkEGR8KcQ4cE9e3DtA/fjgaFdeKZSQL3goOg3ML/q49xDj8KLly3Hcsfhe0ch5bIQmC/xCoMAvmA7JhCuKBNdBMQz3uJ4sZq2afOkG/6Fc8R1IK6Mmrp5kvFPMrym66x6mnJRmiGOOzWTUY3fnp85BsT5/IF2NE0cHpB51MQqQsBB2R7Fj8k5JYIvW3xfvDjrKp76oUqta5zVbQOpFaJJM1B6P3UwQ+3Wo4CVeqg61qxe2V/phRdGKLmURCNeigtcMa2kyTJtXG0BRZKhyAJ2WWOqxi8N5CWpj5KhjQGcKhBP62uWk8nqi8kI28wpE4gxjY/J0Os6qsuvW0Dc1H6WLUqST9pYmGRpAgpZix9lU5P0N6t/SbJV99DHNY9+xfs5Vflm2WZbG2Er+7gtspk73ZBvkszjY5rW1zzy1e+Z1ddOdThNzt0G4qbxbP98akA8j3ynG4hP1f6nPV+WPG36n2Qjm+9JIE6l5wkVUAEcDgFGFKWWUW9O0xVn2ShlpO5EqLsFBt+7AGytjWPDrp1Y/9ST2LRnN0aJ3piAbhCiHEZYNGMmDliwACvnzcfSvn7MBNAnf6hZAvgEkSmyTv8SsN+FAE8jxNrtW3HL+kfx6Pg4dkYBGj0Frn8yL3JwoFfBxc97MVY7LmYD6GVgU5fpxEVmgYuYklkBcZGHLiiVZcGfDnLEbbBEkj1Qi7tEnOL7fhOIK/aNpNWgrRInGah8EzM2TRPohfIC7jztN9f3ipVE8kiTcqp0EZWC0g6gRfSaKPMoyhc/XhlnmlDsJGnAMwkAp77H6F/koVNlS1K3RkS0hCJ3vcAFrRyg3mDqQTowGnkiR4qBuExPSXJsJiBuawjSxiAPgMkzjjroMYEWE5jopN2k9pPGOisiEl+ITfU5shx9p/eeChDvtM3499IWrPHrkmxYp/prA5Sy5s7e6Hunfcsj36mBOLMU0vQrzW6a75jviiz71C35qr5k+bU8wYc8PUxb7LWeJTltMU8bWfOQQVKOiHgn7abZ0bQ5/GyMazfbTJq/6r32dmQdef6QAHgrjEhwgYA4HcpkPBiK6DIRQIy7wE4qdFgdwk2PPIJNY6PYMTGGXX4Dw1EEv1CEWyAgHAnCiijEzFIRc4oeFhbLOGjhIhy2ZBkWe2XMkFFpAuGEWwiEbwlrWLtlE/64fRs2j09gR8PHSLmEugfUamOYjQirCz0467Cj8KJZC7BAgvAi556HMrha5AOhoSdQmyCRVjhJUCnyvBNv5lartKBTfA7bjqvTaDQmAXFlGEwgIcmx6+/l7l3CF7IMsW6MbTusN8FqJ+0M50pr1IHN4ZE53a0i8OILRCWoFixtOwoExrnSJK30Ra64UgCNiFO8l0IHmCb3JMdOz8Db+0qXaJsnFAVi6fYF2p6hwkHFMuBTmUwiJqfKm0A99AX/OB++lTyemoBU/3TZZq3qOh3v6TbE6rnS2kkD4t0Awuoe8cWtzWKyG+3rfU+ar53MG32cs55xb4GYuN7ZOtjpkO90yDhrXu2tuRMfc/X3X4B48uhMdRGWtdDrto9NsxHpSZT2lt5wJlVEK2Xecfw5pqOfuv8y2Ylu2Icsn9P03RaHd+0lPvnKLBynDlkKYgoJxBmEi0J6VCreDynA6KJWAPYAeJoYTEZ24/aNj+HOrZvxpF9HrVhAUCljInL4gCdRFXLwj7jAiYYwClAJAvQ1AsyMXBw4fyHWLFmK5fPmYqBY5ig1nWXbvGsnHtu1E+v27MLW8XGMUfvlIkYDH8WCgz74WBhEOGPVoXjpspVYBnA0vMyMK75IWOBUa48XEQGzqIhyQpyjwMfwxDsCguUH4Wn+Jq6vWXKfdA+iER8ZGeHJ0NPTI6K5Gqd42mG9FmuKxJTagb88zt0EOrMcm6mjpokkgLhAw3Sat40zm9+ULJfaAUsB1tvzt9sMiD6u+u8qsKCxzfCvKj1m8ugKKs+E/M82YMxbKzL+LtE3fc6HH2RKTRsDjNinkQc7201tHIzrRitpTE3yFd1rLVjiY5kGgNX3bA2xrgdxgKA/Q/y+nRritNVwUts2kzbNaSf1K80gx8fKpm+28tXl1ol8s+awycGYxjZJV0x9b5uvpgeQnyctSnX972TRkQWi43KOt6XPnSQbYTu2aTqWZcM76WuamPem/bfRpaTntNWnpHmSdD+bqFk3gHhaf+NglP5ulVZIObivzrnFOuQ3y5cnj7B6hta/rcIw0hWpGdZ2gzSbmGVP9c9sMUjSHE6bW3G7kRaUirdtaiNrrtr6ANv5qtriZ2rWKXG4YnUrmMe5KPINh9lLfM9jCsGNAK5/5CHcsuFRPBn5GCm4qBYLqBHILXoinYX4wwXIYCDOz0ZFA+ngJuWaNwKUAxEpLzl8bJIXAQT4G3SIk+qgeEXU6TCo48Cj7wZ19AY+5gYBTly2H16z5igsd10+oMkgXCSciAOnKsLKqTUi94AzwhmE0wJDpN6o+o02LiDLv+axYal2kID46OgoC6tSKTPliwJkFNkVFDBJBzLELZMmcJpjMHXY5FCyjFOS8hvb0zclkoC4uoHK/Vb53TyQcptDRdSFFTbvciTRPkrmlpglMgJxdUCTvqcfeVNAXBQDkguNNiYYNXZa+fgYS44+YZMMha2BSLtPlnHSHVon42oCMVnPpPc1DWgZ9SojDBSftHE5TmXuJM2PtMWOLfhPczYmOcW/Z7PoMsk1Pq5JjjGuO92WbxqIygKnU5k/SaAgDZTrfY+Pj61s02Ssfz8PEM9rJ+JjmtSPuC51Q75Z8rEB4nn6mTZ3kmSc1NepjG2SL9d9uKyzwo+ib+YSBR3XqJCsavw5eRfyjSlBxST72Q7MIxQKVD9Dr9rYkgJRBifJ1UbW3QbiNm1m2SeTHZ5OHU6ygQqIc0Vx2jnnyF2zB4iYzlCM8WgEjBcKeNhv4BfrHsb16x7G7koRwwTmy0WmZA4aDY46U/lCzieXCkSpsnRmzScGE1cU9KEoIXGME8AOg4ZISqEIPFfaLCByC/AjUUGcoumVoIHBRgPLikWcfviROHzOAhzgljjXvMS7/hRQbREnKgpGAlC+ZKDjiDhXyZZUixEFnO2tYhyIK1ub5ufy2mKHgPjY2DiCwEepVOIfMXCCxjC9hLSgOJwuIK4bZBsljiuy7cRpZnSIPYvWS9dL7cSxiog3LZW6TgHZ2NimbXyo8ub8nElAXC7XkoCZ/h7t/sTz0RU1fytbRV0hJp1Kw2HdjCmj7WLHVr5qXPKARF2JOwWmulFMA/0mB5unj/EpneYIbIF43razDEWSPJOAeN429bFNmqM2gK3TNm1AS9IiIg3YmEyyrXyzQFInbU8ViHci3yRQkCTvpL52Y+Ecb2ta7b8pd0Lu6mX1dSoy1m2TjU7HwZ6p7TSgoN7n8icsA702CBASQ5iMlNPHCoQ3n1E6Dk6/zHhl2m+H8IXkOXBduG77M5BDnlx5OL3uhf4Y3QLiJruQ9rlpwW5aTJrGNU9fk+wwf59Z1gRKoBRWwsMcvJOHG4MoQlDw+FDmowBu2r4JP1/3EDbWqxgihj2viLBRw2CxiEo9wAzHxYLeXgyWS3wAk86pDTeq2NOoY1etjrEIqLtF+I4HX6aHdyvTFwAAIABJREFU8AKArvUIJIfgAocRuLQ9gexi2EB/vYbD58zFkXPm4RUrD+Wc8J4I6G0etONDcE2SDQXEuYQP357Sb+NAfHIqrkmP0zBMmnyz/F+8LScIomhiYoI5HemwZrlMUXE1uVpKP3lCqc8mLys6BU9JkycNROngIslxWCtyc9kvRaMBcBFxbv5PrA8V73YsIp60vMrITOHG2BiK/JP2cWG0LI8RmFJT5OPpYFzwiYttGP2QqWhELDjSFoMmcKoe1Fq+qp+x/mSNqz623XDsUwHiSWDOxjhPFYgrGdi2bwsU00BNJ+Pa1OGUA9XTDcTVuGbpbFxPkxykSZezgGCWQ011gBq4M+nSswHETSDGZlw70adnw/6b+ppki6ZrEavrQppOq2tsF3VJ/Wu9JyLaKj2YY1ESdLei37r/E60T+OZ0SBmIy7J1mfJ1KMruC8IxBuIuM3PojKbt6SvCf9nOV9Pc0m1s2jjb2t94W1MF4rb2P4/+TsJJGhAn7vAmZzsHASNQrHrMcbENwD21UXzj+uuwrVLEU4GPQk8v0PDRRzSChSKWlHtw8PzFOGzpUszu6eFS84Q+nvJH8MSuZ7Bu2w5s2rUbO+s+xojysOAxhWCxUEI98FF3RX53idJa6g2U/Qi9IMaVfqyYMYjTVh2IgyozsRAOBiMHbkBYLEKBED+npIigokJS1B96CSCuMgYEWGdUxDhO0HWb9En3c7oM4/4nLt88dsLxG1FUrVZRq9U4DaVULqJYLMrVaXPJkZirnNYBG+VIMtTdNMTxSZZk5Pg9PRqtMk5iGSateLIY5maOuATmPAApyLaZv920oPKX1laCsH7xNiVwJfpDZQqTBjbJ2ChlJHkScb44uSkAPy986Z4y4t6Mjssb2QJxa/l2GYjH+5ukg0ngPQlMmfqaFq1K1aWEwchaSNiAYtNcMi1Us0DkJMOc4blsAG3cmeUBbGlN2/TPZhyT+mo7vtMJxNNsXtNcaHUETKBcl7/t2NrMn6w5Z9LhDJUSds1wtsg0/nE5xeemrXyzntOkX2n2IM3Jp4G0pPukAW6TXVD3StNxfl+mZpILDIjqjUC4/JfuTz8ulVVsC9vk2M+3sIeUfiLAtdAF+im4oqaJAOjiJkpNVOtZCxFb2cR9WNI4m+5lAnFKB7plh03zKenz1DlGQFyl/8gK4IxDODcbGIPDBzPvGd6Nax5fh9uf3IKnCPRWKihHDgbqPvYvlnDyylVYM38x5rtFzCsUMYP4xpkBhcC4iz3w8eT4GDYPDWHT0DA27dmDzSPD2FWroeG4aITE8Eb0yg5KQYhBr4j9587DcqI77O/Hsv4B7FPpxSwq01OvYqAkssLFS4BwzgvnCLh4n9jg+FMCOLKYkLha6jXFybWMjjS5muxPfI7H53aWfWqb7wTEJyaqHBGnraGCV0CpVOToeMtGiofXJ3eWApqUN8vgxAViEkQnhrjZD/pFC0bHq2uq6xRtodr80IG5HOfEcYydz0zOH1dpQLE7tAylBOJaBUxdvnHWl6Y8JABuVehs6S5NMvoRCjv5wCaLRQMA+t/xsTONdXzVmAYm4m3YLjrSJlDac+r3NTlYG6Bm036SvtvI2KZ90/zYGw4g7Rm6DcRJZvG2dEOYt6/TIV+bcdXtqGn+JF2bJAP9Olvjr+SZ5/q073Q6X03fM+n3VOy/7dw12Qnb+yRdlwWUk3Qp71jF22ybk8TdHBDLVtjK/5Ysb8oriNQTHXy379SK+6UlYE7ucVJgQoFxBv4MxptxIhSLAoeoH9a/BP+U5qNMY2PSL9v5mdWOqY1On93UtyS/E8dxFAWn56PgHNXm5t8dqhzuMEPKBkT44R/uwA3bNmNPbxkTpA4NH7OCCAcPzsTrjzoKK8p9mAOPC+r0B0ApovLyYqCIjpAi61R1k6pk0j131mt4qjaBoaCB3bUJVGs1TkUZrPRgsFJGr1vAzFIJ88oCfBPneDkE+l1RnTOgXRQ+t0cg3BURbwY09OytM3F0RSD7pOrBMMaT5wFFRDxbiqaxswHiaTqkf1dGxGvwfbFFRC/KEy9XqDBp6yUmi3jRw3ULiJuUySSINMNkMvDNvmhmRN/aaMulbvIMKo5D/cRx6wYio0QKMWGEm5FqrdNkeNqAtbQ0k6LwMSBOrdCI0NYLvSivSqwK1SDFUt5TFhxpEXFlHNLkaC3fvcCa0qkOmRysDVAztR3/PA5O4/PIJlqW1mZSf/KC07z9UfYgqZ1uAPGs51HjkzWOe1u+at4ouUzVPuk2N20R22kUppOxTuuXrT3I2+Z023+b5zHZCf0eSTpvo8NpdiIt8msDELPsF32fIuENP2KWi3YdUqmp8TNgyre1fEweEJ4lB4UvGJw085QJ0KnIuAToaifXZuAsrjHpl42cTc2Y2kizEab75vk8aX7yezIjgEAt1UCh9wIu1uPgSYqG18dw+c2/wSNhA8MFFyXHRXl8AkfMnY+XHrgaJ86aj4WUsy0rZjJqDESgj497asV6GK/InyoA+qkh4P+KcFGBJyp7AvDkQUyKfdM9GYDzDfm0JzEw8/cEEKdUFQHE6eAoXaGwENFOK7xKYykCl60UYxMQT5rbcTucNuezsNOkBWnDFznidEKVOkWc2ATEKz0luTWlVsB2QDxpxat3xkax05xnmkFMUuSkhUJW2yofvHV4U+YVqbQO4WFFU80KmvJvzvTQogY6II6lncTb4Yi1pg3q8zYg3sT/rWiELRBv5kwpHZbPr6e8ZDkSk5KZxjYLLKWBRN3Zd0ufsoCiCaxmOxD7aFASiDHperztLB3uBhDPAq5pckhzNLZAPGmuxud0PPKgZKm/b1oMiCksd5hSjsxPVb5ZbSS1bWMP9b5m/Z6kX/H38uhT1njHxyfL6ZhsRLwd05ywAafdXBjYAvG8Pic+lian3/q8BZxNhyVb49T6NkVBKRWFAHhIucGcGy5yZVt9FcCmNbdFzi95RZlCLI9PtQ7JiQ8cUDl08ZvETXLbuBWIkuUMI3EtfY1il/QF5p5uvqifBKSoDp0jQHlBPBODrxi9b5adzmu7TPMmrv9ZbXcKxDvRJ9OcnbRol5XFo8gXVcBdKjdf5Mj1FgA/27oBP7rvHmyjg7SlEnqrdexbKOLMQ56DFy5aisVctt7nnG0C08SGwgNJQJlSnhg/iR0O/TiePBuKOnzO2iYITnndRC2odIfvFAQMtYklkxh21NngMBQZHIRK6XMFxFWKr57CJDZ1xDuMe4hbvJkb3tRU/rwT+2/CSGmBkrb53gijaHxsAj6nphTkj4NiwUOxJMqDSq4+3r7iScCJWxoozMjzy3Kypo4nOR39O2kC6GQSNQ1Q8xClEBP3UotyC1zevj2nBJpn4jQBcgwQ5Aan2lZMy36Jw5o2L91IxOWWBHKy+hpvz6SAufua45Cb/iwmoJ31eRIATLq3jaFPkm/aezY6bHq2pLmSJXPbNtsMSEblW1sgntWuDVA1ASWToUwbOxNoN9miPHYizzPE51XaPDPNPxv7q49N1kKik77ajq30na0MiWa0JD0eG19npUa+aKdXM5ZtNpwBoojEioOM4kICAEJ2/P/m0KX5urR+iuvF91vX6EBUz6Fvi+5Ibmb5fAx+Wp8L6y/OBhH7CR+u1DZqA+KF9gP+TNTKoD5SzFFEGwWYlgVP5NZw5PgMkqLQEwfdKPhE/MwFB9V6FQ5xSLOyeMyYETUiFAm8RZT+4sMtiMqMfI1bEACNwBUx19EvntiRd8ICokCWWZGsKhwtD+lrDodKvUKBqe9YejwISQfuWjvNupxb86xFNjHd9j/bDosniuvIZF1q1wubuZNmU9T7Yn1EgxIgoorv/IaLKud1Aw8EDXz3gbtxy47NGC2VUPADLGtEeOmKVThj5Wrs5xa4MmZJLtH465KBR9y69cxxXyWAeCii5mLJ187+JvWLp5rkqm/NFlqEtc448DdbcWJ9iIXNEOtHKWdJc8iFfhSObZetuoGtfzX5Fxs77FT9IKpOVOE3Aj6xrFbBJc/j/Cw6q6HAuFJ6/QDHJAHHLJ4JiJuUJVuJ2wdav5dtu0nCTpsUUwUxU+lrkkPU39PvbTPwNtdPFYib+vvnAMRNfYwb2SxwmnWtTTtJ19guQprGOSVSnNW+qY2sOTyVdtV9pwuI28i82+A03qbJPpkW0lOVb5Kd6MYCy0a2LYcogF8zVbkDIC50pdVqU80ZYac8DTtx3ceI69o2Py1ZF9L7mxeIy+slYBYIQwP0raosokkZYSYsIxhRiKkkAvGC00E9Dqq15YELIE7f4wWQBOKhS5m+Cog78myRSCOhyxtOxAfl6HBe4Ad8WK7siVQDai+IfLgeQXdC2y6lGfOTiwTYEKFLRc6pJDoxUYuC5CLWLqAa4yhRh4UXQp5T4CirIHiLD2ASAIxf0x0gbqvH6TZSDpMRN6WDRdtniF/Hd+ThppB1KCtyO6i6HrYDuHbzRlz16AN4LKihQaA7BJ7bM4gLT3whDgIwX6aQqIORrfnaWhil2SeSB9s2eRo3bQQdeZi3NcZCN3kZ2L550jrJ0Np6aQPiQp/CFn3zpPMP+SWZhX+TghNpuNSp+mFUq9bgN3y4ks6FHoci4nxos6hW02KbiCeFBOxZTmg6HcB0t/unBMSFY+h8RadPHv1e/xsXHVl9NU2hpEWFDYCzWRXbtJ00H0x6bLuYzGrfBJLNkRhT71qOJE2e7CoNh3877WuecdWfYyq6pEtkuoF4kvTjC+20hXfeBblppJ+NvqoxE0BcC+uKAWTHKl6TbaApUhXXh6T+mxbOJpnl+VzIt9UPFYlvmfcWwmiNRfthSgY4mjgoWkggnFNRmowoAqBzDQoZERcBOJaImKuEeJtGiy6nFAKax6J0uTjkL3Jt634DTrkIKt5SD0J4JZG+EjQCCraiVCwIMggKaFN0noq1BEDRI2BPoW4Bt5nMKxBpJ4S8oyhg1gvCSyJeSqMtZOTx7r0DTxYEis/J5Ch4+2jsLfufZf862UlKsj959Ey/ljZFxA4PnRXw+fjjqOthPSJ8+/e34Nc7t2O0r5cjzvMaIc4+8BCcsd8KLAHQFwJlWhilbDdlAVGhY9pOhpra+g6TUEflYFrzXIuGixW6uFCqr6SE1gpNkS4xz7i4jlJgSAdb+VOdSq+V0qXukGRzbeywU/WjqE5AnFaxRFtD1bOoDClFxL0CisUCbwnpKSpCwPGtHyWv9rVNpw42SdlsHH3TdnQQ2UsSJtu0WCrKVCdP1rDbONlugac8Mt6bbSbJvBvjGh9f07iq1fxUddgElGwAQ6emYm8B8SxdynJEe3Nc9efQdaxT2Sb1a2/01cZG/Ln0VfVD+OkYEOeqjvqedHJAIml802x4/FrbhfhUbYToZ7Imtruy9gi6niOu64VI2BCAmyPSDMRVHUXy54q+TfAq03Ui/1blnxN6kc/D7l6UfqGUFQWK6YFpF92nQ58FoBZSBUXw36OjNTRqDYShC6/godJTRH+vg4oLhPUIFaIp5LOCDcmA4XF7BPioMqPjEgB3mNpO5IULAUUq6ZhKnxeId5yi4iJYmCSnrLm9t+x/lk3oBpaI+2Zbe6bSRxiissypwI+DXXBwH0JcdsMvsLY6jnBwEIWxKlZ6Fbz1OUfh5LnzMIdzwxXr2mTFNfk0nldC3cSPmtoEmPmsgOhFqz6KgtHi3VY0XLWtlmjibwbajFFbZ/rEHSUQpzwplbZibzYmiTZuHzoG4jU/imrVugDiFO6XuXCqylWlXETBo7xwLUMnK/fHuMViqyat60xgIu50pupk00DndEX1dInYONm9CYq7YSjSRjxLns9Gu0mG2dYRZ2n1X4D49EXEk+aO7YK9O+BJGv6EczLTpcM2NiJuE/9U+2oCMYr6Likirlx5fG4mycI0R9Pndwp6VhjWGBCanPqS1NbknPfsdgUZhsN+XaSkECuGhDYMwkXEm+VH0XGFhESir0RGWnRe7jyo3PGQDtk5lM7gwyn1YqQB1Bzg6WFg05adeGLTVjy+4Qn09gwyPd3CJfOwauUyrNx3Lub2AbPLQGO8jiJVVKS1VFhmYC7WAgEKHAl30OAwOQGvQKQUUO46PbKswklPTgc5PVWZsxnInxwQzOvXuxWIMenw1PBLO+NNbnRFdIUyb8kpUMVL4CkAd0RVfPnX12GdA0w4LmYHEQ4p9+DCI47BsTNmMJ1gH63V5GHbrDmWCk5p0RVX7CYgV7BZ/avqhSudFBBdFO4RNIVcmVMie6EG9P8Cp0s1X5x7TkCdG4+v3nKLr2tAvB5QQR+fU1NU8jrdXJxHiTgiXiy64sSqlEF8tZO2+pkqIFZS+f8jEDdu62gqMx1Odm8uOvZGX/UJY9In/fO/AHE725Ql3yxHpO7eqQ7nGdc/F3D6FyDeWvykAfHWHI7zYE/W5ySgkIWf2wFdGiBuvZ+m2yIHuwUSUg+UJuSlZ81KBt6ySmaj4YtS9So6KPNiRbsitUR4euXcFRBvgXGOgKtDeHRvps0VaSOB66AaFbBjGPj59X/ArWv/iJ17RjGyZwxz5izAMc89HrffcQeGRofgeT4WzC7ilOOeg1efciIWz3LhERbyAziNgqCu42IwFJcVOx3EaU3BTQJZhLEKkUhtkfF5Tm2honXEqEIR8taZNtGruH3JilhOVyBmOoF4+46Qna1uu4pZacQcoRz/OiLsgIP/GXka37z1FmwuV1ALQsz3A7x42T4498A1WFUsMV1hIWjhxCQdN/l1scbSKhlqkWlFJa32u+QR4qamcjCbU6REZgbpIh82ZYVWgJyuolQqRTrSrJ1IvZVrd7N9yJ5r7QeFpxYRrwXN1JTWTh/N5JABOLGnFL1WrjgJWBfynzIQTwJaeVfOUwUT+kA/G1HirGjQdEX1TOCsm+3mAd7x5/oLEDcbd5N8TWM9lQX7nzsQN9knFbVLskFp89o8oslXxMd5OsfVxiZS34l5ofUSnpyfU+5dC/lIsCl3e1U/0uy8sj0iYCYibuz4E9F5EhBX703eLWnvVzsQV5/Fnys+P5I+12XAqSjyUKZKRxFnUkVKisjuFv9XQIiBOu/WCyDTiooT8JUJAvJcK+3q0+HMBoNw4L5Hh/H9n96Km+56AOPMH+2g5JawZPFSnHfua/Cr6+/C7XfdDT+ooa/sw2uM4JgDV+Cic1+L1fuVObJaoVRxeU7UcUI+rsmsLhTRZG5rcciOgDhnUiiQragS6eBmgQoSugLMa3kP7fhEk5Qh5fRPISKerQvZM53GOgooJYV0woXvAFWHaAsj/HjLo/jhvX/E5lIFXrGMmUN78N5TT8NpfTOxDxXYgcMLJ4qIJ7PWJLPL6X5dLET1vBBJhSnPLbTPIombuV4KAW36odwmjcFPFSp01SFfwYxCpIrNjR61PHMp8Cz0q0mp0oFhjNvnjoF4tRFFtZrPOWTiVLTKxhMTkhSagXixwFtAQujtQp4KEDcpku5oklasacbLJsKWBUD1MUlrN82QJzmRtDGOP2c3gbhJtsrATxcQNwGBbvbVtGrVnZkJOOqfm4C4ScY2QClt/ph02PRsWUBpby50pgLYTPLNM676c9iA/yTgGdez6QanWfe3mb9JAD2PfcqS71TGNT4WWfYxa742AZl2yFGAAwXKWyCczz9R9Ez+y88Qa1gFmRTwppRMNc9ULnJLpk3vk/D4aRHx1vvxiHjWuGT5WB2E0z0JhJM/537KSHiL2Vtyg8u0FIomM7CVgKgJxJkPTtCUUARaRc7pXUpfqBcEaHtsh49vXnkNfnffduyuuagVqaiKi6jhY+Hc+XjJi07FXWvvxkOPbeJFk+PUUQxqGHACHHfIfvg/7zgTC/qAOSXAC4h3mmiUKZlAPFfB8bgPAePviAvX0cKA85oVkGMGDmKAAQNxsXufHK1tZ87RFm4pZ8FMNtZkn0zYYap22NR+ll8UaxUhR9abgosJB9iIAD94+D78YuPj2Fws8/bKfkGAi05+Hl7UNwvzEKBAi7Mw4t2IthoqWoPmiDgNILGfSPad5gKQrY5MKVG8g3o0mz4nbEp4VVxLX2VV5nwV0mcuZi+ZCzUgLk0DsfSIFHFZAjRpBlswInUNiFOOOKWm0MRlLlF5uEOsnwWZPk0MkaIiKIMUGBfPLoF7LFpg48TihjwOgOKOJguIZylcmvNMun9WNMK2TzbPktbXLJnY3Derr506u7ztxgG4rqy2/Z5Km/Hvpi3muqFPeQ1hkkM1AW7TmGb1Lw3I5W1T18u88o3rdJ6xTVrspi2UTAusqbSrbIXN/OzUTiQtXE36tTd0OO9i0kbOWX21cuAMnIgOr/2lKPqaQFSmVCQVvmlG3FJyQgh4t1JfpLfjNAjB2KGzmQgAL65hgC0PPcYjfvIK+dDqtJjeh7St7vZd6NY32nPM/SCUeeEChggZqXYkP3fzyzJ7NhGIE48J5Q9TykcBUUMeJiUAHgI1D9j0jI9/uvK/8Ju1j2K41o+gNIgqgSqKStMhS7+BgXIJjUady5wTJ4frFRE26ig06uhzJvCCI/fF+y84C/vPdNDD1ISU007Rb5F24Ibi+UMBTUQhFpmWwHNS7oA0x8mhXXwXnid+Wp8n705Mdf7YzM9sXY/rr75Qi5ihjr6vSrO37JBM6dAmQCc2PQiJpIPAtDh0O4wAW13gqnvX4rpNG7CtXKF4MvavN/D+l74Ux3gVzBdbEsxcQ2A8abfIJrhExXUILlPbTGEZNuBRkZ6Qlnq0qyGi1REPPOV6O+B4sTiDzOlXdAlV4SQ+etLRJiNhAWjQ+QVXFH5ymyxAcvElWVRi7OWtmaHZBJN/7YZPdwQQb4BI/gUQF8wp6jirK/NuiIJIRMVZDGyIhILlB+JpYHdvAHEbx54ENJLAhGm13GZeU+jbTBH/pElscnRZxiHuVNXEni4Qo9pLMnhpbeqgx9TXJBknjV9SW1nRiiwwYNNm2nNnRbZsDalJh5WumnQrj2x1/U/SmSz5Jn3Xtm0TYEtb5MXbzKNTafPHRoeT7IRNX5PGNKkPJtuUp5+2emwDxPO0a2P/4zrcrl8t8EnOWOVDM2DhiHfrX/FcIp0hEYynVGfkwBpvkYutd719AboF8G6WY9ffU+nWLbfOv4l7xAGhvjUvfGuSLJPXCq2ov4iEi3QO1X+FSrQ6l5MWLryUoeCb9swif1bsNQTMklJgsMOLHFccyhwBcPWv7sX3rrkFG5+uA4XZaKCMBoUoCYg7PrzQR4mKxTSqKPV6WH3IIVi/cRt2PrUL5UoFbn0YCyo1vPOcl+G1L1yDub10TjNE4Nc5naBUKMIRmAxUwZyJLgiP0Bk2TpdpLSwUEKfPaVw4TYVyxmnBFBuHuHxtfGzaNd0B4kkHLsVTMxaTBaTa/YNkuhFJCq0eamlYze8nRPuFpkVwiwXWFy8Suw6UWrQlaHA1zRs2PIZtRaqXCeznB/jAGWdiDTzMhM+7JATQBYfO5JctEKfB8onjknTFI/xJlJfEOV/knR3HLVFrYiFHrDzibLGIfMsCUV4EDLhAkdSWaecj+FEAr+zBV5VZxQwUxoIWN3JxmvTsef2rTV9NPqAJxH2ftnaIQkgBcWUUKCoe8uqSwDjzdspogA7Es5Tb9BDqu50AcZuJ0DKCyQqT1K5+ZRZgM/UtzYml9VV/1iTQbGrP9HkawMwCxaZ7Zn0+VSA+lfHV204DinkXLVORxVTnSFrbphW73m7coZjka/PdrPaz5l5eWaYB4anMz7zPELcLcb3KO3+z5rjN/Le5xjQ/TWNkC8S7LUu1yFJMXu26KHwqRcgUK4gC4qI/6mlakeSWwxTRRL6EgXhSWT55kEzeJnmetNI36d4UvSTf2B4tFzeQWEp7rnbAbQKDet/EHVspJhREEzsAMvNbpeaokvMJUEmJh/jA6dUOxPk4JoMVAj5Fz0PkAw0/hFN2MR4B654M8Mmv/gvu2DSECWcAZW8ADZ8i157kIKzDixoo1mpwGmM4cPUSvPass3HV1ddi/YbtiLwCvLCB/mAEhy4bwJc/8ddY2E8FfgJQjU4OCvqAJyOZ9HwCfInFjMsPrMEouVMvBCx28umnVPLErn5ztyJZ7vqCfqpzKs98E7socSCu8vVdhAwkJ8dtxZxo/ag53D4H2u8bt5Nc6ZT52qnEvCjs5HsO9kQR7n9mJx7aswfrRkewY8cO9A7twd+87nVYVSyjN/I5NYWyr7MONZuCWTx/5VwtcYCXCe954Gj95bsexkOgQQuECNg5DGx7ahjDI+OctkI89AvmD2LfBWXMcoBeyl3nzA6uZQ+fFuYFqkhJ4y8yPATnOS+zWweUDYbL5F+zgLiNf+XZXCPWlAmiL9SBuL7fQZYuAPWHo+KcgyUGQAx6e8J9p0oc7+zeAqpp7cYdbtzBmpxX0w1oJcDbHUnLIKSB4E5lmdchpila3vskXd8pELdtO01GuhEwTaSstnQDbftMNobYVn9s2rTpn2kBZnrmJKBgmqNJbdr0x/ZZsnSrm/JNe54kuXezXZv5b3ONSZ6mZ94bQDzZ3op3hY9pXcHRX1+U8uFDic1DmC1fpHRPlHhP3rXV20yKgqXJrXWtIDRQh9UEGBeRclGlmp++GT1XYFDJm+4jiuOp1+S8coqIti0gmpF10SdaiDQ5wvnrrerY3E4KUlJwROV+U8SZXpyDzdsHAoiHDhXjCVEkrm5KS4mAMQA33fsMPvyFb2FnYRb8Qj/coMCozimWEIQNwG3ADWqoNOroLwY45ugD8LLTX4xLv/gD7Ng1jrBQQKnoolgdwUCwG5d94h048ZB56KUzaVTthykNqQAQRUmlfBiMCyDOcVhZlEgPCTdTguROBlcHdx3eyW+lDk32vd2281k2Q59v8WeSGiO+zgC8mcatAW8BsFUalr5bonQzKUAQfyaSJZVpYr3lNKSIBI4qHFSLBQw5wBMTdTy24XGMb9uKV510IpZVyuji4RJCAAAgAElEQVQNCdASD7zI7856ZdkOnrdS7+r1BspFEQWvU+S74GAkAIYCYPsQ8PiTY3j0ie3YvP1JjIxO8O5WsRBhzowKjjt8FevOLBfoDUL0UODY9Vg+BMZZjgqIK6YgxTOeFBKPdcjkX7sHxLmypgDioSxt22JYDxiIc564R6sQF0q5RQpLK+KQOSKGD/8CxJMLB9muqLope91QTOW+wpa0Dju1G6DJBaGmq69ZEyn+THn63gkISpu0U5GzyVCocYj3zfb544A66e+0HYcmxEjJw7Xpd5qT3BtAPEtG0wnEbRcxttdlAQPTvMsDxG3lZXLeQldlDrC2+y6qRFIEmHKJeXNdQC4ZEGqfX5Mr3+mfTwImsfTBrGfUwXi7L2+RGXDcTQJzESnXFhStLJV0CnTtAfT8c8L+Iv1ELkRUOgrZWy5uI1NWEpMG2nslKpaK1A9BD6geJxB5uHSYjf71QwSRg4bnYMNOH/989fW4+oa1qA4sREQcGoHL4CykbX8up+nA8aso18cwswd433vPx51r/4hf/eY+VKMyF/6hdAQCTT3+MI47cA4+8LbXY9WCXgx4QEiVvjmFQBwUFalCIp1CnONUUtfThmTf1DjKFFqSfVFSG7ZsoIbuE4BXHj9gY8PUNUnzld6jfGmButtTfhlst6VbSVINLS3YSoESHpJVUOVKFyhFhfjbXdQaDThemVOQaiVgtBqiMT6KRTMHMeAAFRoL4g+nAWlWrEyWQprtEHNXRP6rfsi4kno2FgB1F9i0M8LaR7bivo07satawK4qMFoP0eDEcJGU5AQ19Hg+Brw6Dlo6iJefdDgOnl9AKYgwSAd2qQ3FVS5TqlU12Ob6QVbpNNmjNP8W903xgJXJtjb1ohaEUbUJxIuJQJxKzbq0yiAqQwnEKSouHkJf0ad3J80ApkXVTNE2HVzkmQhJkY+ktvR7ZgGRLMOeBEJsQYwOYuOTWH8208rXRhHSgFw3ZNwpELeRqy3I6xSIZwEQ27bjupm1ek4CBklyMOmwciJZ49rJ2Nrs3Oj6beqrTRTKVn91x5nm7NKAV1wWtsbUBMSnosO2ADurrzbytQEcNkA8T1/NbbagrYoIUkFFVSFS5UAzhtQOI+qySLKL6c8oQNnk77SCBUk+hu4ndoZb31VpLipxQoFvAcTbK0AywIxH5NIidFruLy1EBPOLAOKCGUX64rYIu9kzcsq1on2Th97Es8scccdFIyCA5qBQcjFUB25/cBsuu/JXuH/7GEacMpPZFSJCz0BAuS7EWOJ5CGuj6HcmcPDKpTjnnDNw+RU/xMbtVYw3CHQFKBDDSq2GQa+B2d4I/u6D78Dz18xGD+UrBAG8YoGjo4S9KQ+YD2rKgp/Eec3zltM6BBuOGA+ZxqEOzFI6AkfE6fBme4XwJPySZrPS7KWNfTJhCT2mHE85obz/5jjLKLh4Fm3BpQU54jqeNA/a7Bvpj5aiQsx4ge+j4HpoUMVUOe6eJ6poluiHdD6gXR8V0U6OiptsE30rIKTsFlAFMNQQOeoPPlHDzXevwx8f3YHRsBc1pxdBoReBIyLm9Lw8n+DDDarodWroL4zimIOW4OzTVmF+UVT9JK5zl6L3vHkiF+zNPSOhV6rwvWncOwXi5hkornCaQJxSUxwVEdfzr0gRiBmUwHjEYLxcKnJUXN4isy2TgVYTKA1cdBskxgFU/P5JE2uqQDwLJJj6FwcFtgOb1M80B2h6hrxtxvurAwKbBVYnIDGrv3mBeJ7+dmqIkx2/fctpYDFNn9N02L7F9OqYJvl2q69p4DRrfnaqS6bFubpvlqMz2b647E1OMw0MTlW+8bkTb2e6gXj7+LWQqDrbSFFwX1IOMlDRmBNaQLz11EqO8YVI0ngwQ0cGn3Qr8toeXVffUanJwpvGDmRS0DcIxLa47JYCi3x9JPKvdTCemKogo58tkCYPozKbhkq7aeW8NkGpypVPBPetiDBnVfPWPbFPEFuJkCXzhdPZNjo6Rjm3cDAB4Ae/vAtfvup6DLszMcFsFkWUorKgQC6KQj8RUR7641i+qBeveOkpqPvAd//1alSjARQrAwyi/MYE53AH47vQjxFc/OZX460vPwwDIdEWBly1M/JKLNgip0MIhg1ikKaIOgMyglIUgW+SRgimFLVNIsaXsJ4q+iNAnALvrltIWIC161LWPM5r/+N2Q+lX+9jKtF+ZLtIsxqTt/Ij7iHMSYv5Ptg5Z+dv8fRou+b3AEywjApoS800BTsEFpYzQwtcteMyeQ9cXJU87LzKVIseaTwO27e+HCMI6wkIFuyPg0Z3A/9y9ATesXY+wdx6GacHmlGjJxgeGHU434UxvBta0K8bVWMMqitEYZrhjWEyHf88+BQfPAwZoiRjWhTJQpScUWHfkVM3cL8rjX236avKzjqisWeXUFEERI+lixD6JPEhAxiRgpacVkwLiNo7GdM2zBcSV85oKEDcJN+tzG0Ca5QC70ba6x/82IG7SmTx9j+uX7nS7AU7jz2IyzEmTtpP+Jq3Q40Y+aVx1vc8jR3VtnkVVt/oaf+b43JkOIJ5kH+LyypKvGotOZKx/x1afkkB8J20nOaC9B8Tbn5jARb0eiDSMZmawpOTT0kh4+15GcImujBCaYDSRtWl4MDSkohJTBWlaKwuTL2lFTUM+GyV4hgkANIuXyJQ7lkv8nGesarYg+RDlueOyVZ8pHmadDlGk27Ty20V3tci3BGKtrogy9boeqGj9ZD1QeTEyB1ljH+GAtgRXdG9foF1+j2DaWAR84wf/g+/98g8YdQdRC6nNIgpRBUSd6JRDLtxDtHb9ZeD5xx+M15xxEi79+6uw7elxVNEH349QKhUQNMbhuQHKxC3eGMG5r3w+PvjmE9DTAMou3SeAT4c/CYhTkgzLWqQwMK+4wynNnFIhUpNklJgXa4KbWshDRNKJSYVpDQm9sXxVVcn0mRJfzOW19+3Xx5OYRJoV5+JLph/WlWbkWymTHhiVkdxmkn8ns1x8h8a6wCwjoFOyzDDCTIGugwadzoWgKAzpIDBd63oIanWUih5KZbE1wdkpMs+8LVc/tgpIsk+0K0IzcCgoYNOYi2/9+Dbct72GWmUehuoO3MoA41FeCCj+eEm1GVHQmAeRSxHBc2oo+sOY5YzjiGUDeOeZh2FpGegJG7Rs49UkHUlVCx+WqJJhightfF1cPzq1w04jiKIJPqxJYFsBce18hCpJRHsRVGnTdVDyKCJe5AOc6tS5vuJXyqQ7I5sUliSnkwUSs5xdXoHYRLby3lNM9nZeWDXm8b5OF5gwGY5O280ji7gDissgKdJpC06zDGXedpNAel4zl3dc03Q4j3yVnunP2um4JulL2lh0q69TkXEW2M+S4VTlq8bNxm7k7Z9+fac63K02k+7Tpg8cypOoMC2tQt4kyb6rw14CL4nDjvQi8gQiEBC8wSk3Zq5pkedKKRHMAiGgtOCgJufNhzWFx+ZkCwaagnRNAE1KkaDoGqV7ELAQjj9CHeWKh1qtiiIXNSFAIpgXqJQ6uUWuvcEOPvuVJZb0TJQmIm7dPLEh/U3qU1qMUtxGEP6J74jS9ULu6iXISGhx8v/Yew8oy7KrSnA/901EZERkpHdVlZVVKm+kMikJSQghJKZRI1tCEjCoWwwwA9PQQzdtZjQOmsUwTA80AzQ0iwaaXjLVMAwg5E1JKq9SuSzvK70N+92zs8459773/ovn/o/IrJIUoZWqMO+/e++5bt9z99lHUVN8AwZ5E6MIviEBdP/h05/H1588gW37r8VTzx7G8y8eh2FMMJ88gAvb9NC2PFx52R78w3e+FZbp4Ld//0+x0DfRN9qIrAZzG+xogCsv3o4rL9mFky+/gFtesxu/+JE3Y4YANulbmyZcSfeZ+DK1HrRKZa5bImMk8XZKPydAXKutiL64pDyn8cjnthStJb031dmDsvM/UeCRuuhg2xj/KCoTjTUa86REo73Zq7zaMZitmFjjTnYGsfKl+eL6+xQFf/jtqQMwMSRaTZKqHKZn6TmcvDl9m5pQmWmueohwOjTwlcdW8KkvPYwTgzb61iTLFTqtCbh00KMgYEpTz+CZDgvJfKehSrRpYAAn8mH2OrhoMsCH33I53nHDZmzlsdRHSGNYJYei95j6EiVzxikyZRk2XRePuM9A3IPvkWyMpDrVKuIsE6SucZgURNmr6HRq27BtW3Q6KbpD+ytUxs3VlR5ubd2NvWizK9qc6mxgVYZe68aefr8+ROS1d71ATN4A0XbLa+uo5Y7aV1Vl1rFvUf3X0tY65ZZ5y4vGTdY+de3LC15JcFhRW3U9ysodpa1FcyY7jqv6Nd1nqzenBCxU2StbTtXcWe+21rFvWVvH6deyDb9ojBTZeL3tW9VWnZkvcUFn9+1ymCpZ9RQ8VKCbObFBBJ+I4eJvy51+hMWYRkHqDwzEdS49SgQjQNw2FaCnTVrxtCVbpHh66V/f7cOyaD+z4ZPzjK7erQie32OPOB0IbKPFTijiz9rE9VZecQpgTOHY0SBRDtbWL6j7Tp3gJgFQaai9ujrplD7aK8gp7NV5isRPIhZj1pk1be4L8iYTOFrygD/4xN9jsbkNr3vLLfjCl57C33/+a4jMplBFjBDTkxYu37cFP/KOt2L/RVP4+p3P4j/d/nfM9XWNBgcCRkR19bp455teh/f+8M148uFnYfdO4xc+9AbMkgeeuCwsP+cwuhCwpcYCeWeVrIpwfzP4Qg05vtNXqjax7CHxxS2L26OpFTSXGJQrfn3+2lsMhofpRPIuAd5JDAH1RKJ3r+IdtPRmLq3kPIHv0UYoP521hz64EABv2ClFGgXI+TYqrr5mVchcTjtkaZSRAs8JF7j9myfx2W+9jIVoE3yHDnU+K54YdhshgfDI4vlssqxmEB+86fd0w+GFHRiBh0mnhXb/DG7c5uMXbzuIA5NAm7TJKSBWjROe9uTwVxMgb65VraNFTrtRsWm834wKxPk0QdIxCojbDg/3WLcze40pBeUdO9KZyeSpslNH3oYwCmCrOt3W8WyNC5zWA0yM0tYiMJFn4yLPqX62qu51gFMROBkFsBWNjyK7ZJ//bgBsaVuX9ct6t7XsMJae73UObUXeg6L9oWr8rXdb686dqnmTNy7LDldVtivaGMrqUTZn6rYzb90ts3m2H6sOlOLw1N5DLcVHmtgEVggQS0a9vK8YiCuOMytA8HZEwDIj/WaELL/HNiGPN3m3mTpKINMSCUDizDo2fPLGB32mMRA4Y/pAaDEApy922kteEARMO1nbV7Z1iZe3+L0xMyEF5nU9FItF2qpeUQTrGJ4oezFkMskTnjBpA5/Sxlt8YBkAWHCB3/uLz+NzD7yA2T1X4sjxeZxdXEHH7WDbjjlceeAi3Hz9Vdg1swkvv/QiTp1bxMNPPIdnDp8BnEkB1mTo0Idthdi6ycb+nZvRPXMMP/C61+CfffT7McmiK9I/fkgeeeXdHqLQKOoJq14Mt06zkASIJ47CNBgnRyIFIOpn0l7x3JubIafJaCBZlE9kPNO7yUsuiZdE5SbhideT2lzbaBv90/qgkgWfZHk66FLQpiRP0tT8RDkooTevBuJMdQLwxKkIf/z3j+LREwFWnM0YmE12WXOSevJi8/hUQJwcwjRC6eANCiQmZzBhyT6i0EXTbqDRP4dd0Rn88kd+EAf3SuAmzVw9EliLhzuDoCnxzVfbpO6+o8eNfkMVEC90JgoQdxVHXE5xShk1BtgSXioecT45GiQHJB7xRlOueYZPQKvg2arloKqh6Y1iFMA2zmY3KlCscxqqC5qyG/YobS3aaOt42LIbcdFBpOpkWLahp20wykEnD8SUbfBVIKbMxlUTZ9RlKzv+qgBbnbpXjaW8cVBUbtlhMq+/yvpCL0JVY6fIxtlFrK6ty96Xrm/Z+wsXxCLd5cy9cVW/Vtktr61Va+K4h466ds3bTLL2rFqvisZQUR3SwWqihy0ghRyZxA81SZ2rBIhraTutLy3liOOHWTPKB0SMBj+glNcUCEjX6YYChCRCQCDCQhBKCm32iBPIJik13xe5XuJI+xEch/i8AsZZo5zB/bhQXCOA0YBdukTN6V4FwhVSHwLi2WpyscpPqCgfEXue6Xea/05AxcAg8GA0HQ7W/JO/vB+/96mvoO9shhs6iGwbbtTHjTdcg/f/6Bvx8H1P4qlHHsHZs+ew4kbw7Ra6IQlBkM54E9HApShWGBFxe11M2h4agwX8o/f+IH7+tjdghnA/g3WJW5NxLw3SeueMVFLBqvH4SnnDZV0Ua+l7AlGfj5ieojOFa6CZHdvZOZ63DnMVVfelJSb1s75HOvfyL6agqLgCTvJIsoF5kZbqBWV7+ajzepzns6pAQ44X1uQO+KaIDzaOlCCJpfQNg3RIskck1BQKo1yOgDseW8KffvExHPM2oePMoktUFIMoYxZLZmogTma2+IZDuOwExEMitxMpynQRRT6vH+2wi53mIn7szVfi3a/djC2UA0d562lpUOGecjqKb1TUyjHG+l/kXKqDw/QzRgLEiZpCPBrStEydpE2RB5IrMHWFQzGsLAdkMRAXrdQkElk85DI6k8Gsh0Gx7vh6eMTHAeJ5G3vZ74qAeHrA5U3ask2qCjhlF4mid1VN3DygWKeturxRAUzWJnXARFlb8+pRF8zm2XiUttdZyOraV9ulCnxly1xLW4cXxPLNv84Bpe6h43wC8eE1RvkSUyoY58u+utw6B8y8uZq3yY9a17K2l42vqnFctoZm52bRwa7q92rbY3gl3m8NwjUlQjL9cQxSIUdcv0VDb9mnUlutbNgczEmgnDjdImfGes0hUU4M0chmz6sT8109FxgMgMXFBU5us3//FvT6pB4hnGXyppJYB6dcXwMQL2xbVSepv0uKehWrNfSZeuBee78pZTnv7wzEhVtPFB6mftChBAE800IvAj7xmUfw+5/+Kk6Q1lyLZOUEKG+encFl+y/Bk4cOIfQ8eJ4Pjzj3lOSHpFdIk5xeFhlomw5CfwA/7KNp9tDqnsSv/PQH8ZP/1bWsVY0g4kBMTnOuE9tkgHiV2cXbHe8Yqm+Vx5945+RIdBJHYhaQ1wFYDMRViISMVe35lv/GeveKhjIUKxeP72I2QM1hcN4eSwPxrD3kLkIONmRLOtiwV5ynhMoImklomF4/+IYFwP939zz++t4XcMxto2tvQmg3Efh9oUVTsCjNVVJNYWqKzHE5eFNSIYtVc4zIFU1z24E5WMJcNI933XQRfvz79mCHE6HNFGtRAqI6C7WJ6irOZ/1Vd39Nr/91xkm2g7LrowLiA+bB8URRC5csEHLFwJOVgbha+PhaTqKPiZoi1xJy0ok5WXqhSOma6sjvcRqbt+kUbQp5o7LO6SRbhvao1QHJZTOhzgabPmmuta1Zu6TrVhcolgGMtbR1VCBeBQrW2tYqIF5VfrZvi+xbNZZk7tT3rFWVm14o8sZTHhAs6te687XOPBml3KK+HeUAULRIVu1c49o33Y+jtLWujbP1Llo36o6nOmtTXpn6d/UAt9o3Ugck9ZuczJDc63yZTKAlK0oytJbFflLhiutNmrda9VkG+Uq9TK7OI5A2M21snAtDBURRiQS+ScGtswLcfddD+Mzffgb33HsnLn/Nxfitf/uruOjirXzHracpv0/rx1UNqNy/K8a25pnUekeyRihnv+y7qz5bF4grhrW+n9dAnANTyY4kXBzBcCShitGycfehRfybP/gveP7sAAOnia7ro+GIfGHg0fcOc+kbzSbzfDnVOLlLCXgOiGluwaT300nGCdEyOrh0JsT/+HMfwfdfsxWOF2GiRXx8JelBgbdKBzrtEa8C4unlVJQ9xEiiYENefwo2dFTsgFK3SVFQsnNrdffEL+Q/8VBSevdCPVGHSsGl8U1NvC5wXRJqUxlGqTU0ztND2Tke/xxrGYlEpMQNJpRjraZStCcODAPzAP7qm+fwd996AcfdNgaNaQRmgw9pbH81Bul2TCyY3G7o8R94REkhSlnAmV3toIMp9wTefesl+PE378N2O0CbblYo9kQlhSKuOR899ZVZxnajrP9lQLzunl4IxHW95EQkyyFf5ynCExVORrcsuuYh7zjpoYpXPB28MBwAkSwddTeA9GTI29jqbHZVA3wtHvE6Y79OW6tATJ2Bka5L3Y296gBQx77JWMlf/Ms8ojy5Vm3Q+b8rsvUr0daiNtcF4rwhDMmT1QfhaZvpeuRN+LK5s979mtePVf2abv8ofTsOEK+7II7Sr7oPs/2R3rjKytX9U7Y+VdX7lQbiGofG1/OZA2Wi0z28Nki7DOZjazoKK10owKX5jmVnU3pDOjW7yeBKtmv+TjMaBH3FB92Igi5JGlHhJNcDzp7u4fiR0zjy0gkcevhJ3HPng3j6qWfg+x1cefVF+Pd/9Ju49LIdLEdM3nDa9AmE2yyvt95fZWtB2gOfhuJDq395hYb4KmKbuHeUGzmWMbQMDHzKtEjBmiYi28QLp4Hf/tO/wRe/9RTOhRNAcxPIo866zgyIfOaVEyinm3PygHPcLd2cm5Sa3EI4GDC/GIYP2zuHdx28DD/7gXfitfvbiHrSg+ToY9URdjXLTTrJFjIWkbxBgsXrnTniG32NaWhskgIOcf8tW5ItJXO3woT65kVlImcaVCw9mEgQSqRC+l/yXu5J+qBSClrvUbRe78uu09pGrJZC/aNuhThxkmXFiZOoadqmeV3kGgZ7xL/00BI+ecchHO03MWhsxiAkPnjEFDI5v9CBUNSR+OiaGr9MIfN8NO0WAj+CF4SYNPuYi07iw2+7Cv/wdVsxZ7hoosFiQPwefqVaKwoGUBXeSu9t6wrESUZH5Asz1zkmyTlpsUkZUqQrSaBcKCk+i/KTnKGAbm2lvEjk4YWjqrF6gys6kRWBuKElqYDzk35mvYB4EeCuAuJ5HVkEzNObfx4gq5p8RUAxD4DUAYpVh5wsUKzT1qJ+HcW+WTtlx1JeGWXAscqu2Xam7Vl2EMkCqWw5o9o3O/YLvRklh5/s3Cg76OSBfW37ukC8bhvLbJzu7+wiWQWGx+nbOvOz6LAzSnvXA4iPUl7RvMmzL/0ucQinKAQxek4DymQrTgALAXHyUMuew7KCytmjZfjK+obezqnSmTtKWsPJDh1zz4l+wrs1UV+I021xkppjpzt46dgpBuMvvXwcTz3+Ah667xEceuhxdBcHaJhTCDwSV+vhLW+9Ef/2d/4nXLx/VvKCKIomgTh2eo52hk6apExSpHNSj7ZSE4VKtVd9xZ/W9BZ1fmFbamlI8kJapCNuwgsN9A3ggWeX8Uv/++/gHLaig0mmtfJYYEkK0oX0BA9wokBTlGcaDQRRgMh3meLjkDqL38HuKeA3/tlH8forpjHhKz5vHKmmoCxRCBjTK6cgeTKVtGGV+TUEEA+1ps2qzFAExk2Ls3jS2NOZUGW8p7oqZeYYdBNVhoN8yfutpRK1E0kODsyXVocIUQ2Rd8Z88ZzuK9ov6q5T5+s5TVNJ9jYNxMVZy15xOthwkHNSC9YyyukkksOkYM3HTgL/4TP34OlzEVaszeiFTTTsBgJS8mMWmSgiiVNcXx8xkQohqSHR2HOBBstihpiMlrC3dQ6/+OE347qtwAxJasKGwdxzGTaCbZJA8To2K8KJZUC8bD0d2quDMIq6PRceyxdKWLkeJOkAzKFKiHWUkDsFs1hoNBoq+YHilMfpf7OLcfXCUQTQq4BS1QAeZ0POA6OjbLCjlJkFTdlOrGp/3mAq8h6mn60CivrZ9bTvqIefZPLnedaKp1EdEFIFVssmaV7/Fk1Mek/2b2WH0aoDXLZeZc8XAceq8VEHCI6yiJUB2DrjNzsOqubnhbZves7WWSeq7Fs17rMHuarxlbVxUfnZw0xeu+h3aY+4OFMTR0wy3ocTzdAjvu/D9Yj0IBqCae5sPQCq+LhqYyXgKIBWwVr1M1EqbQrGJA+4RzQJC8fP9PCpv/4cvnrn/di65yKcOrWI00fP4tiLR7FyZgk2BSD6FhySO7T6+KF33oJ/9/sfx8xm4YRTqnRyRtHBoa7MYNEciUIfzabN+y97lC1bktGo5DQcT6YDzXL2ZvobB4+aCTdZf095PspuFGK3mOqyJNU9p/VjOipBVwoo9AKf+4o82sTtXQyBf/Ebf4avPDKPfnMbBhTZStm2mePjcZAtS0syQBX+ve/57Fkn1yRx9Z2oj6lwBQev2IXf+lcfwfYWQCT0hkrWQ4llNL2DlV24whRcS95weSh9P5Bv4zT+kO/j9T6mOcgnxaMrNFsGaSm7a1xEnxXVExGukPGf7Ekyb/TPOnZO3q/nlIBzLb9TZ/V89T0jNhR7aoc+OWxp7FHCH2JL8NqsADkHVWecojS2eiFw0gX+/MuP4wuPHEGnuRM9TMEPTFhWUySzaRwjlEMcm5f6nrzlol9Kv7IpaNP10ICHzcYSbtoN/Oz7Xot9lNSHj5BKslSpKcUC6hnTjoLX9FgaBYgX4RGhpvQ1EBfiejrAQT6YnPakoqI7KlmVAjgNDcTFI647iQZ0InCvB2w1EM8DLOnfVYG4omfHHc7jgpj0pC8qu2qzrtPWUdtVF5zkgZwsMKgLJMrqWHbAWOv76xxeyoD4WsrPgqS8cV3VF+OUn7cw1B3D446luoe0ovE+arnp58vadqHtO7TRpzaeogPPOP2bbXvZQXotdk3P9aIyNBDXm/FqIE57QOoumZP1SGAmexIZTA0D8VHqzN4t7XFTgZ1cGtNUKCiLJNYMeAMfMFpYHgD/+fbP4zd/548xvXUvLr3yepw7s4jjLxzBqZePwV/qwApNtKw2wqAP0+rhgx/5Yfz6//mLmJoWEEcqEbT/ifxc4mFL1zu7puS1iXdCFXtFzwsAVEFlimvMmUJXgYVEqYPqQICbcLAG3gwiFTCPh2Ce21glvWGfs0qGFGrqh7oFjzW62bsrENyAmXMAACAASURBVNMlrm0T+H+/8ih+68++jBN9SsLSgE+OPMthw5i+K1kviSNOBwu7rXTaXZikiGF6sL0l7J+x8DO3vQMfePtVaAeUfCVibeqBz8x0bqj8TxM8SF+cjwcS+Mn2KcMUww0fnm/xvUlsYQ3AiwATfV7/43KHgHc8Y9Q3Uq8YM2WAaBbojzLuXw3PapyXUHokQRIdZjjplRqHcrWyupcYyhNPPALufKGDv/j8fXh+0UTfmgGsSUSU3j6MEEQhe8TpEEgFyBnAkosXfyDyiQDaVgRnsIwDcyZ+/G1X47X7GtjqAA1S/FPeb1MPcN6MZe0Y9avM2VFnLc7FJATEuz0K1tQJfTQQFwCeBuLZBVWLHTo2yRhSps0inpU0VovcpzerKiOkwcyogC0PCFWVl7tgZq7xzweYyJY7alvHaZf0SeKt0j/rd5UB8bzPrqUO2TFxvm1cF6yuFSgV9atu7/kAiq+GMVzUrvPRrxcaiJfZNz2Oizwl486TonLrLP7rXWayRsh3yZV7ZmPTVBPlESMw53meSP8RBzQG4vUcNOl2iHSh8nKqTZ0zQzL4ESDuGCF73x2nBTc08cxLS/jffuP38JW7HsW1N74Rm+d249yps3j6oYexcOQoGkGACaJjcuKeEIGxgn/yyx/D//Avfwp0881X4TDhsJNJcU7z7t1rGFwgJHnXxaOtvdvai6gTwMT4TfFb069mijGBbpV0hw44HISq4rpWVyPlvaXy1XOkSpH2iItMHD1gMX2I9wkC+0QHigIETRNHFwb495/6Ev7qyw+gZ88haG5Gpysng7YVIgoHaG9qo+d66JNWHfHpwxANw4PlL2Nb08cP33olfvJHfwCX75pEC75kQiWERLQf7W0mMK6AHKUzZ6WOiOrLmjG5qjqZe1M1JlaDLp6jQ9cGiadX7395ewDbQ4252MZcRyl5eO7n9ELMGKgxUF6ljyT4QFgQ8iWqRCxnmArc1IT+dL9IICawFAALJvDFbx3DZ+8+hNNdA4E1hR5ll3Im4Bs2+7QDuoMiPj8d+EjlKPDgmD4suDCiAWy/g23tCG+59mLc9uZLsdPhWGC5mbGEliRAPKmFzuy7FhMXrfOjrP8qxf0AHqe41x5xzcMZXmDTQJyvzlI6kqS1Sjwr4Y3rxTCJVE4GZ/6CWwR4zgcQH8VA6UlV5Dkt68S8k3UdcLdeQLyqrecDiFeVmbXXWtq6VvvKpq0PimkPxupDSl4/j9tWXe5agXjdw2YZWK2zCJXVs8ouZTauKrvKvtqTWFTGhbZvXj3Sv6tqb/rvdfq2av5WlTdqvxaBjFIgzgYQvENcYQLGrGRikrY0v3HVtXUtjzLzwlXcEnlfY3AkGnLsETdCSZXuA73Axt984R58/Nd+F7M7LsPV19yK3rKLF594Ck/e+VVsarfQCgYw3B4mGg4sJ4Jn9vCrv/m/4MP/6J1Y7nmwHRMNCkR0JWjTI+oFeesy3k5tp7K1XoIQRW6D1P10EiPybLNd9D6aPujEe6v0LAcs6ttp9hCK7rnnuQyGVpefB8QpOyhrzmjaNSjwVTjiJGes9nRKeKQ85/3QRd+0sRyZ+F9/6z/h7kPHsOhNwLem4EcGHNPD3JZNeM/73o0vfe0OPPvyce57M/TRivqYtfp443X78a9//oPYPgE4QQAzcDk/CbeHMpoS/YcT3ijFDM6oSSGj1Nd01yFAPHf9Ub/McrKr5kOWSF9200d9zhrg2qSa9pAqROP89PAoowtV1+/V94QAcpnkBMjpn2NT0KbF3up4oKrxqltAQJwUdQLTwIIPDGzgZBe468HDuOfBJzHfDbHiW/DMJnyrwcl9LNMStRM/RETz1AphRj20GxG2zzZx81UX4e237Me+BtAOAVvNo9BUQFzHFqhOqwLiddfguE2pzq3au4bWeo854gNOcT8MxJX9Ut5gfcUiCydxbsiUdE6hU7gY3mkk/CDiUWnVlLyFKm9IZReOcYH4uOXlTuqaHvG6ZVZtzFUnrLLFoc40zX6+zKOWB5Kzm3FZmet96FgPGxeBjzywmr4VqGPbUfu2DlCs2+bSTf88jOGitpYdjsoOXePYdz2A+HraN22Tqnlcp71V86cOEK/bvrzNpGw95L9pR5jacLP11ZkzBYRHMQgXX7ZOeV3snCmrO+0/7O2SkKUYiMsviONMXlnJWR9aDk7M9/GP/7t/iYefOIr33PYxBK6Npx54GC8cegSDM4dx8dZJvOmGq/C27zuIfXt3YevOLfjyPXfg+oOvw2u/7yZYLQM+q0SYUPu6UnOo05N6P02e1Y70NDBj7zZRP7SnO4U0mQajPq4/o+PX6GcC8KI8Q1QVX4IP1bxPJ43RNmWPvDoIae+kxv/6gOOHxMsVdz1TACivH9FT4CN0KJEP0Afw5buP4ff/41/i+KLHeuNBOMDevbvxUx/9CXz+i1/Dnfd9mw8GZtDDvrk2fu5DP4K33XoAm2ygCWDCAQKXuOU21536z7YdpiaIWjV5xUNYEeENIDRtNX7KbR/HuxUg9rQ8Zs5Zaujl44DpuJ9SSQ/1HEmvXfVH0KvryfSFgtzo+AzEKRiXueLkmGXAIDcdzLNQRmH0SP1LsQAGMFBjdwVANwCeOzLA0XNdHD69gMMnz2K522dlFJLHnNs0jW2zmzDTdrB3x2bs2tHE1llgwgQ2EU0lDHhcMX2J6kX5cEiNXAFxOmDKWM8/RNfBpvqZqnW+Dl4z3JAya9YD4ukgBIlxp4bSzJS0o3QSJ4oKAXJeo5m8r06zVaM81fIioFi1iddp8DigMQ+g5YGQUTa8Mu/6enRs3XZWbeRVdalaFqqABM/RDEgs+l3691Xl5vVP3sRJP1fUz3XKyj5TdsOjn80D+WsZw3mfLfP2r3UMF9l4FCA+ypwpsnHZ/Kw66IzSt3XsWzaeisbfKHM1a/NR5u+4bc1+bsimVUBczW+hpATi5VTZ7NiZqHkYo1ROPZumpmhvOK8RvPnIJktAwA1DuIaJp186jX/+8f8DZnMbLtp/A06+fAqP3HEHwvmTePNrL8Mbrr0U3/+6q7F/zzYiYMA1Qrxw5jQuufZqbL/0EgwIDtpC5Yu8EM2GzYA5jfFYmEPXL8t6SP1eP8MScAS8Fdebfk8sUZ0unDz5scKG+lBcHnuIgVZTOOJMb+EMoCEaDZNBC91Qx+tNjo1jZ64KveODE71XOXpVTCTcwBdvNTvsgNCWRD8h/c+0cHIR+Ordj+PeR57Gs4ePYaXXhdNo4sYbX4enn3kW84vLmJ5q4+Jdc7j56v14xxuuw94tFhoaQnAeE+k86jNSwSE7c4LNmGwcwWZ1DhNeDKQqGOLKWIXsodThRubWcP8VDUvtCK/jcefqq5sLGZwJz5wcmN/JX1kgTiCcwDgBceKJk2c8C8SH1jC+VZAAXDr0kf5/YNggRLnoAr4FLHSApZ7MEQ5epjHvAFMt+dc0KVhTKCgTNkUPBGjR7UR8CqMxRLcndHAXQhiDcKUQVNf+Ret/FUaqs6cbgyCK+v0EiDNvL72aDNVSM/KUR5wbJl4H1uTkTJsExElTXM2r+L/1OIAX2iOebl4VeCoDz7yGjHHYGOdwUVXPqoF1IT3iQ5MuUzENIkYB4nXtXPegk65fkUe8bpmjjCVd7vkAinkLQ93DZLatZTcC6b9VLTbrOXeydr7QQLzMvnnjKW8O1F0rysC/7qsi21f1Sdk6UXeNiD3isr+tokKwlgkBzSBkEC45TjRPs96eULmeKY/4kDdX4rOYcmm1LAwM4KEnjuOzX7kXXjSJBx9+Ho/c8wAGh1/E2157BT7+Sz+Fizc3YHbOYqpBFI0AA9NAr9HG3CUH0Ny2HV2V2IYdTIpQHaSDvzKqJqvoxymKSdwmQwA0gQz6r+dJ/CH9fOToIk6dOoswJM63UDSEpiHGNuCj5QTYsX0zdu+ZVhKQAiZZo5uVQOTn2JNeYMwhzzB9XpVCIZN0vx8alEbcROiRc81GaIk2eEBZSenZpglOWd4HXnh5Ho8/+SKOHj+D/sBDq9XE3t3bceXlF2H/nhnMtMULTtKGRHUhrz39z2kC/QGB1gAt8pIGgeRAJNCtPKsWB/mSF57gllBlhkB2ZkjxlpwTKKjNwJkWU58po43EuC71fPytBtqr9jgV0Kt0xlkjKM2drhrcr/K/63GlSJ0xPcUwJXCTvNcST5t4xHWTCDPS7UfsuGWVHsnmSt5xngfqgEjjk2VO1Tqj7U7gm9LX84FOzSFebynwl884PhfH7yXnsaIPiSZ5wumvY+bsHpa3h9dZr/PKSoA4ccR1NrORgXjAQJzTnLKmuB1riieAvHrRzQOYaY/POICtyiNbdJpJG2sUEJNr5ByAXheYVHVs3fKSwT98R1fXo1bVN0UDOfv+rF2rwFxV/2WBY7adeWMm+5kyr3FRu/MmYZGN88ZS0efXAzytFYjXGVN1x2/d/iiab1WANW/8pPv8Qh90dL8WjbGqBb+svkX9UgeIj2rfsnUn1yOeC8TF5USUFALEAgglyJFvVLUCQpVRSv4uAXMJ0CQZQ6ZVqKhNkj7rBYDLQPwo/vrvvobHn3gZjz3yLM6+dBi7myF+5ac/hHf/wI2YDJcxaXpomD76/Q6MdhvLRgtbLr8K5tadWCaqJe36vLObOHd6CWfPdmGaDUq2rRwxxGsmEEHxUuKijsGKRoX8AkGIUUSShaTBLXKI5M12Gm2cm1/GV77yTRw/cRZBRFQPygIqYIJvFKidBDKiDq68Yj/e/oM/IBRRk67uLbiDPksKU+Kh9BzUcovEs+WxqvS6+eJeIU3OEULBcEaIRsvA5EwL7SmCOiFCn/Z58lgSrUAnNyJzhEIxoN9HwHIH6A0IWAcctDfRMDE3A5jkuWcOMQXdibyhxV5RgBSUKZ6TgLXDHHU6ANA7RSaSglojP2LZy14YMk2IsJam1+QPExX/E/9ROoRvYljVJRzi+CdAPJWJU9N3OMBYwTcOtuSMNurNyp7xC6TcJMGh/GxbpDDnSEZyZvxU46I1TI/z/tFhIC4jSgc+kNu22XQE8KoDz+rWChinOcCmMyx4ClDTJYm+MeKRpaRKhZdPI1i0xJlu4gUso+1RrIHywsuNmwBxCkbmWRcDcaVHX6RjmGO5cYF4ek8o6hBjEITiEaeEPuq0LQWKyeRUrwazukZMToYiYioZN6lhIWeoIiAuYDxxESSbo7yPF4Ia8jFlQHzUTatqVFaBtirwUfX+Uf4+6qEj791l3kzp23LFFP1MeiEfpQ15z9ZtV1FfrKX8qgNVmUd8XPtmJ2Fdb2pe/4za9jpzp85Bp265RfZN2yD7TNUYLVy4NPeVObtar1evU8ObYtFhu+yQWKfNefYta2udd476TNUcHte+ZfXIH8PyiWQ8JVfArkcBmqIZntbH5jE+aoMzz+ttn/Zi2m6IQyxud3EJcwCiRVQG4O77XsA//xf/BkdePIkrL7ocE6GLsy8/il//lf8Wb7hiN6bMPmfSROQi9HpoTEyha7TQ2nMJGvsvw6DRhEept2HD79v43GfvwMsvncPWrfuIq6Guul2QN9AyHUnmoqkPcbK7YUeISLB5fI1PXyLpaGKl6+ErX7sTkdFkGbcQFNgq8Fmu1AmoUuZKArUR3vn2t8IyAhihB4d0zumaXwmMxxKEqet4ubYXnWfRxSZONgV5DuA4Daa1hJGHZivEdTdcjgOX7VRUUzXXQgHP/HlRdFYHIs39H6bsqHNaHFzLZbPXU42ABHJIvbQiDoF7xSMgIL6yHGGl02UPPUvPsU20kbOjSXjBMdZVpxB9EOTxZxL9hWLZLEQhHQ6p3wIYJlFwyC7s76eRJeWohEL6hEXJiobex1XQ1BM6lOm8KnQrFKBhN1lDfXLKweRE49WeVHPM2ak1/YW+FSf3UWMuybYutsqOlLSoZNKjmmOUjpNQScSGgmS1IKHCr8xR06NvmHu0Xut/2f6S3f8L97MEiNMZl8+XGZ6UBtkJn28YiKtTooqWJQ+EJPghOcOEJJcG4jwBlF1HiVqts9GPOXJKP1YF4C5EmRqY1e3YcepUBhLXE7Bl61YXnOd9rqpeo4DRUYF4HRtXAaV0v2b7dq0LRbp+44zhOuXXsW+6XVUHrDplpm2WDggvu9nQtiijXNTpz8KFNOXZutAH9lE84nXtW2aLYiCuvap641OeTlZKIeAkOtn0L04EtBajpz4b01LoMlv4L7zFB8Q1NhxOjf70M2fxEx/+OZx48SR+6R//DG68/CL87m/9a3z8n34Mr798L6ygA6dtw3O7OHn4RTTbk5jauQ/NvZfAvPgAesSdYD5rE4vzAW7/9Odw5PAy9u6+HGFAQI0AXQ+GETCQpXTvDBeVvrlUN+NBDQPeKwmQd7tdWLYDw2zg3EIXDz78OCKzxfUnlRDhxyoAzUBcvICUqfJNb7iJpdyM0IWlNleDgib5FkJRSg1NbElShdP8IeDtuhLPJcF2ERrNKb7WD6Ml3Hzr1bjmmr2KUSQHX/ZHEnWAJBxjqcOs93915yqcGv9hNRAfPqiIveQmwHWBzgrQ7fURwVPl2gLGC2MNkmC8xMGox6fYUtYQmz3uluUoz6yHKPIk+RBHyQo2yvafNIQ6WMXCqehZKYuvZmKvON8mmA1OSjS5ycLUZIMPTWs9jK7TFFq31+g09HSQofGp5L+TbJZxTBjvDHG5eWtTnhc6bz8Zdb3Se0gVfqhjlFGBeF47Ux7x8YA483KURzzikyQFbQoQdxy6TpOJO9xw0QVlg1ZosI660eeBjyzAqWPcvPdUbbDpDsnb+PPKLdoYxwWn47St6MpF91mR/YoG4Dh1yJZR1v70+6smUp3xUwbgqt5f1da1AvG646hOPfIWsCIQV7fcOvatKjc9zsbp26pDRtVCudb1IVv/UdaJCzG+xrVv0ZgaBYgTfYFoKZReXgNxDSe5XlUDt+TvWls6HqsMesVTStQU+h/RX0h+jy6ou8vAj3/gY3jqwSfxr37hF/Hut78Ff/IHv4a3Hrwar7/ucridRdh0m2sBj337flAK7otveB2m9l8Oa99+dC1Kkx3BsdtYXIrwyU9+FkcOd7F75wHYVgNh2EcYzqPVkmt28UhrIKzAn/Ko0hU5M1Q5UY6Ac4K3zWYbAzfEmXMdPHLoKVJCR2RYYK42G4t9/Cr4T2k2WyHeePBGtBrkt/X5IBL6Ym/SRaStljzIBApJ9I8v9FlVhuglJkzDgWVT/enwYMAd+Oh1fTRbNiJjBQffcC2uu2GnJC9ih1uEKBSAJc5G8p4Peyzz9sI0CBfPfqr3Y4/4MBAn6o7BUoUG+n1gecnHwPUYiAszhChBGiTnDRZNEUmRKFiOUeg99FGhMFii585lkaecbhRcuXngkUSsefo2fZBKe3PT4F76PHleGACUYRSRjTD0GIjPzDSYx7yWObCG6XPePpoG4pLuXmg4cjuXFmfglVfMlOPIqLMu542zbMPO9/o/yvuL6rvuQJwGKgdtKq64yMMMm4Yro8bz+QLiRQ0u2vjKQGXVRq9bNy4QzxtwowDxccpND/5xgPio9k3bKNsHdds6TjvrAMUqID5OuXn2rQJs2XEwbrl5tq4zhscpr4590+3K6+sioFi2EKffU9W2OgtlDObKorUyK3xe26vaWrZxVIHydHlF82mUttbZ6HTfVHndY4YBe0cTjzglg/F8oT5kgfgQZXoMWKCBeNqp4zMVIOLsmPx7QVccuUXa33/423+GP/y//wAf+gc/io99+L049twD2NwOsG/7LNqOhdAPELoDnD52GEfPnMbua2/A1quuRfvS16BPWSM5tb2NxSXg07d/AYdf7mLnjv0qGc8K9u6dwJ49c2i32ykgTo3TQZYKdGswqIE41dmSVPeN5iQWF/v487/4FPqeZJgkyns6SU8s2xiFuPSSvfiht38fpqcarNMtoI/+32J+NSsom3QUEW11DeSpTkR3se0WiD5EQ7/f7+PE8TM4eWJJPORYwS0Hr8I11+/kVOMme3gJAEvyPkFRo+cnjD3h8cTTp7KsR1wQugbiS4seA3HD9NFuNYX+oyP4csaQ5mhznRkIivecD0p8W6I+RCnT2cgWU4UcOtRY5ERUkJo94vSVAeKG4uCzR1wiRyVAWWmMa0jOBVnwPZLwdDE5ZWJ2cxsNhe/HGP6v2o/IgYtsTTcNOtNmbOhavHi93tTBa1WGGGVNrFqD02Xp9bjq/VXOLp5Ca6WmaI8486JIcxR0xWXEPHGSItJJfvIAT50TTRlQKtpAq95bdOWR976qjT69KVYNiqK/ryc4HacOVTYuql9Ve+oAj7pAXIOCUdtXt21F/Txqednnq0FMigmXAoKj2K5uP4zira3b7ir7yrqcz99e69yRzVXsN0o9qsZS1fqQXSfyFuOycV1m2zoLd7p+VeOrqq3j9vNqmycBfxqMe6QdrtRSJNBQQLqi/Q7TQ+tWRD2X9ogTMKU02B4DcUqVbrIEH6mHUIpslwGoDX85wv/1a7+J+752Bz74D96O9/7QQVjuImyidAQBbPJL081u6KEThlhqTmDuNdegsXc/XLshwXmRicUFsEf8+HEXe/ccgB/00GgM8CPvuhW791Bgo0o5v4oBO6ziQTiS8P1gIIGP9DVwObEkXj6yhBdfPiwBrprewgCbRdOVuEKInTvmcNWVcxz8GHpgj75ODqTp0yynrJ20ihpKdqKye30w8JRJRF5n4O/+5kGcOb0A0/aEmnLdXv6ewJXkECFLaRW1PLUceZ2eA1R0HsiJ502BR1yUeKTiRE1ZmBcgbtkh5jZPoaHqXehVVkGCmikidRL7kEykR2OTlybhmQce2aOHyakG2u1UQhpNp03wpLRPqdJo/XYJAKVbIClDl8vAPwD6PVLG6aPZijA31/6u5IjLwZiJYTEQp+DceIBlb0MK5v0ooDjvFXWBct5nR1n/XzVAnCoi11008iRAgRRUOMGPLdk2JUJeXYmlgquqAPPqxX71hpt+Rhu1znvL1v28ze18gQldj7Iy04tanY16xD2tEsSMCsTrlp8HpIramv593ffXmWR1ANxayssbw1W/u9BtXa95U9WuIo/4uO09X0C8bn/nLdhl68Ra16V0vXTb6wDxce2bLS/7ntVtTXsMDfa0sv6vSsyiKQGEhtbsEVf7vWJHMM3Rs8ghZMAODc5qTexijygGbUf0tUMby2dW8Osf/5/x8J1fxX/87V9FO+hhptWE1+miaZhMq+x1lxBNTGC5MYnZA1fC2LoLA9PiTI8E6FeWgNs/9WW89NIydu+5BCSot3nOwAc/fBCtNsn6iUOKns9+xfVVAY5kG/I2MwNZ6WTTT72Bzypk2kcckys0C0RL5pHKCDnrPY+pJ6btMFCP9xWlNhHTKgjMK6aLT5kqOYkQIXUKWAQoB9JXvvQCnn/uKDy/h1sPXotrb9gFmEQJERUKI6QgPCd3mvA+r/6SBuKl+3QRNUVKk6ysHjA/78HzfFh2gB07p/igFdNHMlfvMjYTpZPYHkqrnYOI2XkoHmwjMjHo++h0ljE7O4HpmVaS8CUlgahTwchc0IGZiUIOAXDXE8lOfSAl8RqybXclgOv10WoBs5sn4Xy3ecS1/jyrAAlHnqjK4wDxvLUnbx0rAuxrAeKjrP+vCiCu73b4CkgHknDKX7mSoOxKmiekgbgYM976ZaqVyPjUAUrrDRS/U4B4le1GGVDpd53vQ0ceYKs6iFzotuZN5Lr2zD5XB7BlN6r1AG1Vc2e9501ev1b19YXq1wth36q2rkefZsuoA8TXo9z8MSwjfZiaQr8RADpwA9H/5Uwxwsvl+qs1fy38WM05VvchDMR95UHVQJz3JDOEb9NdLRAOSHPYwjOPHsIX/+qTeM9bbsJmK0SDQDr5mEm7mnjQjoHlMEK/PY3tr7kGztadcCmhDYNVE51F4NOf/CqOHOlhx869gNHFjp0O3v2+m9BoShAlfZEKSh4LWLeb6BH6xpiUZUilg9RLxLMqVArhX+vbBH2fQJ5pC5SEUgfDMYGD3bD0WQMmJd1RxQsFNP4hjtFi1ZDIY260z4otBmzTwle/dBSPH3oRQeji1oPX4dobt8K0CXRSACOdAMhbbCfqfakFr8qTmTsWC4C4tgG93nOB+XOk8EYHFx+7dk2xXKOoTWs6VNraWrFE/iaeb/me6FKu5ysevYmQok5BQDxAt7OMmdk2pqfbHLAqByctT0mxdEmfsndde9RVGXQD5Pvk+ZbM4vQvBuKdCIHvodGMMDPbjG9Bxt1XXnWfi4G45EOlWccxgw7Zr96t5ThtKhtzVUB5nPL0Z9KOoKL9pY7jdM3UFAow4WCTmEulIrIpQts0hCtuW6ygQs/pimeBuG5Y3iStAhNZA6zHxj4qEF/PjS5d/1cbOC3rp1EGdFW7xr3Wr1OHqvGU/nt2otV5f94z3wlAfD3GcB4QrQKn6zFfy8o43wtxtv4X+hD7PQvEYy+leGAJbAqXGswRlzTtpJTtM7Dm9PShRflpYHse+qeP4uRj92POitDwIjQpci8ISY8DfRsYEF9jeit2HLgC9swcOhRwSkLXcNBdAD79iTvw0uEVXHLJZXC9c9ixy8H7P3gznIbKChmQnK/yaKepzyoJDUv/qd8TbYG8oxLkSUlfiDrhsTOL+5eANUdHiloKgU/JUOowVYa8/SZMSeSjNLdN9b60zjqPVY3J1QGKqfSkBkNJesIAvufg2/efwSMPPQ/Pc3Hzrdfg6us2U9wnYHhKno9uwS2QfF/6i9fLgkUy6yUf/mA+R5wPKmQD8jIPgIVzg1jVZPuOKbaZwUA8laWV26e94fJ71iFnPjnZTLTt+wzEqTOs+G+eG6DbXcHsbBsTEw4DfQk+1BkiJbOoBNumxSboHUzQBcdFsEdcvPHUb0SDEY94xLrZTiPAzGxLPOIFBhPgOu6O8wp9bgiIszVygbheM+uA1Oz4ytsvL9FRFwAAIABJREFUXs1AvGhPTLeLgXivR/qpJMsko2J158toSCSCUiNHD0gKC+GRQ6NTJHtoxmsFlYajdF11hHjKI14FAKqAk25QHtgZZzgWAbHzvcGWgbUicL5eICZvsJ/vMtMgt8gzez48tumJUQSihiZJyW3NOOOryNZ576qaG1XlVy1059u+ZQfr82Hjqjmatdc49s0bt1mwn31vVT9U9WP271Vr4vno1/z1KV591TcaOYg3ljyPBEx0Rk2dcn095AtZh5qdkwLAiSMuoXIE3CiLHuFWUgIB/EhAF/3N9AO0fRfRwikcP3QvpkIfNqXy84FGq4kOcTNmN8FrT6AxtxPTO/bCaE9gEIboB7SntdBZAD7xF9/AkSMUoLkPMFawfaeN97yfgLjww4mewNhPmUQ7ZLO4ix3MKsU9AXKyVWtCMglSpSjWlLzfHIQpGij8e75kIK94aMB3KaW9ZAIhcEccZQLz7OhNJRVitkAK3LG3l26vbYAo8H4wAOW9vO+uE3jwgWeY33/LwetwzfVzMCzSHRcgylQO1tZOvnheZIDjqnmwCnTG8DwzfuTH2IkdGRj0gcWFPnwvgO1E2LptCk0nwbF5eFb44OpGQfG5qV/o4EIJYyRbqXzR56kM8ogTLWVm2onpU5wdMn5Oe8QF7DMEUgCfbkB4zHviYZd3C/ahPl5ZDvlwQxxxCtbUcQGjzv9Xz/OZ/stQeMgjTk5YccYOj5VR1uKq9Sy7vtLPep3Oc8Ssx7pfRn0ZlYIZe8SJdzUWEFdTUUd0x0R9Xn1C2ErKUANxMVhaSSW5cisaXFWbDg/yzOlhHEPHW0oqsKxs013PMtNtqDNw1ntjT9s+793r3Vbd3qq2nu921gGKaxlLdRbMotP8epRbZb+qv9epf9m8rWNf3gRfgcPOKGUWrQNlh2e9UOfZZ5Sy8z4/6pq41vKK16d41VTfXHggTkAoIBDOt7ICkljVgyAQA2HhawdRgCiIMElZHf0ecPYYjj90DzZFIWzXgAMbbhiia0bYct3VwOatQHMantVigoLVaiEwDASBgaWzwF9++ps4engFu3ftgWF1sWNXA+99/2sZd7mDCI89/gyee+4Igohc05ZicbKGiVBNCAYq73XDmWRwSLSFZsvAtu1tvOX7b5Tk3LGWtfLCst6eyDQSnWRhvotv3PEA+l3iObeEEsFZroluwjnjFQ+aviU0yonWxVYUmGp42LFzBjfdcjVmt7Q4cPTb9x3HQw8+B9f3cMutBMS3KiCuMhwyENf5OaXr00Bc49YYkOjRof6Q4ID4ycz4Ue+MgyMFiC8tDuC5PgPxbdum0KgA4lIveZckL5IDEoFlVjZJHyUi8boTR3xmuoWZGeHAJ23R36dPG/I9AXrC+5QciN5NOvJa/1zTYQSI+wLE2wTEJ1Ua9rWssq/kZ7PuepW1VFVJjo0JEI/lLkfAa0V7o2510c15Gojr/WVUDJO3xqbLGweIF63D6wDEk0kYV1yNfD7JU8rdhoOGbfMJXT2diiVPgHhRw0fddKo29vSmGtcoR32hqLOznXE+p0JeXfPqfD7rkC6vyrbrXY+y9q93Wen35QGs81neK/XuV8q+r9QYHsfOZetPFRAXIDC8YZWB4jrjruygPC4Np2zDy252RWUka7vAFwI65A2nfxy4pqTjBLjI15o44voanIga7HRUYn3MkZaMi5RBkpS7CCApPUM0gh6c7jlE547j1BOPYtLz0fAsWJEJL/LRMYGtN1wP7LkYoTUFrzGFAbVB/J9wrAZW5oHbP/lVHD/Sx64dewCzg23bG3jfbTexR3xlBfjc5+7C0aPnEEUNRKxDza7TVMvpXURj8GCZbQTkoqXsmEYfk9MBPvrRdzPNxYCrOPj0+STpnshBAs89cw6f+duvIwonYUSTlEhdbgno+EA55ZUWtpSvefoqsyV54s0AdsvFm95yI66+fgerttx/91EcevQFDLwBbuFgzR0wKPqVU40T4Nec7NU9qL3iMYbWu376In0okDI9EjSwzQwQ5RHXQNwhIL59ioNUY+2WlDc2PRaFJy9eaVLxYaDM1w2SKEhiF2R4DAYROp0lpqZMT5Mki6amkN66jDHdh8lcpfeYHA/gB77IdfKBR7KHywlMbmlWVlzOXkoBvTOzBMRXB/OOs0a9Mp+pD8SpneQZT2JJ5LNVDoIqIJ7X7rrrVZ11WNcxvS5nv69yJtbpG8MNI6amjO8RV0NeXQXwxk7DjrhRfEBSuuK2zXw3AePiFddLcZ7hihqe3tiqOjHPAHmbYtFGqz9f1LGvNIip08Ebz2xYYMMCa7NA0WaQ9nivx2JctekUeX/K1sSqNaqqzLKNLl1uGvjodZ3ADdEmKKGP8GeH5QvT8GvsHmIEJTrb7JekBDDMeRaydBSIagPVga7GzWgAx1+G3T0J7/iLmH/hWbQGAVp+A5Ebwmqa6JghGnt3o33xZcDMXoTNGfRCEyEnx6GG2OgsRLj9k1/EkZf62LuXVFNWsHmLgffd9gZMTAK9LvD1rx/C888fQ4QGIpWZUeC8yJiwxzB0hfsdEQ3CgO2Y8PwVzG628P73/yCalIjRVAGS3DLSJkzoFGTXZ54+gy9+7h5EBMLDNmfmZF8kvZvBs7olGNp2Q1FOCSI0HOKm9HDzwatw/ev2MWa9985jeOSRZ+GRR/zgtbjm+h2cml0Dk6p8kFmKSqzXPdTRKSCnQavCBUlCHPVMRImGiJoyYGqK44RMTSEgLvroatRlsKEe/xHdZHByKZXllTOfS/KetMd6MAiVakoL09PN+N2J918SI/FXpJL0KCAv7/eYzkP9HSsExcl8DKwsu/B8AuIGZmYnvieAOA1vHSc46sXnWtanqrWvaM2pwoh1gLieJ3XXtRiIE0c8L8V9eoHN5YjriaME86mSBMKZQUaeiMBX6inEETI5c5d0RjEQT1c+b7Or4zVaq5Gzdcjb7Mbt6Lqds/HchgU2LPDKW+BCAPFxNpz0Yl+0JtZZK0ctO98jrtdzzZ8Vj2naI77emTVlTWZEFfvWOXCPXaDKI6mpk6RpTOog/graxjKCk49j5diziJaXYVIWya4DeCGMZoQOeaA3b4IxsxUzl9wITO5AYE/Ct1vw2MHUwvK8j09/4vM4fMTFvn0HEGEZc1sNvO8Db0SjJVJ7x48v4MSJc4gIPFP2ac3v5qRHIiEo/G8BieSlNUjy0AgwvamFyy/bK0CcEXNC+eHYQbWDUjnLSz184+sPwnVJyWQS/QHJ+xHIpLivtJyk2s0VbZSpMeyp9bB5bhLXXHcAW3e2+SbjgXuP4dvffppVXBiIX0cecWHZp780wM7lZ6sHs35TvftLmh5piHimE1xQBMSX5kk1hTjiAsRJqVHTkYYzrSrPurrppvfRWHQpyyurLEt2TQXfBVcTbaUfodMl1RQC4uIRj2PfRHslhV2IjiJ4hrj9FJDpB+r9ZFnK6qrNr2IFVpYD8YhPGOx1T/OmX/mVbtQa1POIf7cBcY0Fy6gpFxiIJ4uv3L7KdJRlUTziQZASdXfkeoIA+Xp5xOtuIkV8zTKgr4dlHY94Xj3yOmrUob7x/IYFNizwylpgXCC+1lrnrVnZ35VxJOuUn/f5qs8VA/E07UJ2gfOZ4j6Bo5oqQU5KpcylvM7iDCIFL8D0O2hFXWDxRbz87c9gEsuYnmjBWxwgOmvCQQOeOUA36qK9dQpHTy9gavOl2HrRtWjuuQyY3gaPvM3mJFYWQ3zyE1/AkeM+du6+GEG0iJ27mnjvBw5KRkYVqMepNdKAVONNhecIiFFgJf2Xf0XOaaor+b7p/+JzhobeknhG4zveSSPgzJkuPI90y5tsc8Miby3xyzWGT3Ox9buEtuO5A7TbLcxuNpk+TlJ79955FI88/ByCkDjiyiM+IhAvG0eagMJQWGEHAfX6L6q+SdpU9ogLECeOOAHxTQzEY8yhDJ0cClSCKeWxZslC9lbTjYTOdJrUMgbixBHf3ML0pgbfDgz5DTm+TXeqUFvk5ocCQAWICxVGy/XJ+1WKFaysULCmeMRnN7e+J4A4Yb4iakrRGBlnXSrCaxoUl3m6y8ZqEUasA8TzaIQayKfLXKNHfGiJSUFwmU+S5EcmPVFSJMEPgfFUetwUT6iMh5M+YeQ9V7V5lHX4Wqgpdcsdh0ZT990bz21YYMMC588CRetNFTVlLTWqQ0PJWxNHLXOcDa8IiCc6wQl/mAEK6ypTcCGt+/K3NGQftc4p6BSnaze1agUF5BFVgfXqiActkNg2gIbfAZaOo/PcvXj5ob/Dnq0mprfPIlwJMThpwwybGFguQtvF7LYWXnjmOXTPhdiy6wrMHLge7QPXA5t3w3fmsLJk4/a/ugMvHOlj2669iLCkgPitrIRBIPr0KRe9HnnoiY+ZzixI3nBJniPKJh5aEyHmtjVZvURycpDqi7SBucmUSl3ntVdseGob/c93PdiNBntfvSCC7Rhx6vbYS5znlla4lw4ppEeuKOQMJO+64zgOHXoRvt/HLQevxjXEETf9lBdZAUzldotBUEVnDleDRsSoQJwU3iRYk4A42SubMVQDc7IjY2LS8eYgTZ+94sKzV7zwVH0FiAs1ZWazcMRZqpBd9vpgICcoAedyp0BBmjS+if5EWVyJ8jIM9Cl4WA5M2iPeblNCn4lU3Nz4s+CV+2Q9j3gaiCfH0upaFzlPqz45zpp2PoB4VT0LgLic4hOtI44y4Gd1nqwyako8ESkgh0+AqbRfSiWFgTh7xeXaRr+/yuNcBJTH7aghA6TSYxd1YF79qE6jUFM2gPgow3Lj2Q0LvHosUGf9yQen47ehbL3I87LUvRnM1qjOplXkhee9IQ5EFc3k5GcB3AlIIVCk6QDrA8SZ2qBAq0G8abqBZXyk1mZmdARo0D/K/d49h8WHvomF5+9HNP84Wq0udl5zCeDb8E5Z6Cz58MwADoGkbU3Mv3wY3eMdmMYsOvZm2Lsuw8zVN2HzFbfCC7bgTz/xJbxw1MO23RfBtHvYut3Ce953C8sABi5w150P4fBLp5lTTuBP6BdUN0kRT19h5MOwPLSnfLzh+27Avn1bRSOcnuX4UrpZNjgpkfqFIkjQO4hWQt5+C77nwnaEw04Bg6y9rW6mhQajDkdDXBKqiyBwyhZKgJxSvge+iW/dcxoPP/Qs/KCHW19/TQqIa3+zpiCpgMeagbdp6MY1UuMnS01JDmvJkY094gt9eHTw4GDNaQbiDLz1TQO/U1GW5C/M/yEvv+sRbYQGhQS8Ep0k/TmqyqAfJgl9Yo94GoiLZjnXj+OPJUhTuOfyfuoPovnqXE5SH3leVFPoBoI84t/pQFzQobaHAova6upvoprCmdatBPNl16E6FLq6q2ndW8K6+DHrcKnLEa+qbxo/Gj0/igYDF4EnCQJowsa6p3y6U4sHD3YdJJJw8qSwYRF/fZXDZlcecTqd0jWY6Irb/L3Oszu8iaQuljjrWJKNrQiwVzU4/fe864n0hlLHE5V+ZgNgj2L9jWc3LPCdaYG660beWlK3xWVgOm+dSS/k425kdQB82bqbPRTkreWiUkHBgyKjJw6dPFZxXUuprZ/2B6XiQR5IFkZhzjUwIB6xTXDIRSvoAgsngCPP4Pi9X4Z/9gU40VmEThe7b7oCaE8gODPAwpkOPDfC5GQLm/bNYuHpp9F96RwmzRm4/gS8iW1Y3DSHy9/yLhjbb8Cf3H4nXjpmYcfeA7CaA0xvDvCe225lRYzlhQBf+OwdOHOiC0RNkiwABwwSdYa3PgKDpMvtwzQHsJwBfviH34JLLt7KCXuYXxyIB9pkInHEP5uWzVxy07TjZEBkDUlepPnLSts6trOydSoBUkzrMVVCPuXZJlhFeuT3330aDz30NIKwj5tvuQbXXL+TM2uKfYnakQQspvsyPyhzdb+uCuZUtBwFndWNuqBqYa4kOuKBR0lixCNOSYYSj7gcwFgkQvghooZimPC8CAPXF4UUPjDqdgjrne/tSb6wH6DT6UiK+02C8rWGuKRJocyr4lUnO/BYcwNWYyHeuS5TK9rE3H7FS+dgTc/jFPfEy6fDzzpMhdEmzvl6OuMgp9gGkg4lFoRkVx+9qXXWp2xzyjBcnabXcXQUYcAiKkpVuUY/iKJ+30sB8VQCgkognvJqxyejhFOVAHEhSdGgJSBO/+h0pNcJ0SBX/HIVQFFEU1nLRqeNUWboDSBeNWQ2/r5hge89C1wIIJ5n1TKAvR5APG9NrNrY8rz/xTcCwtFmeorOLpMJkht3NJE3lf2xBHBVRkpbgSOPRAIIhKMPc/kUcPhpPP+1z2LOX4TZOw3fm4dn97Hlyj2wd8wBho3euWUMlj1MTkzAmW3CPX4KK0+dQHvgwI4mseib6M1uweKmPdh184/i8986hWeONTC3+3KEVhdzO0x84EMH0aDEOC7wzJNH8djDzwNKvjBkdZdAJYAhREs26aHRiDC1qYE3HHwttm1ts+Obtc85TSbRHnxOe6/7mxLUEBYkL6O+eJbAx0xWSw4QjaGt+i59U00oUygafO/N6JS86yRfeCoFxIkjvpNpFMyZpq1aZ2QqCN4s69O0o05KpmRMw5+Qg4WqFz1jphP6+GgQEN+6CRZxxNUL9fOxz57RtTgPXVf0vQWIK81zakzqhoBgiKS472B2ZgLT03bsMZd30iEqUk0nY0idSbfd9ajTlKc97SRW1BZhCJhYWSIg7qLVMr67gHgOS0WoycNAXHt546DfGufxUcH4ejhsNc6sw5IoWvtGcdLGQFxUU5RAvzIqc9XiaG+Z0PLyxCOeCa1Ipn2c6lQGK19BGXSSV2C8ISoqOhGQeipXV7LsanjcRTz7uaIyuO4p+kr251GMvV513XjPhgU2LHBhLfBqA+Lnc01cj7amKSq09BMIkiQqhIXEm5iRVx+jQ5MEPunELOQltyIPDb8LszePwXOP4fBdX8bMYAGNzhmY7iL69P2sA2trG1P7twMzTY62i3oBDJI9IQx8ahG9J06gsRzB9AxEjTZOBiEWWzsQ7LwJz6zM4fEz05i56Cr0wg627W7hxz50ELYVwVIeXLqNT6eUjz3GomDIAJS9ohEkPT3xxlUGSPbAGpHiRDuc8p4cWhJjJYBa6KT0HoHhDHBYjUWcZMKS1nBXp2ZP0A/fThDNUtNQ6VDjG7jvrlN4+CHKrNnDzbcIEKecIKbSguZ+zPRYEQ0927HDQFxpyWR07YqBOMkXEhCXYE2mpsSJnNJ1UuNLadl7TEthwviYQFxi3Zj2pMj0fIAgXr5H2uHUH0qyMG3x72EgLrcmYeIR1x0fU6bGuw3IW5+KnKvrhc/K1sR1A+KDAfGW5BpMzW+ZutojnuEBkeSR5nDRwBSIPvwVXz3Fs1Py+JpmxNcUjabD/02AuPaIrz4inc9NR9d6A4iPsQ9ufGTDAt8jFlgPcDqOqYo84mtZE6uuT9errZoeQO0mabeB6zFwIXrF+gBx8c6SUgWBew58JKen38eE4cHuzqP/7CHMP/4AGmeOwFo4AWuwCDsacKKbftRDOG1j7sBOYBuB7xD+cp8l/cypKeBsB4MnTsFadGERq8FuoAMD/YntOI5deKa3Bc95+zB94LXoGAHmdrTxwQ/cwhrXHGxpKgqEwsExDlHInPZOzvbJILwRS6HQz0zltEmDnfjQDu/ArEDGHnIPzaaDKKR8n0LbCA0m6aiMmRToKTQSClwdUpdhoC70jBiw5wBxpqY8+HQpEK8/nldD9CTpD4HbTIbLmGojhuPjlinp57WOOAPxrVPiEWd6UhaDiO2Jmy0ea6XfzvRakZIUio3CG4ptk+sRJ6Cvbw0yQJyCNMmJ6QdiV8ZQEmMrX7rT+Rbje8cjrnotBuJET0nLVmuPeBJ/WMM1rg84qRN8FYPhOxaIc4BwyiOuT9Z6VMmATDQ4w1VAPBmBGtTrd0g0OCX4MTnbptNI+N9FkzpLlJcDggL/mVN0FlSvOokXPJ/3zrr0laKrC132eg2E+ovexpMbFtiwwHpbYL3AaXqtqbM+rRWIV13rFnHP03UbhSO+eg0WHq0AcR9EqyD6g8T+rL2XRFhE+YIlvpFlCqeCFQxefAorj90PHH0OEytnYPfmEfSXYHKAYoTIMdAxPWy+eDvMS7YBvSWcPXKCVUh27NsDhDbcJ0/CWglZtISBnWViJWqj29qLx5cm8IJ1AM7Fr8WyPYHZnZtw23tvZP4vA2fa7yzdSEvAcST5OSUWk/jMQo/QwXzM9A5JB1xoIJRi3rEbDCQdu4mV5RWcOX0Wu3ftRKtJKNRj732ggLjcahvgYglgMyc9tScrAgtzmLWWS20gLt565UTnzsthJGQ6tbiTRY1EHSQyrrxhj7iowAxSCX3qAHHS+KaATBp3RI9i778C4nFxGusoZZQsEKfGkPMwD4jTUNZjOuTUrqIKxPheNU3QktB+YiDuu2gSNWXz5He4fGGqq9PdzO0nrEc2j9gjTv/So4XtOcS2yF8LsutT1TrM9i5gMKRLKFoXi/DaenrE88pOqCkqWFM2Cqmy6JAmPHAG4BkgLlc1CZ9LzSz+vA78lHfQl5zOTeocx4bTIM+InNyLvtYTiKc7KVveWjziZZvdBhBf+2a78YYNC7zSFqjaAKp40+NuAt+pQFz2D+Eyk2dY5OMCBkTrGbAZ0H5C0XScEIeoExFaUR+NpeM4fPeXYb/8JLYMFmBQsGZvAVFAHm/AthroewP4TRP2bButKy5GNH8Gp188wtlZprZOY8KZQHCyh6hDHlcblmGyOolnNNG3N+OkuQPPGXuxvPkKzDe3Y3rnVtz2/hs4oQ8D7chHaIpajE7gY/MhgKorwC0MSFXCHkqUQ4SSMArhBR6ajRYrmZAkntv38Pihx9HvD3DLTTej4VAgJ0l/hAjoYKOoKay0EmNv7XNMdmb2CHOaehWIyIcjeY7+FgYG7r0zxREnHfHrdrLYCANxBTTHB+LZW/QaHvEsELcpWHOSPeJM08nw42ncERAnWUYCy3TQITWTxFOtbuA1MlHBnXGwpuKIFwFxAtU0pumWh0F3KJKIMZaJQZGitLCDU3nEvxuBeGowpEYSK6aQhjjHBMZBtIqutY5AXK83eUA8D/eNitnOOxB3fQnWZI64UkUZAuKKwJa+ZmT9Uq2gMsRBGbqPiSWTUnHJOjRD5GwocDPOtJlsVXpTK+Nml4HqvE2vChCvBYjr8nJPOmWnjFcaXWyUv2GBDQvUssB6AvFR1qdXEohT2eLhU2FwOTeRVbeT5AGXOCNJFCPp7tcPjCvHGusWkqqIbQETUR848wKe+txfYkfvDNpLJ9D0luF35uH5PbRbbfhdyaLj2xFcM8T0ru3wOh1455ZhGRFc24NlmnB8B14vRKM5hcAP+f1hZKLnW+hO7MIRezdOTR7AcediNHfswId+7FaWL4TpI6RKsaeaQDJJ2pHWhsf7YqDkC4lDTnYhIElUFLInAe2VTp9pPLOzs8IhB/Dssy/j5ZdewEV79uKqqw+QuIpS4gvjYEcV5SWUCw0GU95K5UfjP2k1EEanMVeEDhvAvXcNA/GrFRCnoaA57XlAXI/tYd9anlc8HViaAuJ8jU4qMGnyQo5H3I6wbdukqKaQxzrlm5cxSWowBlxWNJGDDGEWDcSpDXpsJiCOAkJFNWVmuo2ZGUcFxcr9AeuSK2pKGJrqlmfA745COVgJLhGYI2PzewiIq87ndUNCcNFw6PaLwHhmmY1vbPKX33E80/HYW4NHvAhXricQz13/XS+KBgVAnPhldIWorxQ0QB+Wn5KBJl/DQJwWA5lOmv9NJ0e5FqRbIjot0fWaeMXTASTJ4l920qkC17V22NTgSXfCqNSUUcraeHbDAhsW+M6ywHcqEC+ychmA1n9bTyDOHmLOPkiay0qLOSuvN8aQEAUPxfYIA9hmhMZgETj7Ip793H/Bjv4ZTPXn4a+cgdtdhEMJc0gGMLThOE148OFFAaxWEwYBtq7L1+ie6YpX243QbG1Cr0fSgRYn66E/+J6Bjj2D062dODlxKY40X4Noy0586CfeCqtB+6CrgDjph1uIDJHCs8gjTpQJSugjYmIM3DizJntW6RbBwOnTi1ha6mF6Zg7btjVwbt7D/ffdjd07t+J1N14db7XEnY5FaLJ7cBr/KmEyDcQTvq4iNJ9HIK539mE4rsCaOkkJkUEFXuYBcRPoK444SS03FBAXCk+CQbTDkLzhJCdI0oKalkI0IF8dDLNAXHCGqKasrCxjdnYSM9MExCPuGwHiiupDGWMDk8fywHNZSpICNdNUK31rwFk4CbyH9HkTIl/4XUhNGUKXkr2IcB1JVZOtOUts9ospUclXXTxXhs2KgPTqotWtTE1H6fkC4rpeRuBH0fJyT65tQtJ6JfAtx5eACFZDiXdUkoCUDqxMnwIgzoEhAsalIbTIaO4QlRCi2aQFkRRUaCDL3wn8a0pKMTVFrjr0V9lVQ7oTqjhHeXtBlWe+bP+oO7jG2IM2PrJhgQ0LXCALVK0vRdSUqs9lqz/q+pReH7ObUJ2y63DEy+oomspapSOd4Gdo1Y13iKxXPK3ANepaqakVdJtLyeIY1fou2ugDLz6Cl+74DHa4C2iRckrnHIL+Mky4zNU2I5LQdeAFrng5DfodYAfq/pa41SyPSO8VcXKKhwqILE6/DRvom5M468zg1MQleLF1Jcy9l+FdH/xBOC3yzveYgkkuawJgPntMDT4IkPuaYGinA3T7JF/ooN0WoN5wgOPHlnH4yEmEoYVOp4cbbrgaTz/zNM6eOYG3v+1NaDYoKR4dbAIYtqRSZw8sIXmlyMe7rAiViRqL8o4LA0Nk5aTfBMkHvid65aS5PQDuv+cUHn74GXh+Fzffei2uvX4Xe5/lKwEx8c6vvkm2ZPVMxhme1hnnvJTqtoSUBZnEQ4cS0k6PYYVIDlJtXVeCNSmhT6thYNvWScWll89pKpSknZckPoPJw0pUAAAgAElEQVSBlyRTGuKhJxWjcce2NEy4gzAG4lOTTgwi+bwXJh5xSnpEVCuVu3MVEI8BFo0jeopl1210Vjy47oA54gT25WCnrFoShJgXi1Y1X9IUovO1TKZdrzE3nm0p4LvZFCzJ7th1wGs8+iqCS9aC17JraF7flK2HVYeEon4w/IA84gFc1xO6SRhyBDqJzjsNh8F4OrOmHGATFfrkSigNyLXFdVRyAsQ1cBdvC11dSOAmAXEN1KuBuDQne5jJO7VUXZ1WdWq6Y7LvGuWz52sibLx3wwIbFrgwFiib72Uc8aLP5TkZsi2pWmNGBeJlz9fZdLIblZbH05SIojVYExFY7o0T/NC+osMFixWzynqWcC7tGsSnhkUeUB9WGKLlrwDPPICj93wJc/15tAdLGHQW4feXYIXEEaekLJSx0mLSiFYVoTZwWnntNk6jDJZ7CeFbBNBN2EEDHlpYcaZwqrUbh6euRm/bRXjXT76f8vfAokyYvtBfGHibNnOKQ8+DbTvwPGB+oYOVbodVX2ZnZzAzPcGc5kcffRKO08LFF12CJ554Ett3bMNLLz2PK684gB3b59CwSXmG6iOZS9lrq9zi1B8UJBoZJifNY0VEcsKHEWzH4LIogJM1yKlNoWTupEycArENeG6iI07yhbccJI74LknHnsrEoylHAo7Unhw/kgK6GmgqRDZ0b650EEn1hTPDE7ebEhaxD5CcbRxkAFIHdD1gcV6AeLsBbCPVlIxHnINdGYTTGCPFFDk40ZFq+CsNxOVQQ55tdxBgeVk84gzE2Rsu7HuyDrEE6P2+Tx5x+kln3VT2i0GiPG9QjIDKk0LZS1eWPQwG1UBczzN9K5WuexWmuTCroZSSBeIcjM3OVAHijYYG4sOsh7x1repgUWd9Gmcd1u+tKr9sHc+rW1ldZM6kxmCfMmv2PR7cxIFzbAqg1INKLbN8sheKiQbisfzR0OWCXtSGgXhSng7MFG8DRYcTR7zZcNCgLAjaY04LgybGpSqcnHSqgXiVUfMGa5Whq4D4OGVeyEmzUdaGBTYsML4Fyrwdoyy6WTBbVqP1AuKjrk1la136XcVAXHtN9V6iAhgJn1KCH+KK8yMpp07Na+J442QKg7zCZw+2DxL6a/cW4D5xP84+9E3MdM5gwusg6K3A7SzAoiybREchkBQZaJo2rNSGKICNFF0kmJF3POYtE6AL4FvklrLg+A2EUQM9q4FzzW04PHEpvD2vwfd/+MeATZSUR+2FRKno9tGamBDWbAgsLLo4ceIkTp48hcsuvwwLCws4duw4Lrv0MjQaTTz7zNO49rprMbWpiaWlFSwuLnBCn317dzII990QdoMCPT1O+sMgko8kAkL1oYdApO8FHCxHkJE9v/Rf04JPCYMMkxLbM/AlYE6Jg5jTHpi4766TKqEPAfHrhoC4HOZU1m0NsnX8QIzOhoMh078eAm8EcElVR+FZBq1RBDuSg4Twsg1QlpNyIB6PCvaEExAnbW+ydyzXODTR9PgUUQqC2HxD4kVYXFjEzMwENk01uO/1CGX7RSHTWzxPApAVEhkScE7mLI0duXmgz5oGAXEfvV4PjaaBubkpxf9XcRQ5nt5R5+34q9t4nxw6VCmsptVSKEDTcfQRfXi88MxSMSjjlbz6U9n3VeG1UdbhojoWlZl9d9XhyeiEUdTvuYgoNRmdRn3RNW3YjkxwHdnKjgLl/9Z5WZWofzpQIo8nzlHFSteUEgLQwKfTOC0kdKOogThHv6euvYqvGMYD4kWnsDqbXfoEk3dNlO6oV/vkWa+Bv/GeDQt8L1lgXCBexyM+rh1H8YiPSntJbyZ5bae/ayCuo4HkubS3UUvUCpWQ8ClRxAmIU8r79QLiHmWsRECJ5DHZW0D/0D2Yf+hOzFKwZtBH1OkoIN4hoXEMqOZRhAnTIUd3ClBp76kGCgTYCRwSoCKPOIdVwglsRKENz7SwaM/iWHMXov3X4cbbPgJs3kLaheyl588R8PWBvivp0MnLffToEVx33bU4cOke3m9PnDiHlaUOJiYmMDuziSmb7QkTK90uA/WZmVk0G03YJtFSFC2T+ObscKSNm6I+6Z/ipmjUTzqGTA8gWk0EPyQ1lgADTorTgB0BbdIkj4SKSjfTxEi9+xsn8eijz8L1Osojvjv2iOtb7TyqgVZVW51ZZPVFQ6zCRp59RfXXlAbCryFLDhJtSFRmEiDuokUe8W2bGD9ojjyPL6WeQ7cu5LFmA9HhZNUhT8Yp0ynUWGg46qZifgHTm9qY3tSUdxNdl+gyJBMZRnB9CgCVw1rM+UnRXtJAPILExJEyjmVaWF4K0O12BYhvmVIBs4m3OO9Gady14UJ8rgiIc+JGSm0fB2mK1nv64FIHiI/iOV8PID6q/dcNiM9HUdTt9BD4AZoU7h2EsE0bBi2SfJxUOpiyKvOEkWOc5n/r83eGDKZtzhqpCXCWSRPJ1SRdJdL1hW1zgh86lacXce0VX32yWQ3ExwXZdQbrWjhHG6C8joU3ntmwwKvfAnmLdJ6nI/27qkP+Wls9ChAfp6zs++OtVO2qaSDOfxMybAxQmO6opOH0b4WeQkF09Gnx5Mr2UqJjm1N58VhL0pqQhbNDGL6PTX4H7qPfxLlvfwNz/XNoeF1EnS68zgLsqIsQLvqcqjzCpOmAWB5yIEhSnnOuSS5ApY4XbxJ8JRNI4N3gxDg2Vow2FprbsTi3D9f/+M8A2/cBTlP2S3bZSwrNM2eW8e2HDqHRbGHz3Awuv+xSOBb4X78X8h7sDlxMTLT4St9qkEfbhx/6HLdFFE4CyWIrqrQcDgxOxWkAngEsuhicnEcjIGWWCPaWTcCWTaCDimtGuP9bD+Ce+++XQ1AU4S2vP4g3vfGguumWd5Nqyj3fPIFDh54bBuI2HUq0woq+3VbpcdT5K/GDp9niSnVHeb/TSEGwgaimxBxx02BuO53aKBBTelYB8YU+vIGLVhPYumUaDskXxoNSHfQoIFhJZZKiSR0gTmOPFD6Ih37u3LwC4q0hIE7YhbzhxA0nagrfnOg8KjHOUZ52rhM5HIl7b8CyG+zUXFoUVRaHgfgm5u/rYV8GOovWmVHnzDhrQNlnVgNxiQGkwyIBcWE8JYceNXoFVVZwvevWtWgNrOMRr1tG3nO63Lzb0PR6VrZvxEP3iDeIOisdTLYn4fYGmGq2ERFFhYI3PU94WspgdKqUeaMzc6kEu7zWDHtC4oqngXisQSreCALiFNBCp3zSFKeAG/GKy9dagfhajJz+7FqA+DgbzHrVe+M9GxbYsMD6WKBq0yiiplR9bq21O99AvKh+ur0crMnsArVuMxDPbs+JchbvEuR9ZeqA8K21K2ccUEHbDjN1Kf061cP3MOmtwH34Dpx78OvYMjgHZ7CCoNNF0F+Bgx78cACC4xSc2ILFNAgWqFN0FIEOEQdnEveFgwrJ40z1pj1QJSxhMBGaCOxJLBpTONXciit+7L9B8/LrgYlJdoqH5O0lDfXOAI888hjOzi/j6quvxsWX7OQzC1FNAl/k8dij6wcw2c0LDHpdNNst9AcDtCbasdwe3SYbvE8KEI9T8/SB6LmTeOIbD6DtUtkmrD1bcMkPvB7YBPQi4E/+7D/jd/+f32OHGnn6f+FnPoaf/ZmPiZdd1ZWc+Hd/8wQeefhpBGE/9ohbcmJReSklII891izAoPs/RUtNe4ljED58f05Amc8E9F7FESc+O7WJzEA3J5L4ZRiIN5vAti3THOyoIQMD9khiEHyPxpYad3xgyo5kfXIQTy1hDYpXI2UWDcRnplsytlMUCtJ0Fz18iw9Ase5HHFuQBeIuyzQTEKcqLMx76Pb67BHfPDfFQJXqr9eJLHgsOgjHAG7Ew+ta15s8K8qYULOGApwNAeJkT/37BIzrtWD9gHi2TmvFa6PaaFQgnvd+46nuUvTcs8/hoj37MNmcYM5cb7mDmYkpGDThORuYDC5JBCD/1QGbtHjJV3JSThckDhL5nL4KEi44pw7gSBLLMERT3LHZK64bpqUTtUclMbCUUBWFmzeI1+N6toqakm7/OJvLqANh4/kNC2xY4PxaoApQFwFxXvUKPD9lIFq3pk656WeKNoUi6+StT3XK1O9jdkk6vfgQEJe1X9qptmuVDIYk5YgrTnzetQBxvQ+QCgjD6SBEqz+PzgNfQvfJezG1fBxOdwF+fwAzdNEwXXhBH13af0wbLdji2abARlJNUecIBvciliIZAhUQZ31qZoAEYDJMaMJuzqDjOZif2Ik97/6v0bruVuJbwjNthCYFhBow3BDHDh/F7OY5tCcm2ZMbx4kyg8Xl/ZC00PVea7UmZO8kz7BF/GTyxlJ6+wZc32caCddPqaMYnQB4+AV88xN/i019C4Flo3nlxbjmR96GztwEzgYDfOr22/FHf/xHcD0XDdvAT//UR/DL//S/55hS4jwz/SKgYM0zePCBJxiI33zrNbj2OqKmEOCmL5WYj7zVKkup2pFV7hDV1ynpYoa9ypEX36Fz6BnJOBrMEecMqay2YcSMG1Z3YY64yQGui+QRdxU1RQFxhnaK9kSqb6QdThriOsxyNU1GOw0Fg1g2JUYSacpel4D4OUxvmkAaiIsHF0zr8TwK2KQoUWV87jAVzhlz5cWPTzQoxjW2zbcZC/MuA/Fmy8TsZgHi+uCa5zktwjAxYFcT8ZXCGcNHbrllibNpOjrwOWVvFWtY5hEvakvVuqTXpLUA8TI7lq3jeet1EU5M/15/bxxamY8++elPYfuOnXjH29+BFkeEAw79o8FFi4CeejwLJRhEXkDe8hQQZzCeDKy0sZPrKM1TkSAI0nSlkzktKkRPISlDerectoWDVQeIZze8cQZmlaHrXHWMU+75hRAbb9+wwIYF1sMCZRtBGRDPA+N114mqzaeuR7xueXUOAOl36QQpsVMkpqYoaBb/QYFxtV1IQB1pinOid3541DoyJIwohTZlUAxgRiFzxBudM1i477MInn8QjdMvwunOwx8M4JDGuB3ADQboktfVaqAFBwSViV5NVaN9T3zNBLPF009OJ97niCquhMCIb00BhIADWJOI7Gmca2/D3g98FLj0SqDVZo80UVfI483+UN5IhTse+XQQUMYghOa7CFeW8OjDD2Ju+zbsu+xyoD2BkLzljgPfJR1zE4ZNUoik8EHJaaSGlCrIoDjLTsRA/Ft//lfY4jYwgIXTM5NY3jmLYy2g07bw7Ue/jXvuuwuDQReW4eNnP/YT+KV/8vPsfdZ7tDsAvnXPCTz68DPwAwLi1+La63aBPOIGfILEsDCAqXj5cVwXg9EEmglyYKICQjgIjQZ80lSPaQmSZIe432cXBlhYXoHdsLF1ywzIGU0YnwJOiRJCvn/PJ9UUoaa0FTWFNb7VgUm84Qoo86HCVgHBaXd4+uZegDgBZdM2+DDS7UTsEZ+ZJh3xJnu8OU6Og4zp/T4fILnfuXmKihWJ95fjenWchEE3FwGrz5GDkc5Y8+cGGAxcNFomp7jXWi58t6FuBtiC1G7y1FPbCM/zu5W3XR0A2JmpD7hjzp+1rotpIE49LdnYJXM6HWwYwcVxIwTSdYvHC9Ysou/kUXf0ulvHcTrK2sN2V+ta+vsyDFpUv/jwcGj5bPTv/vAP0G8Y+MAHbsPlO/ai5QGtfoRmSHqpAr6JEkXXclQBkRVSro1Vdz4CxhPgLcA897T3/7P3HnB6XdW59//0t07XqEu2XCVZxV3GFGNMINiUAKYlNxCHkHtvCgFS7k3CTfuSSwgkgVAS0pOPL5B8yaUlTkIzGFlywUW2bHVZXdPb28572v2tvc+ZeWc0TZbAkIz8m5/GmjPnPWefffZ+1rOe9Sz5dwnDVQU2Sp4iBvC2Mj7V1czyWa2RTgbKp/5Nfzfb+c9nki1mk50PiJ/Pgzyf61o6dmkElkbg+R2BxTDa58OIn89aMXPRbwWs2c/mY8TP57PmAuFzMUx63Z3NRnbqec2WOU/l1mmLcNWkftoafz5PW+0zYt+ngIrAvBi3Psjgri9iPPsE7plDuOKWovYrsehtEpIg5LFpOpRMT5FNsWJrM/tCQT4aiEu7dwHsGALx5T9F4UPiYBoulukRWQUadgcDuXYu/aG7Ma64GmUmLscJGhEP8TRzoJFTTJRYKcgKtM3hRJXRg4fY/9ReVl9+KWtuuR4RQifI78t+q+UqcRKJCUjakl507nLNNrYQ6RXg0UM89nefp6shwUWOobYuhro6OFWyGc0lPLr3YXY99A3iqIFthbzzHW/jvT/33ye9yAX4CWB8aOdJ9jx+iCiJuO5GAeLLsYwA12zgMEHi90NUUc5nKhhUAYyG3BJoKPmMZalnbLvtxEYnsd1J6JRpSOMk5VTicvToKLsf3Mvnvvhl8m2d5DvaWbWilxs3XsE1V62nWE4olB28vEldGvoM1bBNC8cM6Oos4cijSUvL5LOCIFTBnRoX057KxKSTSsMWDZ4zfCFe16pDp4FyNRkV15S2kirWlOel3FtEXhTIV6jOLToa+dzECDX2SCSzYii8lFW6STBn2DG5vARSEY5t0d/fUEA8X7DpbCvI01XB3cBEwpnBMWrVQOEss2jR2VWkq+RSlqnUjHFtCQjlGpqYtgSgjgpWMsb/ubzr5/OuzX+sti2UDIZqaW9LbxjBipOrSsuvTzHl6rU4T3nNYsiJVky4EEmymDGYLwCY7fyt63R2LfPdp/HExEDyoY9/lMdPHuauV7+au150Oz1mnnw9oWx4WCozZBJYhpog6gNUo4M0fGtJP7XeUCZFmS3t0npBsggmaQWKrTzFdYOf7IVpBeLTByy9lvRBP99AfObAL+bhLh2zNAJLI/D9MQLnw8QslDmbuXDPt0BfKBBvHd3FbnhzraWzsTqthfhTQP5cID5TnaNcsxLpfCigd2b/6/OYEzppqqUMkcgcBYj3M7TriyRHHiV35jC5+hiWaJHFUNsKiCyDijDSiUnRsLBExiB1T2ovy/y0lcGhYnKbsYmTLykLwmp1jFjsA2MPCxfPKxIaOZpuF4O5MvkbbmDZzTeDVxBmKaU05eqkQCplUAXsJiamZJv9KoyNER47w7E9e6lXKlxz2wth3XJCM8HKFTFsTzWDUVppAYXqZmPVfE8FCJGhstjmBPD4Eb796X+kpyEWhR5jXasY7OziRMlhJBfz6NO72PXQfUTBBJYZ8M57fpiff+9PT+7ime/4gykQb4ZNbt6xjS3blmNEVfLmGLXhg9QG99Go9CuwK8Ddsjylbyf2cVxLSWeEZRZGOyJHz8qt5LuvYDxqwy50EwVw+nSF97//D7j33x8gpEC5ZwWrr7ycOGpy4OFdvHjHVpYtd3nFK1/MbS99Efm8wcRIgl+rkfNilveWJxlz7Zai6w4k0yJza3oH8Cm8kAFx5WYi2nDXUFNQMEe1EjEyMjoJxFW/I5layukH5ZgyeW6FuEMtu1VAXEubROIkUyo2Yww7IpdzVDZFYM7QcJ1a3Vf66e6ONnHS5Gx/hU//0z/z71/bxbFjfXSvXkn7umV0r2jn5S+8ge1XX8aGld0UtGk+uZzod9DuK1Yuzdq0sv7n8f5ctEOzWgHtIS5Bh2QBzgXiKQifrDtsXSsWdw/nA8RnrnkzSYuZjPZcwzEX6bEYRnwuomTa2vxYfTD50Cf/iF37n2Tr9u288Y5XsX39lXQmLm4jwZZoXFJ3li7QVCcVOx9d3nJO6mfajUshR8qNz3Uxyp1FRVKSKhQDeGHFdUcr9W/nRFTTH9Z8aYf50rZTm8Z07n62BzEXI7TQhFgC5xftLV860dIIPK8jcDGBeOu6sFDK8mIC8fkGcKF1NGN1Zq5piw06Wo+T7+UrisUbWiX/n/Ozld9W8FnppGOsJMKtDzCy6wskhx/BO3uIXKOCZTiK3U0s7QVeCaWaMabNdNQep324Re6RmvOJt7VkggVgOgXyHd04pTZGB/uxIxM3MIkaIfn2DkTK4SdlqoV2gkvWsfalL4XlK1RLy9iW+ihp6iNt0FNfacVsG1gCVmtVhp54kuTIGUaOnyRXcFl7683gGvRXxrG6u+letx6KbaosU3sIatAoDHDDD6jXAszYob2eYB84zrf/7vP0Ni2CJMdg+woGuwSIu4zmYh5/ejcPPvx14qCCZfr8+I+9jZ9/jwbi8kfOLq4pD+08xZ4nDhNEPjfdtJltW1eRs4aJxo8wfPwRwvH90JwgjnLUagnFUhd18Uv3BAALIA6xHCmIrRJbDlZhFSsuu4W4eBU46zh0aJzPfvbf+cQf/78Mj4dEiUuudwWXbd+imuAc+PbDRLVhcl7AJeuX8dY3/xBv/9Efol4RuBBgmj7Ll5d0p9LUtlCcUsSyUIo0p9y/Z5ta2Z4vrLLUpqWxoALiISPDU4y4DLfqOB6KLEXqGrSUSsmVMlFAykmqGgOdotEGPGaMm5fjtJOIWFeOjUuxZkDey9PRluPEsxU++Sd/w799ZTfHTg6TGDl61q+n46q1kIOVPWXWdZe4/brNvGzHNXRI/ajcb3rfhlg8PgdW+Tm/cPP8og5wYqV7F0ZcJGNT0pQZzHeqaTu3iHb6B8wHpOe6lLlkI61rWLaOLYThWjHkbDjwfIH4XJ9r7Kr3JR/51Cd55Nl9WLbDi7bewFte8Rou716JXYtwQp2uE72bmnwZI57qZFRWZvI1njE0LUB8GvpvlZukGnRlqp/EKprW8pSsdW9aqT0Nf0+Xq8wc4Is9yS4EiC+B8Yv9NJbOtzQC390RmGuxnm2RXgiwzlwHF9oI5gPtc7E02Wcs5tyLGcn5pSktutV5ClOzz8nGTANxne6/ECAuRZWCe2zhBeMYO4lwagOMP/glggMPUhg4ilObwDRyys4vskICM6ASiUY6od3KYYsOWzS+Kk+ubekiw6Jp2DTtAuXeNZgdPeo669UqBbH5HZ+g2j+M4+YxzCJxUqbhlRhrK9CzZTOFa68Xg26Q1vVKnqJt9DRIS5GjeOWdOsmef/0KpYEKXjPAKXmUlndTc00ODg9SuvQSLr/xRvIrVhGJGjztM5/aW1OpRQwPjxM1Ezr8hI4Tgzz+D1+i17dpRi5DXasY6OriZNlj1It4QjHiXyMOJ7CMJj9xzw/z3vf8tA6FVIdOg6gJDz4grikHiZIm1193BVuvWUbJG+HM/m/g9z9JKTmFGTU4cGiIL3/1Ia66+lqGhoaZmBji5Xfczre+dT8bLl3ODTduwPQs6rRRWLaFjvW3E1qX8/GP/zMf+9hn6eufIEg8QsODYpG2Nb2sXb+GsTNnOHPsEFFzHJpjtHcV+PNPfYxrNl1OGPrk8jE93XmpiVV/hAX3/VD9rSwzVVOm2WUPWTMicWgTsGhL4WwaCwoQHx4aVV7u5bKni1illiGQJlSSxdHzdUrrrOOrTHlkZ8XKwqSLNaUn1yGNC03CyGBwpMHEuE/OKdGoJ/zWb36Yz33uy5hGO37TxHCKGB1tbHjR9QRKGdMkH9eJ+57lzluv5f3ve7t2WZEkiSRynm8gPq1aU8uuJOgQebHcs1q/pvUVmJQwqJ/pAt3FMeGLWatmrpdzyUbO51yzseitgHohacpi1mHjgXAw+ciffpJHju1nolZlfedyfuTO13PzlVtYVerCqkdKniKTT/5ThSGqK9nMooxZbm0OID5tM1KdevUCpV4QU4T+2jNVNEatvrT6eWUPLUs16b8Xc7OLHfyZxy0B8ec6cku/tzQC3/8j8HwD8dZFf77vWzehxa+J030PFvO0pm88GVEy1zo8+yYr0hQpegvCjL3Un3y+m7JSmEtRm2IjE8Uy2/UBJh78Z2p7d1IaOYldrWJaBcVMh2ZA06gzEY8gnf9KFJTnti1s+qTZgIX06GwYeUKvk47LN0OxnXojIC8UbNyE00eZODuA53ZgGWWSuIhvuow7YC9fzrLt14m/HnSXtEehFPcpeYrWektxprLoOHKYA9/aRVnAmcQUrkGFiFreZTznsPLabazeuhWzo5vQsCd1z2KbLixtPYD+gdEUiMd0nRxizz/+C8tqJkHsMdixnMHubk6VXEZyEY/t3cWuh79GHAkQ9/mJe36E9/7czyg0KfBVgHgcGjz4QB9PPHEIP6iyY8dGtl3TTcHs48y+rxEPP0U5OUXc9PnyNw/w0T/ex0072hkcGqPvLLzrnS/jn/7+q1x5mc1b33Y7bV1lmmYHdsdGVm66i/6JFbznPZ/kC5/fTVPAp5FX5Z8ipSdvsH7zRtrzRQbOnGZosA8jaRA2hvnR//JG3nnP22hvd8nlI7q6PNXYR2IxYcPFVlDYa/FcnwLiWbZligXPMu0inXAcLZ/Rjm4GFQHiw6O0iUa8PafYXQHgQVMkL6lzXFrAm4FvBc5Tdx0rkTyK1scre0xP21fKeaTYtH9QNOI2DjbffuQw9/z4zxIGLkZcwI/Asj2ico71L7qOpD2vOnma9QkmDu0lGjjKVz/312zeuAxf1Q7H2FKvl7605/vuLOZdX/CYOYC4GlvRtKuLm6Jqp4q69S/OSeIu+MFzHzAXI36xMWJGKpwvEJ+p1FDr3jeDvuR3P/4RHj11CNNzYMLn5qu3ctett/PCLdeT9w3sQE92qS63lNdqaj+YVY6eByN+jlwkBeKZJlzAuGUbqVZclTKkEVUWOU2vvM0ex0Kp4wt4rtMqZFs3i5mf+by8CBdyY0u/uzQCSyOw4AhcKBCfa21aLFiejwiYT343nzZx6met0rzFMVPnAHHV9CYD4ufQGC3rp/6ZfLYAcVVcF57LiJ/POiphgG7ILGx4jBkGuLUh5Zoy8eQDFEdO4dYbOE67oBwiK6LBOBNhv3IAKZsl3MjCleY3aTGmFFI24xx18lDqpefKrVDqoBFG5KT74vAZJo7txazVKXm9JEEOMymQ2C4NMyLI5Rg3XYJiHrurRK6jjfb2bvLlTnA9JTiOK2NE4yOMHnuWcHCYoi/NiGLIOYwZCbX2IlIaI1UAACAASURBVBtesAN7/Vro6QHLU7ryxBJNuDiaaVw/VkUBYHFhaW/ElE/0s+ef7qW7JpaAohFfyXBnB6dLLmNuxKNP72bXw18nVEC8ybt+/Ed577t/KjU7Sxlxaeiz8yx79hyiHlS55ZaNXLd9BW50ikbfEwwdfQC3/iyeZXB62GLXI/tZufbSVCZTYfs1mzi072mWdTpcdlkJy7Wpx510rLmZ8qW3sfcw/OS7PswjDx3DxE1FrjaJa9JIqhiey4re1XR29BAnJuPjw+TcJst7i7zvPT/Btm2XEMZVViwv4kqiQWVWwrST5pQlombEp4C4fld05l204cLaKh9y5V8uhhFmCxAv09buqbklBaAi1xFArYCjOqfmeWXqZc75YttnJtqG0rQkq2+rYC9zdREg3zcYUK0YHDvUx0d+/1N8/esP4VhtRJEU/uYIkojQTei49kraL1mlZT2Bz8TRfQw98whve91t/Mb/+jk6l5dVzygxq3++gbga55YeMTJBNRCXvjCzAfF0zWlRU8z2zj9X4HwxpSnnrGaZPDslDc5XmjITtGf/b9wXnEk+8LE/5JHTh3HLRfzRCbrcIq+48YW89ZWvZaXbgetLEYKhGh9IJJ6IfY8svmmluR7q2f5k3uKpqG3GISoyTf03s8gpjiP1UDUrbqc2hmmdSzrjZmPGFwuK59tU5wL1i2XEz2cDWXD3XzpgaQSWRuB7ZgTm0mrPpvFerG565s3NtobNXOhbf+d8pClzrU1a15lBitazzw3KW8+lpCHa0DYFJzPONUMEOumYImBUtLfxFCP+XNZP7bogYCzCNiIFxL36KCPf/hojTzxA2/gghTDCdTowxGXCjvAZY7h2jMAfp2wWcGNLmRgqUCVMc2ITGSVCq0y+ayWlNZdCoUwohZ1AdfAkE8efxK436MyvRGkIIs14RwQYnsdEaGAUCkzEDdnMsJ08lp3DEFmLNAtqVqFZw6rVyJsWRigFhiZN22bMszEuX8+G218CHZ2oFpsSJhjiDa4dy8SdQ+59vBYzNCTSlIi2IME73s+TX/oybVV5Mh6VjmWMtrVxNmdR8WIee/ohVawpQNYg4J3v+FF+/r0/qzo8pthegU6Rpjz+xEGacZ3rb7yKa7etxIn7MGvH6T/8MNHYYQpWTBi7hIktd61mQeAHtJcK1CvDdLZJ9mCQSi2k0LGN0srrsXu3sO9ozNve+n4O7h9UoNUzHeK4KQp97ByESYIfOnR0r6Gjdx1hElOp9NHeZvJrv/Zurr32MpJkglUrdWfKUHXSDNV8ykBy5vstNo86eZ8SeRkQV2y4bsEueEOY51Yg3t7eRrnNVYMSimWh1DIo2lsX9epmQencS4szdUDoYxgRtu3gOo4YyKhzyHsWRCYDw038hsVju/fyy7/wGwwP1IjjHKZkVQyHeuyrLrHFy1ey4qoNeJ1dTIyN4tQqHHn4G2xYXeQv/uSDbLtuHVEYqsaLz6tGXFuHTwJxwW8SGYnsx1V9YfSakslTMpynA/LWQOm5LfULkRwz15T5yInZ1uNWomM2HHghQHzaavvN4Gzyh3/xJ3zz6F58C8pennC8ytpSN2+/627u2LZDseJiZeiJ5ZLW4+tUjJrk50LwqX+ZH4irB5TacE56gcZSDCETWaqZtTxF2WZOpi2z1rr68WZSlcUC8cU+7tke2HPdYBf7mUvHLY3A0gh874/AXKB8ZiA/c+HOfv5cAOd8ozLX5rKYTWfKQWLmJ5wPENd+23q7bQHi6SadbbrZ33JdURQpaYqymJsro7qIqSAspWY0Q2wjxowjPH+CoUd3MrTnQbob45SiBC/XoQ+0I6JknP7RQ1TG+8nFFp4IBQzJvgoUtDDsIqbbieG10758NUZbF4FtYzgulmha/XHGjjxOpa+PotVNzmrHjh11F5YZqVbtATZNGQpXmGkBbjZxbGJY2n9abBSNqKmYeKm8EvOY0HHxHY+wt4dVL7kF+5L1yn1FALqIQhUATIFjw68zUakxNtFkcGCU0A9pSyzcvhH2fu1bFBoRieFSLbRRK5UZzVn4OZOnDz7Bw4/tIom1D/jrX/cafunn36dIL203Z6jGOQ89cEYx4gFNrr/xarZsW41rjOKEwyTV09QGjuBPDKpnLh7Y4qgWxQmuJTKLEDOp06j2YzFBsdxLe88NGL3biMxO9h4Y4yd//Dc5+PRJHCMhZ0F3ucT6tSu5ecd2lq9aw5/9zf/hyYNnqcUlOpYtJ6JOqZzw67/+bnbsuJpCPqSjw0uBuAbLU/Vq6VwUOb64zEwCcZ05kTkvNWjiXKKAoiq6FHs4K2XExxAg3tYmAcIUENcPLgPiGkiKZ7b+XFOxv/JcxSdGrJg9xyGOtAWzeMY3Q+gbatBsmDy+ew8f+LXfZfjsOCt6L+V0f5VKIyZMRE8fQdlh5cbL6Vy3hkjmddBk7MxRagOH+cBvvpe3vOkFBI0IV2r3noOkaxGv1uIOOQeIxyoozhhxyThMIrVUpqL/JVsnFpeFm+tiFgLiOlia+ozZiJPF3ejsR100IL4z6Et+708/zq5TB6hJbwIpyGwElGObGy/dyJte8oPcePkW7aASJNiRgSVRmG0RRpHWd4tUZeYNp4M9mRmacR+T0iLdL3hSgqIGypAGP2Kwn4FxmWw6nalM7lMrldaI6mIC8bnONR8Qv9ib64VMjqXfXRqBpRH47ozAQoz4YjJw53ulMwH2QkB8MWtTdo5zzz11dbOmj3V1j17t0zabrdyMWMppAK433im7Q82gzlvsv9DAZB7myg4wwBRWJ4ooiU3h0GlG9zxCdPIIOb+BZ+YUSxkTEBs1+gcPU60M4hkmedvDERs408V283ilLuxCD7hlyBUIDYOm6r5o4opjYHWU+qn9jJ4+QxKW6WpbgRPbNGtV8jmTKA5pSqZXuimqjIGJmbgYiaW8pmMjJjTFADrWbi+2rdrPNzyPZnsHl77oVrjsEii3gekobbL8nnbwiDAdk4n6BHue2svOnQ9i4KhiUydIKIjftB9gByL9MQi8AnXbpmab+EZESJMo9pXtnrDRxZzHbbe9mK1br1FNWNQzjk0e/JYG4n5UZ/v1V7P1unXYZgOXBk5SJ2mMYIlXnwBYYaXlLi2HJJCSUvn3GmP9RxnsP0xPz1raV95EEncQeGWqNZvP/NWX+Mo/f402z2HThku45brtrF25TGmqa0148sgwv/QbH+XkMNRjCYJiOno8PvCBX2THjquwzAqrVnUpIN5sSiGlhANTLm6txZSKyFP1sZqtVT1LHGGsM0ioLfcETE9MhIyNVSiXS5RKtjqvstpUNs6WKi7U09xQenpDnHhEHmI6glBIEl8Vf6omPtKtVeEVCz8I1XMWwN2oBJTtAif3H+GvPvFn3PGyu/j9j/0NzxwZIDHbacQioTLwlnVw+Q2bMQs2zdAnqI2Qp8KPvfVOfuRNt6iqA8mMKNb9+fozS4lJ1thH/s7lUlXDNFHE+cvhFnN7s+GzufTbMwH6Ys4/2zEXDYg/4J9Nfu/PPsHus4eoODLJxCPVINdMWFfq5uZLNvEjP/h6ep023MBAuadaNs20u5ditFs7PrXIVJS11BzOVFPPT/tKZg9Pn0s0VlNAfLLBj/rMrGWyPkP2wj3fQPxiPdjnOiGWfm9pBJZG4Ls/AgsB8SkQOv3aFgOO57qb8wXiM9em1mtuBeCTesWs9mdGsjOTlWS/I6BEvs8OmwLbU6t7Bryzn+mDs87Muu35hfwRZY0CqNLxUSQGUUxeZCqNGpw4wvDTjxKPDJI3bMUeypG2E1P3hwmDmmos49ourpPXft3CWFt51S1TdBKByC+lc6cphXHSeTMmGjxL9eRBqqMVGkkHxWIvTmRiRRGuJQ1uxI6vNWFrkSj7QvFVln4cCaGdEClJhElkWjRMk9zKlbhr19C1bSssW0YspJip0aIAQWFvxas7sWJlXzc8Nkp1ooYpnjECxOVLgJkULKaAMRKfb9MiMOUeZKtNAwANWwlCn57uLoqlIqZyRRN5Cez+xnGefvpZwqTJdTdtYtO2VRhWhBkH2EaIJWA+bmI5ElhAIIWylq0y3JKVsAXwN8cZGniWeiNk9drrwemgJs/HK3Hm4GmeeeQJ2iyD7mKernIBIwpIxLLFaePUuM1P/9IHefLIOIFZwE98upeX+OCHfoWbbr4S26mxfFm7crpRLeezIFCjgjToy7Ln+m+lAxe4LW4pjq2tD9Vz0pl7DcQjBcRLpeI0IJ6opkqqe4py35F3Rf0nDY3E4Dl1s0lo4ri6oY2w7LqeThCzTZQYDAzVlO1lKTFotx32PLCLQr6Dv/77e/nG7gM8/ewomF0EkvooeKy55hLcjjx40pmzhhWO86bXvJSffPttyldcpMKKo7/A9+hC3sGZv6uwnHLDExc8KTDWxaqZ3aOWCaVBULpUXIzr/74G4rv8vuSDn/o4u/oOUcsZBEprZ2A3Y9Vdc43Txn+9++3cctU2yuItHhm4hkR4TWzTVhF9thJPiz4y/dRkJfocj3pSQzjlJ66iVlO/MK7rppG6fpEkypTPkShVBt6yZMKfK4+50Ac7G8s0HyO+BMQv5qu8dK6lEfj+GIHvNyA+c61UbdKz2psWgKwDiKmvLKAQwKPAd7rmZm3W9dNK+0xMProp6WBrQDK5Ns/F0pzHo9dZ0cyf21DssR3GFIWVrYwwtmc3E8ePUJQ+jgqIoSQJyttZ2qMrE2lBCfpLdpJQQJeZw7QdAiUzEGvDJoY4nVQrNE6doHb2BGHi0h+147WtwsMlL4ijOY6dNBUTKhldGR+BaoG0ulfpXCGcDQLbIBDgmisSOx5uexvrr9mMuXY1FEvie6dcvUUXLpcmOmhNQgkQjDDFo1xEnAL2BAjGwrpraUmrsVjaK0+BZfUMUnZYDZn6Pu0XKo1pYnAsh8g3eOj+0zz95BGCuMENO7Zw5ZblGJbunOiYhuBCotBXkiDDkqb3ulLAljGMIgUQBeiGYYXRsXHau1arwMYPm5hRTDg8zNCRI5TCEC/S7LwU9wVBQGAWGQ7b+flf+yMeePQ49cTFp8m27Zv4H7/6s2zeuo5cIaBUcrENl0g12Zlp4pC1UFd3nWqUhQ03Jq31BBxOylYkyEmMFIhXKRYLFIu28kNXAF7sLdP5IeM+GUymr496J0SSY8Tkcq6aM8otJQ0LZNylMHlgoI7hB7QlIW1EnD16EMdyOTsasnvPSf73H/0D/WMWknuQZlLkInouX03vulXEiU9QHeLVL9/BL/zMnRSlq2hKYj5f+GMWQlxXz6bXJThOyVSkuU+qF5+NCLhQvDbb+jIfW32xxuuiMeK7/YHkdz/1R9x/ch9Bm6sWHuXLGiVY9ZBcJeL2bTt488tfzaZVGyhI5C+V7vKyGdIdTNIz6TI8MypLNUHzm7ZnjIh+WVR6Ux6kKgbVxvBaK64bx2YNfgSIyx8pxjgnIrsI0eESED+P3XDp0KUR+E86At/vQFwT1BlKm2KpNAgXLfdMacmUBlyD8GnmZLOsxVPr81wSmguZOlnxl4AgQaxxYpGEMXlhuoMatcNPMbD/SYpxk5wQOamNtxA4ggxE0CDt7YWyE0CpZI/SbMe0FIunRBdRnaQ+TlKbIBodoTowQFitEHldHIt7MdvXYRg5XDOh5AbE/gSmAFaRekgjPMchyeexczm8vIeT8zC9HInrEXk53LY23FIJq6sDyiUiw8RSmnVpEa+BjPbHFhmzll8IONSAXEs79T4szYM0Q52kw+6ozjJTKnyVxdAwUmW/Y9HWS8WiaL3FKEEAZ2jz6K4BHn90P0FY44ZbtrBx60rVoEbGRNh2qegU4BwJiJa/LYtAYQJtdCyPQ4FyAiVhjWUcRETj2JjNBn7fSeqnT1Co13AlWlDt4oXdTki8doaCMr/6O5/g/gcP0L5sDYZr89q7X8urX/9Kyp0uTj6gq1s6UyYqCyLnnirM1LpgbWWonVJEQqMec2qrN9l+PZvOElhI7FaJGRutUijkVRt6kRmpGa6AuC451EA8m/faf16U8gLCHdWUUNcByMfKyMpwKev5MfAbEfWhIcK+k4yfPMIlyzsxlWd9gePDCe/4uQ9yYlCeYyeN2CB0mpC3KHV30NFVpr1o86IdG/mf73kD5QKq2DQDYBcDzJ7vuzgbEFfgNJUbqwY/CohLp820lnZSqjb1aRfj2uciSr+TtToXDYjvbPQlH/6LT/KNZ/fSLDuq74C8kGJVqPxVKyHLnBKvufUO3vTyu1gmhSy1QBnJ27JgZY0QZisYSNNBLe0xz3nOrTcyldJIU0WycFomnudONvhR6+QM+8SLDcTnkrksMeLn+5ouHb80Av+xR2AhID5btu5C2ZiZgHYugDvftWVPRfmdpDg8axOus43qKlXmMaVZ0sxnS+GT+ra1XcdMH/ALk50sbuZociYRFCXAT4CXsOJJQj7y8U8e4ewzj+NVxygZ2ndZkKzIKAS0ShM7YaiVbMPQ9n1SPmomAsB91T2yOXKWYLQfahWSeo04TEgMj1GjhyOso9lxGQ1p/NNZ4obtl+BYumDPkqYmrkdsm0Seg+nY2EITi4zBcLXWRJQnnjT9cQiikEQ1shOCS37saHAs/68KScXGQI+xwPRI7A5VMZxcr8ZjKqhIv1Q+QtCg7kIzaT0mgFeDeRkHVX01aT8paDhumjy8s489jx0gSBpcf9Nmrtm+isQIcS2TsF6jMjxMe7kdt1CiKWcQBpgoZczFYlH8yBMcuVfx0E4CnUWJhOQNiQZOUT1xBHNskPrYCD2rVhLIc7E9QqtIf8Pm/b/9URqhyz0/8VPk2spcvnkTSHOgqI7hRfQsKyvJjnr2qUy1FU9k32dAXEC53K+4pcj3qbOeBs2GdvARacr4WE0B8Vze1kWcGuanQFxGS78fusxW282I17lji8xJAKcU1mpttKB7wTDChssfcUmx63Ue+/IXCYfO8MIbtpHzPPzIZdDP89af/m32nfZJEN94l8BsqmBJnHcczyGfN7hu21o+/IGf4fINXWoqybVf6JqyuHft3KMyYdqUm/lUTxeN57SKQb5EYmylxZtq1rYoGS4UiM9HnGZjMxeue673nt3DXDr02QKAue7TuK92OvnoX/8Z9x97mnoOIluVHKiX2cUmF5o4tYgretbwU29+O9esuJRybGE0I9zEUr7ikhKbGRnomaEjd50Om31RngnEJ6N3VY2sCyskwpTiimyNyZr8zHbOC32gMydI6wSfD4hfjM+9kAmx9LtLI7A0At/9EVgIiM+2nmRXuZg1Y7Z19eIB8bSde8raCesqbiYZENfXl63bmime+adV4z1rMed3QDbYeg1yrQKe5Uswp4JNwnyS4EUBxnA/g/v3Ep45TpGQnPLp0w1XdM2doWQeiak1rbZoW0Qk3aiAP0FtrA9/bACrMYETBaqLjmHliex2TsfdHLWvoNZ5BeNWkbbeDl73ulvBDVI7MAkOBIiKTiPt3igXJ6hfIX+hSmOacaAK+cSFTHTaSsntN3E9L7W9i7DFIMG0CMWwQFThKeMapfaTWlSTPiIls9GSUVXIp2z9pgdQsserjzctVcSY7vpYUpAYaiD+xGMHCfG59oaNbLl2FYlkFSyDxtgYA8ePUy6307vmEvwkIbAT5eiiiknF48WQzETKJFuiiw+0bloIXnHM6TtB9fhhxp89SP+p42y/ZQeNMMa2POqRxWAD/vfvf5zN11zL6+5+C2Yux/qrLqNvLGCi6RM7CZ095dT/XFsPtr5rir2enHv62UryXHuHC6iWa0vdflRzHGkulVCpREyM1ykWi3ieULjanlM/F2U8OcWIJwaO6JuUJKWK60QKiMszF+tI8RIXIKob/pg0GqKWqhONjjJ2YA/xyGmu3rBaTY+6b3Om4vKu93+cp45VqYcFdY7EjFRjIKklCMIGGE02bVrOxz7yPm688TJFuWdA/LsPxlMYrsZyugwtfRhpNiZVN1gy9lkDpf88QHzmvJxtlzK+3jibfOQv/4QHju+jkYPAiPQ6ITGd+KYGkAsM8g149S23c+f1L2TzqkvxIhRjboklk2R+Zm1VqvVn6k+mKZlxFVO/pyUpSu+mUkDaZkimvqSzJMrUX3pBkQmuCiZa9obFbGzZxy/EIrVe5szIpvX/z+czv/swYekTl0ZgaQS+kyOwGCC+2M9fiMGei2FZaC2bydhkxyt4Iixq2mAnjlIrtkkAo9P9rcVvrUHEYmwHZ8sIXMw1U4Fp0Tan5luhuFgohjDGk+LJhk/z+FFGDz5DPmrgWXKPTQxBsnKcsg8U8NhUkgnGx2mODNEYHSTwK9oZJPbJiVZcjo8iIiNP3erkrLGcA6yl1nM1Y1Y7pZ423vamW6SiU1fR6cvQnyPtqZUeW5xT7Ckgrrrz6G6bqsBNFfZpMJ4BrEACAJGrWNp1RbGPclnCmrcyjLJnTu6HqTF4Csgn7Wpa4aQUViISHBkLKXiUHh4iK7FSH/FDBIkG4luvXYWZBEpGEo6PMXT8uLqGFZdcjlMq0bQSYgH1Ig2KEyWZkL8VgJXiVMNX57dFSy8Fr32nqB47yr6d38SvTPCCl90uKhOMSCwaXU6PV/mbz3yWO++8k/WXXYZTaqNzzaWcHW3iGw6J5+AVJVMuN9QKxPUM1YWBmszTQFqz/9LtUbHheoh1waXERnFMM4iZqERUq74C4q4rwY+AyCk5lozTpBxDlAMi0TEamOY4th0o72ykMU9cILFy6rzykPzYpNk0GB+uY1frLE/qNPuPQ3NYRY+G0cHxEZt7fuWPePpkAz/KI9YYCb7GRLhKlhQZDXp6Df7gwz/DXXftUM+7FYjPXGsu5rt27jo2BcT1tErnZnpg5laojTi00YZtyTyWGoxJJLbY5XHRx82F11qx30LjMttaPNsFzMS9863F832m8Y1gMPngH3+UB08fIChYBElILGkaVV1sYkaQx8GY8FlXXsYP3/EaXn7dC+gQqyc/xktsDJlIk4PfmqrMpmza/KcFNJ+rLdIFQMpzUy9DOrpW6SS9WEhEraNZWYTSRTQF+AsNbOsgzpUunutJLwHxRb8DSwcujcB/qhH4TgBxDSRSwmEGozyd6dPHLQTEs/NNdzDRCXfx8g4FGEUiK9AFb1NraeZQpc5wTlZzygVh7ke+mGMuZMKIukNqKBWuFkAlQMkQ3XCEHYaqmU/Yd4b+vXvIRxU8q0ES1VSxpoAzceqIGhWi2hhUJjDGJkgqE8oVRMCknE+OtcQdQ5hjacwiQNzoZNhdwz7WU+2+ilGng9Kydt56941YrgBvwYfCUGmnFkxdzqj+X3q5R4JUgUBcQqTxTSJVpGmbRoksRGaSAkn5FXFbiRLVeEhqsybRYNbZMZWbtPJdap+cCYpSTBnLpo2hJKi6tk5LCGQQlWvKzpPs3XuURljj+hs3sv3adVj4uJIRqNUZO32KidExCl099KxdS+S6+Mpi0VW3klktCmEmG7rpGvhNH8ewyctEHOxn9Mgh6idPUhsdZu3llymZUOgHuF6egcoET+/fzxVXXE6po4P2FSux2pYxXDOZCE1Cx6HcXU6Bh24go7BgpsJRGRI9p7WFoOipRYqkdeIqu65QrB4g0eI3g4SJSki12lCuKY4nMiHtAz6FcNJGKiJzSpo4/gRWNI5fP0OzOab82N1CG3a+B7vQTWwWlR1hM7Go1SMaExFmpUq5PoY50YfhD2l5Lx2crRS4+92/y+H+kCDKq06qlny+PKNU9B9aTdo6Q373gz/FG9/4Eh2zqQBPo6bJxjlZkUCqv0nFKxfg2D/7WzrlmZQGQDM+QcU7qi5Bv2+CKWX85XlkwdC0ybyoxaA1Mze3UcdiwfTMjzwfycxigfhCt2Xc5/cnH/6zT/DAqX0KiMtCI0UcysxHzOIlfSVaKD+Cis/1l2zk9be9ghdvvp428UatheQtlySUQg/NoIhvplQbq0IV6bKk/Db1pUwmdlL3E1kp0ldo0n5lZgJUncM0yHkiUUlDKdVWWbM58jLplyXbmKbB7hljMP3BqUroFvvF+RicmcfNngWY/nHnEyAs9LCWfr40Aksj8PyMwFzrwkIs9kJXOxNIZ8fPBcRnnm/quHQjnFw8NVExed2SQk9VCkJiaPcTXaC2MLP93dB6LzRSs/8821cUCFOqj7SIX9UwSSOUupKoDO/bSzh8nLh2DJojhPUGZuBTGx3EaFSwG3XycUwhNJQNoRTficZbZQ1SJzEBErIziluKn7QxaK7mgHEllZ6rGbQLtK3q5I1vuAEvp1K2KeVqETQbWDlhiiOsyICJOoxXGesbIAlCnFyOfO9yzM6utPouAU/2NrFCjElMk0Cx6yaeFPbVYtycqTpgyr+r4sz0EWVa8Uki3JL27+Dp+kFVROd42kJR9mLttKKbwgg5r4oLQ9i18yRP7jlAEFS49QXb2HzNGoy4iiOTplYjHh+n/8xpZYvYvnIV5d7VJF6BhmSqHUtZ/MVKsqFBonJ/UZrpgJww2OOjDB0+iFutKDcbff1a666/04WnytrGdtW5AzuvtPixV8QslbELRSX5UFkBNVZyuDidSENAiyhI+5xIpsEAL2dhSpNSAR0yP9KulKIzFw23jFO1HlKrNSiWCrie2EfKBckgZ0WZQqNLUNXAjSo49UHGzhxmfOg41cqACriKHW30rLmUjuVXQeEyJpo5mtgEzYRGpUk8MUFbWCMaOYMXjuFiEjTznK3k+ZGf/wP2naoj9GeQFt+K/CinRi0idAKcYoNf/62f5J33vFL5iIvxj9hlqvtWAWCCJQSpsoTXmZVJIJ52Mp8Cvxfj3Z6tZHPqfVUdA1oyFLJmaVI1hXypBLlV4XDuetsikTtnKZiJ6WYnMZ7LCjMfIaLm6QwlyPmSvJPr/X2N/uTDf/4JdiogLn6kU5IQFcma4l8Z4Ro2VjNWXTZvuXob7/yht7ChfQWl2MXyI1W8GQchKClvxQAAIABJREFUtmUrbVQYZ5ZCWmqS2ewooK+qulOGRRukTFb+zjZYihlXWnEbT3wp1Z6i7QszGK+XkvMB4vp3nysQV1eQymPme8BLQPy5TP+l31kage+tEfhOAfGF1o6FFvb5gbjSRaTARrf6FuZPnFCU7bKSpsyi7fzeGvp5r6YViMu+EgnwUNJrsfSLsMwQJ6xjjQ9T7zvA/ke/QGPoKFajhuHXcOKIXBxRSqCAST62FbjJgIqQSorIFss9kWUIonBKBEYn/ckq9sWXUV92NcO2R3llO3fffSOel5awyl4nYNB1lNWf2rYGxxk9eJSz+w9x+Kmnif0m+bYO2lav4Zodt1C4VBr5uCANfzzJdoSq5btp5ZCeNUOnhxgdHGPduvWMjE4wNFJRRYOZPaEC4rqFkAazpkEYB4o5taV1esFm1ZpenLwurhRgruWgyoxd78UB7N51nAPPHMGhyaar1nLlFT3EzQliv47RaGDW61Qr48SORezl6Vh9GfnuXhrqGZg0gkA5xAhAlqxLJN1LU4cXV6RA1SpjJ44RDfZr15QMKqYOL/q5yrXHyt89tBzqiUnD8rBKbeQ6u8m1dZDYtgKisbShF5mIl1NzWxGB4tJi2IolVo9NxlO80MVST2UmhDg0CENlAqPAeK0RUa3VKZbyOEqaIkGZKHckd5AGC4Y49FRxoxEap55iou84zzy1l33PPElCnVtffBPLVy9jzeXXYndfTy3uxMej4Sf41YCkWqUYN4hGz2LVhnEUFClzasTkx37h9zlwskZCnthw8aUGQop2owDXcvCp4pUDfubdb+GXfumHlRpB1gipBXUcQ6mcomYoo63eg1gkQypLpKM1CbymiM9JGPgde+M1UM1wWYbZJCthqaBBBQ6TROjUe6dCsclsX+salQLyFrXQTEZ9sSTGYm76QoD4XCTLbJ9rfNMfSD70Zx/nWyefUUBcpxIkVhYvb62dUhFzrNvcWzXtovK2V76WV918G2Xfwm0mFN0chmrnqjtuysIgRQYqNSQvemo8r9h2FamlQDwNOCcp81muUhWTJOIzKp02baXdyoB4VqSRAfG5Bnf6gE5FUBcCxBfaJLPAYDEPfOmYpRFYGoHv3RGY+a7Pp0NczLpwse50OhBvbewx1V9eM97azk1YM/lScE3JUDKn44t1Rd/t80wV3cmqHqb7tAAU2XMsO1HOJ3krxD/2KPff+8cY40coJxXFlEtBVN5wKBoWbmjgRBZOIqAr3bMkeBEwLeypm6NpOVSTPJW4nQFzNfujtcTLNzJuOXSsKHP3GzUQ18WT8iXe4oFmyPsG2fOlr3B2zzM0B4Yx6r5i5g3bpdDVS+8VV9C96QpW3/4CaLOI82KpmNoVijCkEfPVf7uP6kSdqzdu4vSJAYb7K5BIJeikKCGFi3ogtNwkotGsqEK/js48r3jFSym3azcT+ZnIeExNFessStPgkYee5fD+Z1m/vIueskVbzseMqyR+HSsKKMgeLkWXhkk1MSmuWEfbqrWEuTyhNPwLE2xXmHGRupr4AnxVAyMU8MxJ6/jhYUYOHcBTxaIaeGvCbupulONILP1QDQLpUGlaJE6eUncPbd29NNNMuCVNhlILQt1jMGswlFCr1jh+4hibt1yN6cS4glZDccgRfKIbAgkIjyKThh9RqdYoFHO4njMFxGVOTHqvN0mSCrl4kLN7v8qpwwf50B9+moGBMUp5g3e+43XcfP1a2pcth85NxMVLoLCcRujRrKrKTAr4mI0x6gMnVV+WiALDFZuf+eUPsWdfH1HSRkM9IEex/CIfkwjJshtsuKKH//HL7+K1UhhsqFuhESS4nszZEDNOyFsOzWaM6elOrgLEVX3B8wzEW22nZW66jg4Mpmr9MpMOrd2fIlu//xjx8wLi9/v9qsX9t8RHvGinvpcSK2utnbAAOS9PKC1amzFlw1N68W2XXMlPv+UdbOxeh9eIMfxQTSjP8ZQpv255q4G4qmpX0bYuyBSQHivbpLRqeQFGXAUGEhCYuhmD69lqgdGFGLq7pm5QMJVmmY+J1g83ffWfozRFr1nfWx2tvttb4NLnLY3Af5YReC5AfD799sxxWwx4n42daf23NCeYnjr1/87ayIv1s9KCx4ooyUC4JjIuRnr6+ZgJeh3XkgvFe6raJrWrSKwh34lTYFglH9cYPPptvvUvn6Lgn6IjGSUvnSETG89w8MQJUGQpgYEtbmAKiItNoNQnOUSJRTW0qNtFgtwyBv0yR6tFznrryK/dSMOy6Fxe5A1vvAHXFaMDYVGlojLVAw2NMvLYXv79z/8Wb6xOIYixxVVEFRI6WG4Jp6uLiZLHy+55C8ZWYcblcyMsxyFsimzD4F++8FXGRips3bKNsycG6D82hBU7KY8loEv7iGfPNJLGe9J9x4tpxFWKXXle+aqX0VZ0MCRIkY1Z9e1w9JYokhXf4JGHj3Jk37Os7+2kt2xjB0PkbRFYhBDUKYjlo6BXAd2WR5Av0bVuA1ZnN03TJTYsAgHbcRMz59I35jNa9UUMo+pYZbytWo2ho4ew41A/RaVrTjtWqr1VMgHCVAdKniNa+oYA58TEK5YptXfS1buM9nZHZeMtJRwSaayAfsEHOpMxPDzMl7/yb/zgna+gd0Wnai5jSIMk5a0DDT9UjikkNn5TCjanA3Ele037pWgpug/U8KJ+zjz5rzz+4MN88KOfo1BcRm9HjrvuuJbbdqxWFcTWsmtweq7G6riEZlTCr0HcaFK0YkpOxPjZY0rWK51co6TI+37x/+HEyQkOPtuPY7ZRj30MQ56VqxxsOrpc3vojr+FdP/kWupcXaCbQPzxB/9AQK1csY9XyIokv+nVTlRw0JbBSBaY6vJE5lEZc6d/f2Xd/CiNpvKX04pOdSXVQpDX8U8YbmVve9PVzLiDeypyn7/w89TWLWaVm04jPt/63Ys2ZvzvbuWa7BuN+vy/5vT/9BDsFiIs0RanDk8miF50hkoIOXSjiJRZ2I6IU29z1gtt504teqYo4jXpTFYu70lI3zOQnOpkji5q871Zaxay0fIsE4llqQz/ASFXcep6tijanFaacA8TPbfTTOgCt2s7Zvm89dqlYczHTd+mYpRH4jzsCzxWIn++ItK5F2caVnWNOIK7waJrlmyQjEl0/kzLhIklR2vC09XnGO/7HAuKSaY11I5VYYJkQPmJvGGA1q4ydPsB9X/hLrIkTdMYj5MOKApReHCuW1hXgnZjqS+0esUESWpi29OksUqPImNFGf7PEM6cjnjxVZ/X2W+nZcAWRY9C9Is/r7r4O0xa/cgHiiba3G6sQHHiWez/1lwRHT9ERC/seK6/wRJj2xKK7rYem6VDLu8Rre7j5HT+EtbYb2grKqUUh0gYkEwmNiQb5Ql5Ll0/XMaXwM6vKnIyrUpW4adCMfJoF8HMxUdGgc3lZt3dXjKOAYMGtUjCqgXgUGuzefYT9ew9j+TW2XbGG3lIM/giW0RQrb1yRjEhdmGQhLJuJGNrWrCe3fDWRK02JPEQOL/hewPNXdj/Bw088Q0MaAhoujjDmUYRHoB3SxW0lkTyCZCO0pYlYDopOXnC1TOtQmhhJrkHG1HKU/ryYN3nzG19DOSegQqRIpsriZ7JRmd/VWoXPf/ELbL92C9fdsEWofFwB4ZEugm34gbhSKsDrS8HmREWNryfe75Y4uWkbRlWLpl5G8YkXID7Aycfu5VtfvY/f/8QXeenL7qS3w+OJ3ffyq+99Mxuuuhx35Tai8iXEhVXUwzzViVBJR4quybL2nHJcUWboePi1iD/84B/RUejhL/740/SNDVCwijSiAK/czpXbNvPf3/ff2HbjZpxcglswOHamyue+dC9jlQqvec0Pcs1VywnrIXlTrBOlc6yWpky+7/N3Vzzf5WrB46eTlVNgXIeK2s1GuamoIs6WrrDTpClzf8xC5MTMtXPBC87ClJa6wZnrsLr2FrA/HxBf7OfNCsSVMEUE/mm3K1nE5bpyjqdY8YLormoBvXaJt7/y9bxky42sLHbgNGOielP7ips6OSd+rcJWy0Kn6x60/Y9YJMrbpRITCzDiWQSn7JWMRGm3JJJS1c9pCjCt9UgHKKvwn8PffMboPFcgvthBXjpuaQSWRuD7ewS+W0B85igtxM6oTWAmEJ8sjNLuUpkuvIU/ntyYv3/ZcLU9TjLiWgwioEPaPoMZa6QZidaaEDuOqI8O8n8+/RcEw6dZ5UWUohpeWCOXhDixsIhCNumOkIphT6TAMEeY5GgmefoqsO9slQP9IQNBJw2nk8u2XsvayzcQWyE9K11eq4B4pBoHiUTAEsA9Vufxv/l7jn59J6Waj1P3FTFlW66SFRS8Em1eG5ZboGLCQA6ufP3trH3FC6EkAuhUEFtNeOxruxg40cfN191E/9GTPPvE03giqUkBlm5MlJoYpGAmcBLCzhy3vekuvLVlQsGxaqLFKlBRDYMEBAsxrhzJ4Fs7n+WpJ/ZjhT4vvH4zV6/vYKjvMNX6kLKAFFmNEyXkRMdrQFOsC/MlBcTLy9fRiD0S26Qh2WzX5F/uf5wHHnuGxCphmTnVnVtcaCRI0hGAaJrlqqakUgLE5Weq4FOZSAi7K3u7eJ8bGLFP0Q34r/e8AVfmfCDdPnWRooBxcQKybVtlFb7y9a/i5Wxe/gO34Qg2aUQ4tgDvkKYQhypqEEY80ox4CsQNUwNxbc2nSUVDXXMdNxJpytcZH+jnp979WwwNNRTbf8eLNvCLP/d2ulasprD+JhpWNw2jHT/yqFRCwmZI3rXo6cpjJnXljCLyIic2OXvwCEee2Eu9f4yzx08wNNxHW3cnG67Zws13vAy7p5PIMwlM6But8i9f3c2Js0MqE3TDdVt4wY2bVImBxCUSaKhCzRaN+PSs2Xd+TZ5PNaBMqlUdh0ioTGVtKPFmi7BhmiPUbFe7GCB+Mer0nisjvtgRNrQ0RVxT9tPMyzTT+nCpqlb1DBKjiq2Q6L9lYfNDsarHS0wKgcmLN13Py7bfws1XbqEtsbHqAZ7pqBdGaRGVVZBeKFRr3LTFrkqfiZ9nZiHUWnUzy9VrRly/mLZj4jiWarGrjPmzuv8WVvxcg//ZGfLZBngmMJ9PD7rYgV46bmkElkbg+3cEvneB+CSFk36jLejSpXZSjiLARHfRlPVYF25+f4NwfbuTblypc0hsBkoCaUZiPIAqzlNeJ7GhJB1//RefoTE0TpdpkmtWaaNJ2YrIi01uFGKJ00oKueLEphGajNcj+sZqnBqpcroWMZYU8Z1lqgPk5s2b2HD5OjDrdC03ecObbsByxHPcUtIUsf9Njp7iK7/3CYKDz1IOIzzJSqg4QhriuZSLHZRyZRpBpNrej+QMnO2XcO09b4KunO7KIxvmmM/n//zvGDs9xO23voRjT+9n8OBRcsIuC/uZtbdPJQDKbjyJadgwnIt56/v+G7lLl6MF3lq+ruweFcBUzUNUXZhss/fvPMmeJw4Q+nVuvXkrN2xdS63ex8DYSYLGBIXYoiiM8ugIlhBktkVVrDvaulixYROx20kgRZtxROBa3LvzKXY/foDQKCr211YuJFKHFiiwqBhn1Z1G5uaUfEJY0lg6jirnNL2HK+tiVYgpjm01fvy/vI6SiwLjAnLVbyt2VXTiIj9JeOjbj3Dy9HHe+MbXkHMcBcRt06beFFmKgHx5N2wlU6lU65NA3JSgQ3WI1G/LFBBv4MQjjJ96lNrgSb7+5fvY++QTOFbELbfczA033cSytZuwOjdSidtIrAJh4jBRCbQNpWXQ1enhuDFJ0FByqJy8lKPDnN7zGMGp45j1ceK4hu05+JbLsqs2U75qC36+jbhQZt/xAT7/bw8y3pBMV8wVl6/lFbfdQFfJwA4kGE0mO2+mIt60m2haT/CdVaUsuNhnnTcVfhMwrjzGtbVhphtfSLJ3oUB8sfLixa7/MzOaCw5Ctmp/U9kXfnJSmiJhVAbEZTJrI0Md9SZRoip3xetT9G25yKTTLChf8be+/NWsLXbh1gIlX1HAWWn2NI0vca62VtJWOrpY//yAuGbEtf+ksOJSvKnM4VuAuFqcp1kZpprBKQf5aWOzEBBvPXi2QV7sRFnsA1k6bmkElkbge28EFlqIW9ed+RbjudaLuVibhRlxhehSaYpeCbW2UhOpQRApdlC7vGognqWpv/dG+fyuKO3Ho25H1R0pmbGU9QkTLUBc9q8Ay7EJIjjTV+Ov/vZfGR8MiUbqhMOjBEN9LCvkaM+5OCJ8iENVxCftzhshTDRCRip1RhpVGmIj6HlEXpnAaRdKiO3XbOKKy1aTGGP0LDN405tvVOBKGxzIA4jx9x7iC7/yAXprAU6zLtyv2heVHSEF2kud2I7Y05kklsOQHdG8rIdb3/MT0JMXvaemCcebPPHVBxh89gzbNm9j9HQf/QeP4AkQV4WOsjmmWeDJFvYmNStivGjywje8Cm9dD6Fn4qg9UhhxPS+Un3gKxOMQdj5wij17Dqkrvfbaq9iyZTVO0efY8CH6zp5gQ/cqekyP0UPPYjcaOKr2y6Bh5+hcs4F893oC0yV0DMZjuPeBp/j208fw4zxJ4mIbIp2Q5kuhYmwnGxWlIHzyHVLNd3QXUlXoJ1KGtKZBvN6Ljs+73v5qCjJE0k5eZO+WiR80sBxLyUtkyj+1bz8P7NrJj7/zR9VxZdelVokIVMZIvytyZj8t1tSdNe3UGnEKiAuZaBoS3PnYjFG2Rjhx4FEaQ30QNjCsBNMrkmtfRe/67dSMXvy4gG17RLHJ6ERDfZ5gl65OF9MUGZNkZEzc0IeJQcLDTzG4Zzf55jhxWFWuN5GTZ8It0bH5RpZdcxPN0nK+faifz335UVS7qSRiZW87r37FDlZ0iPQHcqk9/ZR9YRa4tvimfJfA+GxrolYxyNjqZle6Z4wG4wrnTV5bKrubZXm4ECA+15o+2yq00Pq/WLJ2zvX/vmZf8mFhxE/sTzXi0xlx/V60NI1ILXCktb0t6aV6xNpyNz/31nu46ZKNdMaOclFRxRPCpCuPSOkMpVufZT6hmrXR1kmZNGW2zShzNZGIOPtSVkST8hRdGa5EKtnLKqBfPNBntb+ZXtSZDfrMyGi+DXAxm2Z23ouRFjm/7Wnp6KURWBqBiz0Ci12I9d6SFYKfu8vNF7jPtlbMda7Jf5fFU3Vl1BIDARNZUxMFwqVRT2bTmhZs/UdgwtWulO7P8tcUEA8VqLMz3bQUH6ovk5P9Tf780/czMuTQHE6YOD1Kc3CcXJwoL2tpTC5AXENUi9iU0kSTWtSgEowT2SGh6L8LeWLLU+N9zcaruOrKNSTJMCt6Dd78xhtxvNReQ9BdFFF7Yh9f/o0/pG1onKLURErxochBYosCedrLYm8nuNzCdjz6Yp/K6nZe/ss/CyvbiBzdaMkMEmpnhhkfHKW3dxVBtUF9aAw70lKaKR2wZkM14xhiFByquZiOS1dgdnn4iXS4FDX2pGWB6t2o2TYtWd79wEkeEwY7ibnupk1svnYVvjPGZ7/+GSq1EW7bvoMtyy/FP9JH1D9MPtD2jIFtE7olutddjSn3ZZnUbJt/3bWfbz16gCApYFh5xd7L3JROnlEUKmAaBb6yJw6CpjJ6UIWbqr27rm+QByPHSvdKsSqU8kXTH+O9/+0tYruOiJGUZaVlKvBqSj1ZTgpe4exAP5/9h8/yrnfdQymfx5amQM2YRijgXhOHwoqL00ilUqNYEiCuqdk0vFXAUHe8DzGtENdu4BljhONnaQ6dxq+MEouzW7kHu30t5HqpRWUSI6ekShJHjFV8pRSQ++zszOFYCZFfJ2dK/Z0PY6fg8B4GHv0mbm0I1whUMBQaNlWnSK1jJWtuuAPvkut54MAQn7t/L9XEU3inXDC46+U3cuW6DtxQj4eiPVt85qeEB88/K57NWHHfUQWaqsmPtpTUXdSnwPhMPNZq1NG65s4kROZbU+fbI2b+3mx4MPvc89WIz7YHGPcFfcmHPqWBeKiKNVuBeMqupJUg2qRED59E+6q9fZDQFju85OpredNtr+CaZetUIWfOlErvUDHqivlW4rO0dndaVWum554j6skiZNUmVYNx+XUp1pTmPuJN2grE9c+nusDpQZqr4nbqUVwoED9fputiA4Wl8y2NwNIIfOdG4GIB8ZmbRusVXwgQT02gFBDPanrCUNjwVF/8H4gJnxyz1OouA+K63bf2j7Ymgbg24xAJ8PG+iD/99G6GBnPU+03GTlWJxkLc0NTAVLoYSvGigDIJagQkIm4jNWrBEIndEGsVnJyjiiwFMGzeeCVXX7UGGGJFL7zlDdJZM91yVFoiorbnAF/6nx9gpR9DUFMEdxjG5Oy8cmkRVxZp2d4IIyWhqRUchpYVeePv/AqsaIeCTSB9OYKIxnCFoBEo15AkgLAiNVnaMzzbm5Vto8gS0px0ri2P0e0hsnnfCJSsU0pZM+2zAuAt7jlxAA/tOsWjj+1X2uPtN23i6utWMmSc4UOf+TCFdpdXveAOrm5fS/eEw/BTB+kMAvDrJI5N03bJda+lvHo9kedRMV2+uPNpdj95lIACsVjyiUuG0GfCjAubHjbIudKkqK5Aqmzy1ZpYO0onIlsFLvI7WZMgoe+NsMHIySP89q++m6KtgacIUQTDiG2il3MVEJXmR32DY/zdZ/6O17z2TtavWStOjkRBQlNQeuqcpoF4RKUi0pQCObGPnKp51YGfIg+l2VOM40R4lo8VVsAXG8lA6HiwCjQo4yd5GqFUHVhioKIkKeIcE0SRutfuziKWMOIS9oUhTmMMTj5N32P3Y505Rltcx04CRKceJAlVLKqFNpy1W1h+y+v52tND3Pv4CWpmUV1nwYu5847r2LShWzHi8pmTRGNaRDf5zDO7y+8SIz7XyqyzWrrWQ+Uk0uRPxo5nMhX9+60YMSM7Unf3lg7EcxVStl7DcyVEZhKsi8GNrWTvnONwX7M/+ZBixLVriry8ojeSxggqSE6rW/UGooG4uomUGTcjg2LisMopcecNL+RtL7uLdlxsX+vjFGjPgLFM4lTHnc5vpSVv/YxzLlQVzaQPQZHqumOZRL3Ssla6Xyn7G7UQZQ9n6ixTm9v8YHwxAzof0/WdgwBLZ14agaUReL5H4GIC8dk2hIWybHMyNIpJ0ql7ARSahNUMYuYXPl2S8nyP5EX+/IwVn6zWl0I6kWk4urllik+FMddA/EGGBgqMn0gYPVHHrEuRnDhwyIEifRS2OnX9UkVuIX44Tj0YwLB9TFs6U2pwKL+yadNlXL1xtQLiyzNGfBKIy+draco//eLvsKIRk9THydvSpt5W/uSWeGM3m1iutIYXJtBlRIxWVrbz1g//NnSXlDRFMf5xwtnTfTSbIaWOLirjNfC1vlpkIVmHVCXNEU11EuO6JsW2PLn2PJandnflRCLSlCSUuSNAUZxIdFZBjUIAjzxwiscf3U+j6fOC22/g0q3d9Fun+MA//B5WyeAHb7mD3DDcsX4HI48dpDQ2TiEJacY+sZsTTxG61l6K27OMmtfG57/1FA88dZTAEK20SD60Hly0Mdrm0cdzEspFj1WrVjA2Nk7/4Ah+KFcsBZfiqZ46pSURSRQwMdzH0ImDfPIP/pfEKioLINprAevisJbLuwqrCKAenWjy6c/8f1x73Vau3bodI9CMeOqJojCP3L0UawojXsgXyRd0N9BJKi8lEqV41HYS1SDJVs2BRNKk5RWRaRDEJkEoXxISaEcbwSgiSREgHsYhnmvQ3VlSDiyekaimRmZliPpTOxne8wje6Dj5ZoCt9EKRVBBDzsR3Yka9Zay5/R3cd6zJvXvPUrXkPAk5J+SVL93G9qtXaCCu1b9ZoiNl9rMXRptpfC84l07FApLBESJVy1SUm4o9XaYytQ5fGBCfjRCZT70w3/p/voz4bCugMTsQlwmlizUnXUlSGaJiHXRXeWUzlHcLhGM1Co2Y9cVu3vnaN3Prxu204WqteBjpQpD0T2bYr6QkMjmztgdzRGZTLHw6qZTVkWa95V1WOi5lGzqTWZ8tPdzKjk8fjucCxGf+zkXeYpZOtzQCSyPwPTIC3ykgvtDtLSRNEbQpQFzhcEn3i3dzKF2NpWNgKvqd1IYv9Gnfvz/X3ZkFTIleUvYoe6praEooneyP+NTf7maov8jIkYjRk03cqIAZuZoRVu3kA2K0pZ+AcNNs0giHqQd9WE4zBeIihND2eZs2XsrGTaIRH6K31+TuN9xETn6c/omkg+fpQe79rY9ineijKDVYtRo5y1WWwBERtueq3htSNOjmigwYEYUbr+EHfuHd0FEAWwKsRDW2aQahsttray9RqUREvi7CVS5l6R4q8E9AuOpVL8xw3iFXkv4eTd1h0jKVzbDSbKRe2rFuNKllOSE8svM0TzyaMuI7NnHl9cvpd0/z2//4u4yEw3gNmxddeiPveMHdRAf7yZ0dwK5VpBs9taBJJK3oc0VlaWh2r+HzD+7jm3sO45MnsTzdfVsy5iEUczmioEp3R5FrNl1Be3sbp06f5am9+wgSAeEWYaz5fdcW28GQwK9x+thBkuogf/yR96ssg9gjCzmXKFmKdJrUdWRylwLo//9//Ee6lnVy6wtuxTNyNBuRkr5oLlYkKiZNP2RiopoCcVEIaNyheqDodrS6I6Sjdd5K+qM6k+pgKJDeKxII+7EOtCxh/CVYEh7dZKTaUEA876IYcdMIcBOZhwGceZYzO/+V4Ngxhg+cIhytqsyGMOLtPWWWr+3CLgYMWCXMzXfyeLWdrx0Zp+q0K0zkWk3ueNEmbt62XllJi028Kr6dnI2qB6v6PyVMSpNl3ztvfVbrkhpwGFrvrwC51AJONvjRd6DiiLT277lKiRcrHZ5VTpLJq1tsXuaSsCw0xrNIU7TXbJgy4rqUQ2u7VYtkrTpSL70AcfFrzRsu0ViVnJ/w+hf/AHe/7FWs8NooG64q6hS/1NaGOxkKP7iqAAAgAElEQVQYl4vTkbweWMWcp1c8eUOp9k0PmKr2nGzkIwuhyFP+L3vvAV3XeV6J7tNvQSfATrFTFClSoipJNVNdkS3JanbsZDSx02bitJU3a/ImmeeVV+atLL9Myktx4jgvseNMEjuTYlvVitWpTqqRFHsDQaJf4JbTz1v7+88BLiCQAEU6JKULGwsUcMs5/zn3//e3//3tzQ8ErW/GNeETmfGJrPjUiP/DAvGTDfBML/B0F6jx98YINEbg3I/AmQLxkz1/ujObFoiP+e2OA3Gf7hsE4pHSjWe7ktO914X3d5V5wRldRXdz3mcDIHMwlPkdnUkyl5ievhh/+o2tGDhRxMCeEKM9IayEftwW2O4ozZ5p86BaaygLqMEN+1ANjkG3XOi2DtNmhr0lkshLL16CNasXItEG0TXbwAMPXoOcpUw75Is6j+EKXv/Db+DI86+iLYqQp0tHNUBTUxMqXgV23kaV4LypCSXXR7W9CYt+bAs2fPZ+8REnWSUNiK6HF7e+jMHBEjZcdiWOdR/Huzt3ju0qK4m3CHVEnqExNTMOJeEypCOMaSBk12oCbLp6I67YcLlylknZ8Kxdi/j91Rd78Pa23fCjCFdsXIOVV8xGOT+E//7sH+D947vRYbbixhXX4qH1d6FtIIK7az+sShlRWIVlK/BM1bjZ1gV73nI8/u4RPPfuQbhaDrGRg6GbCHzKZPjTFW/ytpYCrtqwHs3NRezavRc7du1FxILHYDOiAo60lqTG3qtWcGT/DpB7/39/57+AYduWOKixME2Qywg6cVlRRcZTT/8QA8MDuPWW29BSaFXJk6nNMksiTTfgexFGRsooFIoo5Cl2yTTiCogrAlBLgTh7M2hPQjBkyj3nUxbDnQZPkockaZw7GQS+dF0vVVlwBchZCbo6CtBQRRM7BIZ6Ee15D/3bXkHY049D7xxFXI6ksZRe706LjXlL2jB3EV11ihiYexX26ovw3GEXVbtdGlkt3cVNm1bh+qtWKiCuDj5FV+rfFFspwHUOgHi9sqTu2ORjWheyyOEUslXmNnXvi7VhGvoz1Vx6KiBeP6+NY0T129PBaSd731Mx4tNJYMbm96xZ88UxjThvyTpGXDRRGRCndk5ZGor7kWaI7Q6bRUw6FboRFhY7cPemT+Dhm38MLYkF04ukqTPLzMrGf9x2agx6pzf9xOWAOrIJWRXpRRI7I24RUSsu30qzV791Ue9HqQZ9PEVucv7F2QLip3NhL7yFr3HEjRH4eI7AmQDxk03GM9nSPNmu28R5LrUrlPAeJqqHwgaLyYTsFE60bp04417I11N5JJNt1OM0hEdIogihzvAXrvx0T1HJy8f7E/zpN19C3/Eienf5qPXxr2SmqdKlnljFwXN1U0yoD+hVYcOr4VHojgfN1mE5OcQE4hqwToA4pSlDmD3bwqfvvwZ5J/XpFu4oAEYqSHYcxmNf/f+gHe+DU/XEcYyGBgThFa8Kp5BDOfAR5hw4yy/C1T/142i57BKQXicTbmk6RsujeOSLX8Tbb7+LX/i5X8QzzzyLV15/VZpRM8Q1BsZld0Bt83MdJOPO5shisRlezcMtW27F1/7sz9DclBeit/4WITn72tYebN+2W7Twl2xYjrVXz8Nebye+d/hxvLH3TTQnRTxy22dxRfPF6CzrMI8OoHTwIBwCgSgQVxQ/1uEZeaDzIvxw/yBe3X8CVT0Pxukw1VIgrjB8zJf30dHajGVLFmHu3DliIbhj1x6cGChBY1Inry+bcKXJNUZleBBHD7yPvOHi977yX4RhZnJ9FPmiMy4WbCVWDeklrsKd3n5vF3743DO4995Po7NjjoT4EPSReCR41w0y4jFKpVHkcwUU8lbqaa3SR6Xg0zK8wYwlHjulTNxc0BBqGryELH8CI+BxZvplPlMVesOVSHYmclaMOe15OIYLszaAcMebGNnxNqLjx9C35yh6D1XEUcfivaupVFSnJcbaK+ZhuJDHia712BXPxrbBHCpWhxRgplbDddcsxZZNa2AGLC0VnV8vQdHAZmb+QRUZ/2Zfk0F4+sbC2Kc68UzpoNxSVAp7ZlvJa6jI1nGf8enm1VOB4Oy8TwevnQzsnwkQHzuOZ/0TqUY8c01RQDxjxLkl8wEgnunJqF3xqeAykbdzSOgh7idY1bUQv/DQv8Nli1Yg7ydyUzDAQOnw0kokHetxkdJ4XLwsPmOPGwfi6leKBRFhv2iJEgHh7KQmEM+Y9Uz8PxnWTxZFnUzYP5Otjg+7DfFvdvM33qgxAo0ROCsjcKqtSbXe1Skdp0llq18Eplsspuv6z96WwJtflDcQiCvqIwPgdc3rkxbEf+OgvbNyLcZfhEA8EqBtiHOI+gvxT2gQiBOIqsRIrj+9Q8AffeNFnDiWw/GdAfxh+nhTw0vXDEc0y8KopsSTBLfoFdSCXpTDI9ByHnTHgEkLQyhJ5KWrL8Kai+fDSEqYM9vG/Q9cA5GQ80B0IICrrAIHqtj76NPY+j++g/YAyPkaHM0Q9w/dMlCNPYSk0lubsfmhT2PWlo1AZzt8urlQPhGEApb/z6/8Nt7ZsROPfP6n8MYbb+CZZ59Wax57qUTuqWLuZZVMmCpKXBzIsdq2Dd8PxJ7xjlvvwC//0i/CciidoHyUm80KMBIXv/LyMbyxbTfcOMbl167F+k1z8Er3K/j6q3+FmlVF3s/hM5/4NFYXLsJysxNN/TUM7T+A2BuBzeLIDaBpNnwth1FnFp7vHsG27hJqRgGRlpfuWcpTvJiPY6GhZBMFx0FXVydqnoeeE31i50grSVonW7ohuufE8zB04gT6ew6jYIf4vf/+Gyg46m6Pk0AMHMiIC3jmtU9lOz29A/irb30TP3b3p7BowVLVLCpsrGLRuWNAlrw0NIKcUxAwr26qTEleB8R5IDLGgeAanYFGCcQ33QuoD6PjuNLkczrgDgBfqVSJ4fk15MwYc9tzyMcVhId3ofLGM9COHYE/WMKhXUdQG7Vgo4Cw6krzqh/XkDguNly/EsPFPI62LMFblSbsC+ehYs2SYsLUa9h01WLcfN2lMEO2xKaFgExQGe5SrkCUbtX9+ix/Lqd4uZMA8THGvo4R506TzIt15hzcuRhnxlMkWNegWf+OU2G66ebZDzMAGbs+U0JlqmMcWwtOBsSlWTPzchSvx3Qk2bmcNQDQD5NbUDUfTi4HWzMRlCqYV2jDfZtvxs3rrsaqzgVwfMCIWKFNDtUZ3zfJPCPVTZICcRGiZ+EUE4G6WvxUBzOBeFYxjW9fjGvJxxfKD2rEzxYQr19c5SN6CguzD3PRG89pjEBjBM7dCJwJEK+fDyZPxtMtEDMF4tSGc8ImEFdNmhP9wrPXmZybduEDcdWsmMkfZawJPmkLJwBKbcHz7wLE/+pFHD+Ww7EdPsIRS0laYnpaW+p10oA4JXUJkOgVVIPjqEZHoed9aLYBk5pmNhzqCdamQNxMRjCny8IDD1wDKlcy/W1gBpIgSfMCHB/AO//yOLq37xAbQp3NgmEEndIRB2i/aD5WXX0lFt20GZjXCY96CyZTg4mfCpwcPHZUrPiWLl6GWq2Gw4f2K/ZenFOoE1eSHCGrRJucwLEshIGnGjHJrpsWOjtmYdWqlSLjIeAhuasExaxidGx9uRtvbt8Ll9KU69Zj1eWdeG/obfzBE3+CmuWjRWvB2jkrcdvazVjfsRit5Qi9O9+HHpShuRVQdEH9N6xmDKAJL3SPYlvPCKpWExKzADr1UQpCH3PR/kaBBP4RhCmIqyTZmmGK849YUrIHwvPglysYON6D6sggik6I3//d3xA5EN+QDZQ5xxIdN79YgBBcs9FztFrDn/75n+PGm7Zg5YpLBDyr049hGHRBMUWaMjRUguM0oUBWXQqECDobMpNY9PV8nPRHZxpbFj7E3nEMl/p1xqWKpSD159ydonad8idgpJzAp12h6WMB/b5HelB69xXEu95AS62Gnv3HcfRAP6KggNjX5bpTChMmLiKjiks3r0C1vQX77C6867XiQLIAFatT3sPWPWzcsAi3XH8p9CCGnQYgZeOprBjTaB9h2jMDjn+jeXUKaUq245cdy5jrHe8B2dJTRy8SFWnepPIhvWfqCNvpgPjJ5uCzcebTAfHp5niZuQnE6SOeSVP4ARYdeHqTjUndUi1iduB8cYLzMeskQwf9IB3NhO3GWNbShftvuA33bNoCuxKhSN48rWwl7UoaizIN4zjrXndvy1upQCGlVM8mWdUVn14gfkioFTdNZcvET16qa1cV6ziAz1LlTvei1IP1cVA/DrZPdTFPZ+vjbNwUjddojEBjBM7+CEw3mZ6KET/d+Wa6o584p2RznGpKq9XYaKjcU+p3/8YJ+7o+nOne6EL5e2pjWA84sh1R4TLZKBfRwxn447/Yiu4jFrp3+ojLeWiUPEiqjWQmKueUlGGmRjzWyxipHUFk9kGzPUmQNO0cNN0RJnnt6sVYt3YxjLiE2V0G7n/wKji5FOCIbSK1xSFMCfcJgZ4+HHvnfezbthMnDvcoFldP0DK3HZdfvxGzL7sUaC4COZt4WHAxvyR/Q2wG1aqovvmfXHflESLTZEEmDGxqEp6tk2rxzNxgUitg1T0Ag9aA6iYVMB4GOl56+Ri2v7VPQPC6q1dJs+bh2kH87re/hihnMrsG84qz8MB1t+KyuUvQGRqoHD2KSs9hWEEVTuSLMwxj3d18J/513wm801dBLddGnxCxPRZ5SuoTLhx+qguW80p70qQBWWwd1fFVR0cx1D+AyugoDATIWz7+6Pf/V9GIG/CRZ88Y2VNJkGWeUgLNUsGCYZLgT776Z7hkzTpcv3kz3FokYFnMHmIPhRx3DCKc6B2Ck29FoWjLToGZ+LCiGrTAhUbPaxZWjg2ruUWaZDO/eWmmDX2EYQItdmQnI058sVI0nZxcn4G+GG6ljNamGPPyAbSj7+LI1h+gtTIMc8RF74ESug8MIgkLMPWcMPzU+ieJD83xsfaaxSi3NeFAYR5eH7HR7SzHiN4m94YFFzdevRJbNq0UqTCNVlQkaLZbMt6fyR0ipR9IwxXPw8961j0orbRyk7NgMqQHQRlFqUKzXmkxFT6bjN9O51Qna8rrnzsTRny6dSN7vTEg/tLh9xEUqWNSzZoSO5t+7qU6TTtW6xstZRoQyyw2x9AyldG+JrSqh9bYwlVLVuPBG+/A5tWXIe8zdjWR6F82aXBbiqM51qiZbQfKpKoGlxB8LNkznXbGOsPlH6o5g0CcAJzyFLG7kdlN8QJjJ5r6iU/WS85koBpA/HRu3cZjGyPw0RuB6eaJswnET8awTJzLsv9SQFwMXDWgWlWOKarxblwNPhG8j8toLvgrlU3xKXOWrScKvyr+j+MhQLwC/Nlfvoqjh0wcfs9DVM7BiKkhJzOajYkC4jKAmo9IG8WIexQxgbhF+0ITlp0HdEpZYqxZvRiXrlkMIxnB7C4ND6RAPIvckEZINkrKOqVRwC/Nm9FgFUHFU3JK1gE5HU5nG9DSrOg+iw2PtBpU6xgB81j6pESCKwW8akblOaSgKkvUpAtKRNcX0ofjO9GyntLwYLxJS56beYcQGIehjhfomvL2AURBiMuuWY3lG2bj0a2P4aU9u+DpJkwjBztMsLytHf/+U/eiI9GRq1UwfHgv4uF+2JEnrnuUoVTtDjx/oB/bj49i1G5BoDuwyeBHqtWWx0T9+th3EAiW4G4BQTjxAn/yv8MggOd5wpYykTJvuvjD3/8NUEWixy4KlnKEoRxFihKDPjoJEtoaasC3vvUddHR04cYbbpDPDGECgbil+cjbFtxagL7+EpxCK/KSthoLy5+PXbjD/agMDwm2sHI5NHV0INfWgdjKIdRtOknCj3jsHE87hR+eyLF1m+y6gcETAUK3huaCj7lWBf2vPIbw0C400V1nNMChHX0YOu7B1Frk4IPYl8bQOKrCLsZYe/USDDXlsSc/F29UcjjmLEHZaJdUVBsebiIQ37gCJs9LCivlMCeprWOSYsBKDTQydcP5Og+ouU19s/BlSBPBOHGeBCyleHEyQFZ1pZoNzhSI17/WVOP0YTXiE445Y8RnCsTrQ3mybnSlolLMs60Z0L0IRsVHp1nA5lXr8R8+8wjm5VqBcoCiaSNwfbH1MS0bQcj9K8WIq6lTWQXJz7QxtF4xPn7wWT2nOsQJxClRUdtGnLaUNGUyEJ/sIDDdAnumFVaDET9fP+KN42qMwMxHYLp54sMA8ZnMDSeTxIwf+fRAfHLT+nlhHjzzoT/1I2cAxEXAGAGjNQLxN3Bov4bD77kIRgi0nJMAcS5APkKUMOJ2I7H6oYl9oQnbKQgQpyPJ6tVLsI5AHCOY3Qk8/ODVSpqSLmZilc2AIDLEJJjIjIvjgeRAqmZOi0A5Ehkmg4TI3OqmhZjabWlGVYWB0oGnTY4E0+maSc33GO+UNrNRUsHjUyw/v9V+frZRkpYailhnoSAUo0KlcaTj+ed78M47h0RffuXG9Vi0phX/4/v/hAOlKmqiPjZhhD5m5zX8x88/jJYkRHPsA6V+9B/YDbNG6z1KKhzUrHZsPVLCW8crGNAKqEaiF0HgeXB9V5k/iLWJ+hnTKUTcQhIF1vk7gnJho4muVb+ZDh9Ntoff/cpvoJgn+PVQsA1hxPk/AnEWMzwnAvKan+AHP3hOfMK3bNmCXC4nBQmJPMeIRYtdqwQYGCihWGwVYK6HVZhBBaXug4jLJeR0DVHAJl4Nsa6j2NGJ1rmLgJZOVL0IlcCHYdqyGxBKQmgIO2dBty0Q6gz0Bkh8F01ODbOSQex74tvoqA0iX60IPtr55iF4o4TxLYgjA5EWimd5FFbQ2mljxeWL0JfP4V2rC9vdIk44i1ExWmWc7MTFJ665GJ/YuHwCEBcgyfTQOiBOoC585XnMiI8D4HEwLlhRZ6CjCcscv7szSXM9XsuefyogPpM5OJuAJs/FZ8qI17PtZ8yIq+RMNlRyq0kTrRkvsuknsFIXlZ9+4HO4ef21MKshnFCDHiYSJmCLDZSaJ7JJJeMlxk0N0zkt2z6T0VWznKrq+cFkEANJBAXExXsyrfjVlkZWFX3QQWAm68GHZcRP5yLP5Dgaj2mMQGMEzs0InG2N+Eznhqkm/4kjMA7E+ftabSIjrt5nCnHmuRnGs/+uE4D4+DqSccBpfqSoLgjEv/ZX27F/T4zDO2rwSzZs5FIgriSNmfWfQns+gmRIAXFzELodwrAsWHaOFKdslxOIX7p2iTDic7o0PPTAlXAyjXgq0x/X4QvqVew7gbigYTaEKsCoSUOfcvgYV/jT5SJLJiJYNsZ7tGQ0Q5F4MJFTllICf/GepkI+lt/LylznGJYVZmP9AkzJzhJnZMtfx3PPH8c7bx8U0Hn1psuwZE0rnnzpNby2uweBlhNmOm8mWNiRw0/cfytaDSAXerCDKoYP7kcw0C+x7X6oYVQr4vl9fXj98BCG9RZUAw1aGIgfeIRABQiSAY9VY6PoqtLrGniBFBOUwUoUujxGgXQtctFWiPD7v/NfYVsxbDNCweHuRip7SUEmR4/9k9VagL37j+Dd93Zi06ZN6OrqULHqzMpxxK4do6MRSkOjKBaakbcMuKVeJOUhVPt7kEeMPAG478GwdAQRk8N15Nu7kJ+1EFqhBb5GRbkqfET3DE+ccTTbAsNHh/oCJKGLolVBeziAg098B7P9UZgjJUQlDzu2H0Ti5aAFRVAhHhuk1xlSVcWCpZ3oWtaBE7kC3tQ68U7Qgn57AWpmq9gcWomLmzdeghuuXgpL8hjVfoMCQOq+YiMzrzsx2vkuTZk8zylWXF1/Y8wpL/2spNbX9VLksw3ExwuDiSz7h2HEJ8//pwXE5XpmscKsVlMfcBmwmLek+PhIvewYJnQ3QlJycf2lV+AL9zyMlZ0L0RQacNgxHTIFy0TID5dslalhr18yxjVCWX/z5Hlc2VelAjKZTAjEs8ZNpS0al6h8WE/dBhA/++tn4xUbI3AhjcDJAPFUTdmn+l12zj9qIM448HppysSx/qhKU7L1Q9ntijRFwJD6KrsE4m9hz64AR3d5AsStJCfNmgrG1gNxUoYuvHgAo+4xwBqB4cQiqbRzeSSalTLiS7FuzRLoZMS7gM88dCVssfZQBBM11mI4kJofKKA/buab+puoHWWCcGZ1hEouQY2vWgPrgHimEE8JLB0EqgSubOtTkqQw9KGRERN2nb9TLLoakTF+XC3b6aJLdxXifRLjZJKfff4Y3tq2R6wFr752PdZe2YXX3j2Kf/nXbQiRk0RJM/GwduV83HXzlWDtUdBiFNn35bkY2rsH5aEBOI6Dip7DM7uO4PkdR1ExOxBqORiSKkpXGU801FGUgXElDo8jdffyp+o7JTvOwiJO9cIcH+6we/jD3/syTBPI5zhuDDNSu/NKK6+YcTZQ1rwIg0NlPPmDf8XqNWuwds3qNAwwgeOokR4phRgtlVHMF5EzgJH+YzDCKpw4QFQZgRlFsI0EnluBY5miGRfPmVybAPJcaxs0x1FpoBxdM5bm3lg35LqWBgNEfhV5u4zZGMHhx/4BHeVBmKVRjPQM4cCeXuhREYlrwzQdhHqIABU4+RAr1y2B1W6jJ9eC15I52BV3YMDshG82CRC34eK2zWuxccNicZeZAMTTHRFuRggQT1POldPO+TsT1zeUqn+r689/087QoFQlTeFUAHK8J/AjCcSpSOPNLWCbHwp+WFihpFYzGqtqylKkEmPDhAEWc3HFQ5fdjIduvgt3XHk9FuTbpZkzzwaZQGl+ZOMh3TYZA+LpvJhNHKKRq7tfMi2g6vpmM4PS4BGECxhPDeDr5Snq6crK63R0Qx8WiMu7fXBf+Py96xtH1hiBxghMOQJnG4hnc0P96041V0z3d8UScTZUHHDGiH+8gXja3Jj1NqUItOICf/6Nt7Frh4tj7wcIRnIwIgcaY9bHVhcC5TRWXMJ8ejHq9QBmGSaBnmnBcgjE6bQSYvWqJVh36TJoKRB/+KEr4DDiPgW4Yzu+IrNUjL3aaE8Z7DQPQ4oGwdyqcTL1HEiriIm0vyhb0oXRoC80X5kMO/u1hNgi9jbghTEi/o7Hkm4RKOmn8jlXRFp6rClfRYaYPaWvvNqHd9/ZhzioYd36i3HpFfNxtM/D3/zjs/AjA46lwYSPa69ci2uvWoS8Beghd8IBm849gwMYGehDrVqGZzp4afcRPLNtNypaCyI40INQxi/Rydtz/VYXSQB3JklhUcLzkQNVPt5CrAnYom94jHmzCvjyb35JGmS5E8FiwuJQUAGUNq6yuPBDJc8fLfv4/uNPSMUxZ/Zs0MuEjLhpmUg0XZqdq1UXBScnaZ1+ZQiOThOKGKMD/SiaBi5ZsRSzO1vg6DG80qD4wXshmzYt5FqaUWhth5lvRsQgmoIDg0AcTLoFhgY8eG4ZhZyLOWYNxx79NtpKg9CGRtCztxvHj43Cipug+ZbskHi6i1CvomO2jaVrLoKf03HUasdryXwc0OdgSGtGYBagRSHyRoA7r1+HKy9dIMoEIw04UldYSZMEiNNzPHWiUdjrPEbidbOxAuLq0yMKDLGvzgC52oFIGycm4LuzIU052Tw8FQOfHXK99GSqReVDS1Pko1LPiHNgMiCebimxeVNVrjSYN2DFOpwAWDNvCe657mZcv+pyzLGahBk3uV80xqynDaGZNWJ65BmRUA/Es2lJmPSxTuvUhkmE/Iy2VQE/2T1Wz1JlF2a6gaof0Ky6qgfX0+lGG0C8geoaI/DRGIFTTcSTP+czYcQ/zKhMXdRPBOLVqnJNaQBxNcJjjLgGVDzgL/76Hex8t4ae3SG8YRtGlDHi2RUhRA5TyUgVtfA4Rt3j0KwazJyugDgzM2hNF4dYs3IpLl2zFNBGMHuOjgcf3qCAOAG20lyOu52kUm2x5csMUOTvaeecgAzl5ydqFJW6Pr5PnC5mqsEuNSogrBL2WPz0VNKooWFwNML+QydQqtBIQZkwiOc6AvHrplOMkF9sFBVnEnqOs3mR94+Dg4dGcJwWi3GI+Qu6MHdBB7xYwwuvvS+glgVAztawauVitLXmYVsR4sBFwbZF/21HMfxKGbVyGR507D0xjLf3d6OW5BAmuopP4i76mMXeOBhUAS8KdLMxT9SvCqar+iYFY7xOne0F3HLLDTAtHabFaxLDoC0hnyGVjfpWMpJEdije27ULBw4fQnW0DIvHwNc3DQnlocly4Eew6Y4jJB/tJwNYxBLU0ocBrr1iHe669UbMaXUQlXpRHeyFO1JWqgA2hRoWjGIrnNYO6MUCnKYW6CZ7CoDBgRqq1VHYhRDzHR8nnvifaOrvRe1YH47t7cbIYAAjzsOO6ZgSo6ZXYDVFWLikBW0LOlBxLOxP2vBquBAncoswHDtITN7DMZqsEHfdtB7rL56jJMISb58WLikQp0MPB5d/p0WnCoA6l0B8YpE5s3kxnfOI/ehBn9pXj32m0v7C7F45HdJ1Ju8/WYryYaQpk9/ntKUpWbOmKrI08c7kpC9RCPIh0KXDmd852jzF4EYWjLKPmy+/Fg/ecDvWz12GPC0NEzLoihnIqvwxj/L0SDPgnxosqd+ObTcq6Ul9EhPBdz0Qn5i2mT49ZcQbQHwmt13jMY0RaIzAVIX4h/ndmYxkA4hPMXqT1vHsP5U0pY7cSYCqD/zl37yLHe9U0LMnhDuYAXHKOiYDcQ8wyqgGPSh7vdBMD2bOkEY8y3YEiFNrQCC+bu1SJNoouuZoeODhDbAd2qpFsibS31sWt2xrV+2eZ8uY+j21E5l6hG4iqURa9U+m/Hnq+iX3nBys6n2SJyqHOuU+yI3mGNixuxc/ePYNDIwQiNuIhHkme+5PAOKhFioQyiRGyieiEJaVhx/mpFmQcfK2rUGjRCLR4Ebs6zLFOpBAmGttEtN8IZRwG/E8pz+458HRTTm3KNERmA7KQQI4BXh+AIeNdoK2x/e8ZWkfY3G40mgAACAASURBVGfVFVGMo9KNj3lMp+x+zAjQOERTUx4hHWLkWBSA57ixsJD1P45E/sIChaPJ3X0vCGGRtBMtkLJ1FNd5wxGZTBZkSB9wSh9iBuToDGGK4SDA+tVLcPsNV6LZDlA9dggjx7qh+y4s+tfHCTzNRmg6yLd3oKmjE4VCm/QVDA2VUa6VYRWBufkIvU//M6yebvTtPYLeQ33wqhqMiFE+FPuEcLVRNM0ysPTiTqDJRjnfgp1eM17zF2GwuASVxAIMSwqmFifGXTetw7pVc4QwZQ+w7MCQ/c5KksxfXWo/FQB17r7G9A8Z2pvyULJDZO9Ddo/IrolIVMaBeFbTyR2VnlY9Yz0T4nQmY3HOgbicVJ1nqwBZdmePtVqmGh1ltiQzBhly+oejGmBurgV3XL4Jn93yY1jstEnzZk6zxEXFyZNl0OCFgYwi42bl/eq0beNTZUYyqONRCUxqi0nqOw1wbAu2zc708Ys9mdViNT6TizNTaUpDhjKT27jxmMYIXHgjcCbSlJM9d/IonGouOvncosgIWqORcfM81azJ+VOCUD4OzZrpvJ/O/jKsGRAXHJwuzGTEv/l3O/HWm8PoOwCUe5nImYel59ImQI4X0QtdMWqIMIyR2mEEKEEzQxh05LBzMC1m2OsCUteuXIZ1a5ch0UfRORu4/zMbYNuqKVOyFcWmT2lJ5KUJgLgsCWBMmXFm6PDfKRgnLifOZy4Tg2loQ8h+Kp5m4CWwLAXs6UOQyU5UlL3Ex8ANDTz74nvY+vpeVMMigsQBA/oSTTH94r2SqNejwpkQXedBcW0XaQi19Tnohi1MKwFPkhDoMgmTYNWEQV13yMTONMGSnutxIKx0GIawTFsMGRikZOgWmHETKWGvvB+PXHy2RQOeJikq6K0+FlmwT+p8JmwnmXuy0gYLBuaHMORHMeZkvBnawy8h56RZUgnfyfIzbVPJbiiHtUQzzt0Nutnw91qavpnE9CBnw6ey/fN8T7CJWCEGPgoU07sjWDqvFffecT06ioDtl+H3HUetrweGXxHATsNKP9ERWzYMKw/TLiJfbEWUWGxPBXIJOpo0DLzwGKLuI4iGPXgjAfwaUB2uYvjIcegJk1xdzF7YhMXLO1BzTHTHBeyJu7A9XILhwiK46Q6KHgdosUPce9uVWL2sU3CR2PuJwD5LHU1kB4S/0EUCdS5BeN21HpsIpzmedKdEHbZSQEjgkthXp5aG0mysznvynDmTeXgmeLC+YJxOmpIVk9kpnmwePy1GPAPiEwTxKRBXW4AKGBN8q45s5VLiuz7yhi3Ae8P85fiZez6DaxdfDHM0QB6W2BwJm86OC97EUST2NKqLerwKGgPidddLKld+WFNLI74xK2fbMuA49O4cv+CTgfhMgXMDiF94wKlxxI0R+LcYgVPJUE62JXqqeWcmi8XE85oaiHOXUkkgxoSTdU871wvwj+LKZF1Dat2ZzIhzGAjE/+Y772PbGwPo3QeM9mqwYuVOQTkliRkWNIy2j5MR+FE/yt5RhNooNDbdObaAcNruChCPfKxZsRTrL10ujPis2cADn7kClp3JRhgWpMGrJQKguS5KMyWlJHVWgvJrEuyiiVY7vgTp9I+mzEWaGpkOmeiIfJLA1MamjDE9sGniIjYZyjfcg4FHn3wDr28/BDduQaA5iMkG09ibDLgAMeWdbphMY2VoDJ3GGO6jApCCNKlTGH3lASKEW0jJjU53NAJp1QhJVjxmcqcWi482F12T3toBWxaZp512gvIVDL6GAv8iIWHC49jtIJVAKibJGD81VgTechwpeUawX8gVELiBAHk7Z6Pq1qAblKQacg6mFAmqQIliT5ksk7AzLCChT3v6fsIuKscWjknWByeA3jJT8G6Ky0tep4lJBfM7HNx962bM7SzAYjOnW4Hf14Nq71GxdSR+4TEatoMo5vHrMOwCNDMPPZeD2WSjuUnHwLbnMHr4IBZ3XgT4OjSriKg0ihcffQyJO4KWVg0LFrWidZaFYd3EEa0Du+M5eC9eiiF7DiLmsbCoSQLMKmq49/arsGxBq+AhFnFyvul5cWwjnicT0znu50WX5mlIU9KHpm6eqcORaKLlXsxSN9UM8OGA+BjGzLatpunzO2+AOE+Y+jMp+lO1EatRicxl0aLrCAL1ofGHypgFB/duuhmf3nQzVnTMQ44xrrGOwGcSly7SFsXwaGMfuhTTj3Hb2SQmWxByk6lGDnkuP+RxJNtOBOK0uVHi/nFPcVXRjFsaTrcsNID4dCPU+HtjBD6eI3C2gfjpj+I4EOfa4XmxgKMGEFcjWR9YUguAb//zfrz2ygn07ksw3BMjp7VKoyNZXwHKwqQGSLQSav5xVPyjiPQqdNqlOY6kapJJpQuKloRYvfIirF9LIF5G52wdDzx8BSiTFkIqAQb7Arz5xg4cOzoIn/IPi8BMxbuLx3WaGsg1S2x3dUNYZd93oWvUZ3fi5ps34PChYWx98VUkoYVEmkt1AZ1MXjTsAPfcvwW5IuDHLiy7gO8++Rre2dmNsmsj1GwFxMWshfaJaVMogbist/QwJ8EYCQOu3FYA3cyBltlsyzQlap5UfRqswuM1NXjUXkcBcqZKtVbMtIWQx6hZ0ggrBg5JAJ06VQJxRCKS4bnqLEqEFE8BQ/pT4HjqiS52jGJPp4tsxLJs+Um/cTku7hjYOiKu/Smjr9PnPdIlWl78vHUy6Wq8iUeYQ5lZDApySQk8MuyUovAw+Hps4nR9utBYgjN0guyohpWLZuHmG69Be1sOCKpoBpnxGmq9R+EP98OKPJjcNaDVIV+TkpeEynoLLhtQLR2OFcIOhqB7LozQhGMVJJhH831UDx/E9hefxkXzWzFndhMizcOA5uCgNR/v+Z04YCzDsNUp+IpPMmMf89otfPquazC3Iy/XkmQk5wQ1/ooopURJxpU3QyoLPv055xw+o17NkrqoSFwRJcmpi4rSik9B4NaBa4UBz5yQOG+AuMhCqGZS11UZ7bMKk+ut7KM0g+x2IrGreTfBwkIbPnnNTXj4lrvRHFrSaW2SRedj0snBdz2xPlLpYsrekO+j9D9qADMgLlUvo2ilQueWmdJ1EYjbjpWC8Il6pAYQP4cfpsZbN0bgIzIC5yMQJ+NKacrHhxGvkx+mK8NERlz93Ys0/OOjR7D1hW70H9QwcCSAlTSLfaHkTlCSERMg0tu7hIrXLUA81mswbRt2rgDDdJQWWd4gwOoVF2HdpcsBVNA1W8eDD10hgT7EnHzJ3bt68fxzb6BcTmCaRQXCJaxH7VSo8HVly2eZLAgU+2sIjRmgtdXBdddvRPexY3jzjXdgm01ATCAKBEEAk+BSr+DOT23E8lVdIk2hlvtEv4vvP/EC+odcRDAFiKu0T7WKKi9z1bAnDZNkTwnIuTNgWKh4EfyQLGMzPDcGFaPCrppk6wMYFLVEHnSb55UgR69FrtVE9LqNCHlUqiHigC7n3BmgntsXeUys081FGXkw/VF2tLOmVDK2KQhns6Jq3FTWjgTujI+nHEbXTeRz9IDXYJk6vKAich4GBOoEvaEFjfIaUPPtI5djwVoFEk8eT7kMgbwi7zIgrooC4gdiCYKKIPSk4CHgLeYLMOIQOSPGhrXLsWH9SjWLUYoTxyjSycUro9rfDX/wOMyghryeICaQTwiKDeiWI0UOOykTMOSpJs7xSaDRKRKmrsOMfPjHDuDwjm2Y05ZDMW/ADTz0m63YZSzADn8WeuwlKFvtEv6kkXhMPCyd14x777gK7UVFPrKJsR6I83cE4uoOuECBOMd7AomuSFYJqJVQR97PKQksuzfjqbKnv9s4/SJ1ToC4ohiUUGesmpD9HGWLowJrlc5MGHG2c3ALy7JQ8zzkDBtNMKGNerh49kL83AM/iTWzl6AptmBrJhzaH4axeJBHfqjeg/GsaZd4NixKbZL1+qouFYJ+aaqII4Qhq2/AFp04bYDSho+6cc2KocmR91MNfYMRn/6GbDyiMQIfxxE4n4C4gE0vEemDamjPbFpn1hR14V6/UwHxlMRJEtHsfu/JHjz3w4MYPGyg/7APPSxATyylp+VaQxbVpK3eEEYqh1AJjgBmANvJw84VBYhzpaftHoH4qpVLhBHXUEZXl46HxlxTFLbs7/OwfftuDA4R0OXh0T87TZQW1lJ8BJX1rlroTGkMFDYTAbrmtuLSdUvk+dvfehdhQKbZEUZXXEfoXpKLcNWmFWjvYioN7Qt1YaQPHu7FaNVL482VVGncIYO7yHRcUW7Tcj5ctxkOlNjYs+84Dh0dgudb6D0xgoG+ESke2PBIeYtlkOxysXRpFy5duxStLbb0ZMWJDi80cejICJ57bhuGBgk0TVYNCLwygqAsEprICBHGHjQWPRrbJ5VMRO2rK7AogFHThQH3PeIBRtfb8LwQOaeAdWvWYePV1yAMXMyZ04YoCfDyyy+jh24vWhuQFKEhT0EN8sUI69ZdhHzOh2PHMGkwkRAjOEr+yt0IwxRJS7VaRbGQRz7vgMoPYjmSgY5tS7FC4Dx/TjtampoQBdSps18gFkeVogEYfhneQA+84V7YoY+4VoUlBKU6H5GsENyLTCRI5SM6bGrvWcFVhlDt3otK72E026rZlLsax40OvJnMw56kC0P2PFT0JknM1ImxohouWTYbn7z5MjTn1edB0lLTfglVmCZSBMk9kEqOzpwTPtezRqZ2SFJ5CndB6oF4dob1fQjqmC9YRjwD4vUXL1MgZluAos3JgDibKFhl04KIIDmIkIMh6ZqOH+Oua27CgzfcheWzFgJegLxmQfdCWIkGx7AR+IFotKQhNI0BU82ik6Iq5HdsDFWNGtyqyiokTg60FOLWRaarU5ch27oYr5hOdks1gPi5/rA13r8xAufnCJxPQJxYznUbQDzTiEsKHxcCSZuM4ScGHnv6BP71qX0odVvoO+TBiIrCiKvGL5VcSQeQCP2oeEdQ9g4LEHdyTXDyTdB0W5BZnOqtL165WBhxPamgi8maD22QlEZxFxNtMzA0BPT1udCNnDQJihkBtd0WJPyH3241Qa3iwzQcsZ1LJdEwbKDQpGwMKxXA9dROMJdU6sVJRLe0Al3zIaRXzEh004IfxqKZZU02vtopHq3OgGXMTzxM3Vz4emS/t77ah+1vH0RpJMGhQ33oPTEkqZ+ifk9c2LaHhfOb8MhP3oPly5pRKKjX9nyg5gHf+/5O/NO/PIuBgZo0hvJFvcoI3Bpfx0WkufCTCnQrVCx5ZuGYua0LyCCxRoBlIwhYOLBgotQEKBZbsPaSdVi1bLVIhG644QpcedUCvPPeUfzt3/4jhgcTeJ4DTePgJcgXffz8zz+MtWuahEGmD3reVg410oiZmttwfAcGhtFUKKCl2YZDOXk23lEaepQ20FIDH/v8D0UCir1hEqLZNmAmLsJSP4a7jwAM/4lj2GwsZOMrm1wZOc+CwzTgei5yLPCos49qMJMq/J69cAd74Oh0eImR2O04GLfhpXAOup0FKJsdKEeWFIZaTFvFKq69bDlu3bwKRUfp7FnccX5STcMpEBfwf6EA8en148otKE3bTB3zCMQFl6b9DNnKMUmZ8tEB4qLVzs5OktxSkCzbJWoQuQMWcNvNsRHRxN+PUGTXeS3AosIsfPbGu3HXxi0o0gyfejI3gBkmKFi0T6LekZMpcw5SnVga3ZrZKPKmSu8xAeg8nsxbXJq0U49J6u64daH04lm9rSrU6b4aQHy6EWr8vTECH88RON+AuOdxO11Zyn4skjUnwMwxeiVdf1TgHFlcspB+YuLJZ/rwgyd3o9yTQ99hD3pQACIVziNNfmIr4cF0mKRZwpHj2wErgOM0w8m3CBBXQXYc4wirRJqyQoD4bAHil6c+4goM9PbWsGdPN3qOjQIJGVZHmhTjkAA0QMfsApYuX4yD+w9hsL+UasAVsyypkAnZeBM1tyagNGNw6aTi2ExrrGLu/DZsuHop7JxqBGXaoABuWYBVkyOlEUI6Z9bmorygo4hq/JQmPiomyMhHwItbe7Ht7cPo7inj0OE+lEddYaRj7hokNVjWKO6681o8dO+1UkiYTiSA1g8NHOmO8O3vvITnX3wP1aqKm2dzZ+iW4Y4OIgxHxZUm1lwEWlUBcVmXlUwnsydWa7MqjnTNhqGTvTZgGjnYVh6tLbOhhTmYhob5C/K47fbNuPX29Xj00Vfxve8+B9OahSDIi74/ToZw773X455PrhVwnUtDfwgJWKzwsvNnpQb09w+ipbkZrU1WqiSPRObBz5VURDpQdUNpqCXbT4KRUiJhs5MIOccSqU7i1xBXy6gN9MIb7INeK0NnqiYxCRtvqXPXVV+AQUlQ7ANJFRjqRrl3D4yoKjJfNzbhmR3YHbRjazIfPc58BGYLvIgnYQqwt6Iqbr3+ctxw1UI4BscynY8p9aVsQ6yDsmbNCwGIz2wXTwHxtG8hxXuUp0wE4ikyHe/yTI1EznzNOuvSlBePvI+gkLLPoslWco56xlvVqOPVvnzO1f5Ruq2kqi7lZJJuj5imdDPzMTlGA1OXRV0XEXrJw+VzVuA/fOYRrF64FPlIh+PFsBgYEDE5izZDobIaTT+TmemONJXwi9uE6TFlADvN6pTylZMZQTglKqY0bqbpXA1G/MzvwsYrNEbgYz4C5wsQ52LOL89PFBDndvkEe7Lp2aUL91KmpE+2QFFCMUYEKb08mwhDAvHn+vHk4ztR7SsKEI+qtOJT8gRTdMNkSSto7QjQ1hnjtbeeAswQTr4ZuXyLirYXupEuKBFWrrwI69Yuh44yZlOaQiAujLhaKw8eGMDTT7+ESpm6EFukD2K/5wcwbaC1M4eNm6/G88+9gNJwFZZeRBjQzcRREgZLWfZRD57P50V2SaKJ61pMaYfmYfacVjzw8O3islLzyIibsAzKlAJh3VW8Dd016r5kKYyULlz+rQo3Ana+/4sv9WD7293YuacHR44NiuuHcpQhm+8i54zgl3/pJ3Dp6lmwLHK7PjTThhtoePzJnXjuhf144439iGNLHDpsFoaBh9roEHyvBE2rAYYnTYgE4spMgcwmuxUzTMFrQW04mXC61eQFjBsaG1Z1FPLtQFwQe0JdL2HOvBy+/Fu/Jrrg3/qt34fn55AkzULmWZaL1au78Eu/dC+ackCROn7BLpLrKRIPFhJk8/sHhtHW3ILmog6HyY0kAolDhFg0VUpnGCGk3ziLI9H2s2nVR84xpXASUpAe7BR+05OwMgSUBuAfPwIz9BVDTQvLRLnVqAQjH+FQNyr9h+HEo4i8slhFVhMHg2jH3qQLb+gX4ZjehdgsIqEbDi0S/RrsqIJP3b4RGy+bK/sWmee2GGek8pRMWaDaExQWOn+lKTMD4uqOzshXtQtkW8qJJ2uAzu56NVePS1XOQq9m6nNf5/szhdvKZLe+qeZZsS/8f772x3gpBeKUgGQKrTFT9CwKN8Xb429L/VKqF1fl99j3WAJnCnxFPy6uKKxuVaOIHQAtvonP3XkfbrlyExYUO5CrxbD8BEaoIWc5qmOZtlKGSskccz+h1EReJ2O462+qNN829RS3bFOAOJkCFVmWFgz1e3Tpb+vZ76zaaTDiF+4S3Tjyxgic7RGoZ0FmAsTP5P0nMy71rzXVzh69pwnEo0h17Mxkx+9Mju9cP1eBqdTyLo2RF5liCoSz42MbITXiT73Qj6eeeh+V/gJ6D7sISpQLOAL06LxH8ieKS+jo8nHZFQvx3cf+FhVvBLmmFtgFanLZKEgDAOLXCBevXIR165YDySg6OhJ87vNXiUZVSTQ1lIYibHvzPRw8eFQaDPktTY+yYxFiwaI5uHj1CuzcsROHDx9D3m6D79Hrmo4oyr+buxvicMHiiqyrEGA8S0LIGpYtW4Arr74c+YIqxvj6KpiHugqhQses6ibAG2HB2U9F3bJam9OWL/zwh0fx7o7jeGXbXgyWfEb3SJMkLRv1eBRLFzr49f/8BbS2Z+mf9AkHKj7wd//wCl59vRs7dhyFqSl7YpJvGu/JOMTwcC+iaFRp8VlMgMEs6ZiRAEx3c+LU15HNl3RBgcbzISNuwzJs9Tt6wCOCzoZaq4wv/cLDuOHGS/Ab//Uv0HOiCk1vFn153knQ2hLjv/3fP4v2FgjAFv9xpqiS5KZdY8yI+0SkKa0t7WguqlAcuoLTnUb0rroNP4jlGslfmLpJM4qQhVyCnM0GUGVVSS05Itom+sDIANDXDffg+/CG+uV1C8Umeb3MND6pllAbOY6wMggrdGGKtCmBa7fhSNyKHX47dplL0W/PFc14wqCmMEHslVHUR/GZ+27BmhWzhEVXXupscVXscOY0J+4wY3D0/IXhGUZTP099nBn7TZtKsuEsUjMyNmvWnNyoOZ00+WTzej0WzBQh9VrzqZ43kzlyAhD3M0Y8BdRjQDztI5EhqQv0+eAA1QHxFJdnB1YPamVCYfJTpCHnJlgxaz7u3rwFP3btTSi4QHNii6Vh7NNP3FINmwm3vtQHNu2skZuNjRLj+zDZZUujycTRJa2SbFP5TNYVDGoAJ17kqbx/pwPiZ0P0P5OL1XhMYwQaI3BuRuBk4PtsAvHpJv/JZ65IiaxxXs1lZPUyIK70wOJZd24G7Uf8rmNTuVjoKhmkYvs02YoXrJWiDgIQhtE8/dIgnnxqF6oDRfQf9VHpp048B43uGiHgELyihMXLNGy8bhW+/o0/QdktI9fcCjNXEAs6AdSUesQBLlm9GGvXLEYUlbBwUR733neZOHTQhYVGIXTfCIjFUiu+IFCDQo04iyay59R781pR+0yCWjIx0ss2lsKZpUmnlzLjk9IEeHkd6srFVjrVxyqgkF2E7Il1F0Ve05MwH6ZoZuu97wOvvtqHl1/Zh61vvo/RGoNgqLcGbNoARiO44dpl+PmfvQuarc6NG9S8BpUQ+Ou/exGvvN6N/fv6oEcaezvhEHASiDO2vTaCSqUXhhaIZlrs59KLOeZmRh0+X5hsOIOFKEshrNQtcTwhEDfoB04QnDC9s4Y4GcR991yNL37xk/j2P7yG51/YjlI5hmPTFpCyjxJ+63//eaxeWRAHN9qU0O2Nb06pCAunWjUWRry1uRVNRYJ+Fk2M4AkFFbE4CLwQoc9mVbUToJPejjRYeoy8wxeOAI8gnBfVBQZOYOTwPgwf2oNkuFesDW3Jn49hsLCjibwkgAZIwgr0yJNcTf4tgoWS1YY9URt2+B04ZC5FyZkNP2LeimK2tbCCVquMz95/K1YumSUMeIaNsp2hDIiLuiDd/5gJyP0Rf4TP/OXT4CIpPHSGXVHSJW3I6jxPSntPv0M4eT6evAacCoif+r0/eNpnCMTrq5UxUVJqy5R1rk4ckGx7gNpuAnHHA5pDA5suuUyY8VWdC5HzNdiRJomcbGrgIEu4DxcdstpjevR0e2myP6QYmKsKm3aGZB8si6w4/VDTUniKizRVZVM/oKe6MGd+RzVeoTECjRE4X0fgg4xKyjJNFTg2xe+mO6/Jrz+ZeVHgavJcSglKBrwU6CYQ55Y5mTSxyvuYA/HUFluklpVAwzOvDuHJJ3aiOlTE8LEIo8c96ATiIncgeKd2ewDrNzTjEzevx1e/9sfo7j0Bp6kVdq5ZWEhRBusErx5WX0yN+FJE0TDmL7Bx731XwHHIMhNgUtNAOYoK7JEd3SxNMwWvvDwuA+/yfF0l6SYolXTN8aUqlY8o0FvX4pRGuqvGz6zeUppZlcVRvxU/1T3IEB7KGAhy5f2JHyPgla3DeOb597D9vYOohYy2JyBlcIyLWS3Apz+5EXfdsQ6xpFLyeeSlNdQi4Ft//zy2vtaNA/sHkIQEihocAmlKpiSkz0VpuBuIvTRsZjxhVAoWsbBRKUca/RKZ+kk2XDOhEYCbNkzTlvGl7aPIaG3KecrYtPEi/NKXHsTu3SV885v/gL4hH4aRF0tC3ajip3/mbtx03TLkqOW2dbiCK3QY1MonOqo1H/39A2htbUVzcwG6RsaeiaSpdj2JEfiuyEH4N92sIg6rosNmZqZh+AD1/H0VcDC8UgnuQD+CgT7EpUE0afT8ZoASbRJ9Yb35pQKX1OUio03pLuOQanDQZ87CjqgL7wed6DEXoWK1i9TK9wOREpmJh86Ch88/dAcWzS3K8/lFNjzrpZN7T3aM1PtlbpHnRabPdJPjqf6eAnG1y0QrTTLiZw7EJ8tJ6ufeyf+eDjfO5PTOAhCf/Dbjm19Z8+TkA1XyPQW0HZ9gPEGn3YTbr7keD9/ySXTZTTBdOqyYKnUzbSFXyZvKSkg+PpSs1ElT6o9EadSzBhBeIKUTpy1UJvCfqmr5MIz4dAPdYMynG6HG3xsjcP6OwFQgPJs7TsWIn8kZzRyIp/rodBUXZ2qC8VA1z6kl96POiJOprM+aUNKUVPqsACZdR3zg2ddKePyx91AZKKA2YGLgcAVGrIA4F/IkZnhPP267cyluuX01/vhP/xqvvr4NsItoau2EpucRkf2k1V1M+8KF2HD5SiTxCApFF5/93GYUCwTLAUwmR1LAIlpgNneyMa/OEUVhXwXEuHvLHd40yl4KiPRvE0jtlDmm37hc3ayPK32QsLbCDqr3Uj7cYyZhY++X7RTwMX5ALTmBLsGhet/vf/8oXnr5few5cAK1kBIOFXSUt3xctmYBPvfQzbhooY2Azn+pFCeMFRD/l0ffwPMvH8I77xyFRmvI2IKRWHRtkDewjQgjpW6E1EBnyZpymyqHG/6UApLWfJTDCKRk/5oJg4FKtpMG7GhiCxjGIQIjQZSUcN3Gi/ClX/iMAOO/+/un8fJr7yPR8kqkoVdx5VUL8cjn78S8dkOaIyOCfDbGphKOWs1HX38/2ttb0Naah5640OABiY8k8RBFNfjeCJJwFCaDnvQRuNVBJFGAuFaGSevC/hEMHhgGyjEKvK9cH3YYIp8wQEqMyseQsApQShBSJsR+NxYf3NGJYoSagxG9xFzJWwAAIABJREFUiG6tC+8lC7Evmo1efTZqelGkMhEpcTrMaQHmtSX43AO3Y3YHNflKvkSBhlgmZpJh6adT901qQjfWGHsmc9U5fe6YQkMBccWIq62wCWYiHzjI6Rnx7Cn1rzPVv08FxE+2dkw+nB8BEJdpb8IU8sGDUbZEegQ0GQ7CUhX52MCKrgX47G334OYNG9GSWLC8GBpjckUfp5hwidlNGzWlcaTOuWWynlJuwKyjVk99xS3q9GT/Ut2Qk7YuGkD8nH6sGm/eGIHzbgTOBRDP5qZTMTFKlqLmMZU+yIVWyf7onqFYcfX7jyIYHwMTIhmYBMQzW2oKBVIQTED5w1eG8MTjO1AZKCIaLaL3wCj0kEIAjhGZyhHo1nF84eeuwydumYc/+epj+OfvPoXYLKDY3AndKCIKVSIlbfNWrVyM9etWQEMFhjGKe+7djAULlCRELAYZ0kKsl0pLBBwTmE8Mek4bClWTGXkny0wBe72oe7KSMgXZGeDOsksynbdgvLoarH7jeLLkhb2+JMiYpFmuAN/77jt4fdsBHDjSBy/UYeeLCMIqmgs+7r79Gjx03+VyrCpFPoYlDi9CAuOZl/bhqR++j60v74aW2DC1PMBgn5hNtDFsPYBbOYFaeZCpImLsIOPDnW5l6D52z1KCoth6yjcsGE4eOu1hqKGnQwyTOQ0doaXDCwZww+Yl+NJ/fBBNBeCJp97Co0++Jl7olLQANbS1+viVL/041q5sA9g0yR2OjFWlhbcboa+vF22tBbQ3s+m1CoQl9R0MouqdQOD3y31im1W45R7UqoPCbtNbMk+bxZKGWncMxyvAiWw4MKGHEXReEDLzDNpJ+xnkvuO/CYaUUaIUkdSXB3oefUkL9gQdeCtchCP6PAxqrXDFR55JsKoPwdZ8LJ+fw0P3bEF7s8QoqmujsfxQuS4KlZF1VzdifWl+QbPi6bnwHiQbzm9+DrKI+5MD4Q8PxGUs64D+eQzEMzCeNtEIGK4HvqntYZTAoT6t6qPVykOvBLh25Tp86cd/CktbZ8OqRTD9GI7OlCxlQcVJlY0sohuPVTKW2or7ILAWRl5SDNiJPc6K04pImmXGtu/G1/6zDcQbbPh5h6saB9QYgdMagQ8LxE/NyKhDONVjJmsQp5amZIy4vJoAcX4RzCmJigrw+EiC8TpAoYB41obG5kCFa6RLKF003UjDUy/24+kf7BaNeDTahBP7S9AjRxr1QCcPbQi6dQS//r/diyuubsdff/MFfP0v/x6a1Qwr1wbDaBbwpowCQqy+eAnWXLIMulaTUJ/lKzol5EbTaGmnJBZiD5gEiBMGuZBZpuNJInpww7ARUqJgqaKKrLg0V4KP4f1B28HUYlcaNVOZhGhUlJOJuLDIrnGiwuxSS7xMI57JQdUdNx6AIv8mC29Zsq7S45xe3b19Vbz1zlHs2HUUfUNVJIyLJzSMq8jbZXzhkU/hxk2LlJGZAfi+L/Z+/A8C8TfeOYF/fnQ7Xn1tr/ijWwTioQlLbAwJqz2Ebj8qI30iCUll/bKmK993df4EqdwhANlw8rumDcMpQGcIDy0gBT/QKz2G2HljBNdetQC/8osPi6/5uzuO4Rt/8yTKVWVLaegMAirjZ794HzZeOV882GVTQhm2KK/5wMPgwAl0tNgSjJOMHkVQOQa/2oMw7IMf9iJM+gEMQcMoQncAoV9RDh2hjmJowxrNI+lrQiFsg+6bsGgxGEWqCZVOK7xe0r/G+0P5KPJ+4c+YmnopImPUjBb0mnPx1mgz3vLm47g5FzWzCT6vOUeEzwNgax4uW9mFT915LZrz1JYrn0rOBvwcTADiGSNeNwNe0EA8ZfcVEKdEi5+JjyMQP2lhQRCeJrxNAcQVjQO5SVkpW9y1GqlhUVMnvnDvw7hu1WWY4zQLGLe5cZSo6F/eNATinGT4wVGNn+NAXCbI8fpPubrIkahGT27BOY4t3qOqqpm4Jp8uED8V0J7M0J/W6t94cGMEGiNwXozAmQDxmZ7Ah9eITwLiqRhUmufiBH7AqJZUc6v8E2Z6SBfG47JmTLGgG1+M6NKhUk3SvU9KUxg084NuvPDCYVT6CghKOfQeKMFCQWzyNN2FYQ1Ctw7hK7/3CJatNPBP//QOfvsrXxUgblgtsKx2WBbTa8g6KiC+bu0KJFENSVIVW77WlpyAb16KgOPPIBeqKg26WTAanmsRXUpsJNIkqYkneQaiCT75GDbxKX4pa7oU4UkK3FKJgeyAKJcMQyLNSTiZYnfItY/2d+qaK+JJ0aHUaatKhWCWhgjcZRawa9iouhF6B8o4cOQEhkeZCJqD50WwrQAL5hv46S/cg2UXNcFh8ZCQICP4ZwK2CU8Ddu2v4G//YSt2vX8Cg31lJMKGOynTSw20i8AdQHWkHya1veTKVJfmmBEDxyeLtRdGnJINasNtMuIOorR3jNKUIAoQMbbequGGTWTE7wOjSgaHY3zld7+F0TL1rBZCr4JC3sNDD9yMO25bBT1O4JBBZcNoQktBH6FfxlDvERQMH3mMYrh7B4LyUYTeCbFITIwSEr2EGCXE8Qh0zU+RPL3AbeSDJhilIozBTjh+KyzdQhTSs4dMuNqtYmEo0lxTeZALg63xfuJ4MizKoNocw0YH9vmz8W6lHbuCORi2OxFaFmL6jvNayetEAsSvu2IZbv/EOhRsCQlN75spgHgKeOp3ky54IJ4Wl8R0UwHxqTHayRnxqebiD5Ig49KX80Ijnl3QyRdTceFpR/UYUM46/NM/pW3uFhtfvAA5Nh6UA1y5dDV+8o77cM3yNSiEOnQvYgqu0s/p1NxFEvYjGvHUgSUbKAXEx6Ux9Vpx2UKzTORyObG5ybbwxh8/Uaoy1eBnLNaFsUo1jrIxAo0ROBsjMBUYn6wXzN5nqt25mRzD5AYh4S9TNjf7d/38M+6aMg7Wslh7AnFKUwSQCSOuUhHHJuWZHNCF8Jg6IJ7ZGAqfKjhTk7RJAiBKdEZrGv7n9/fg5a3HUO7NodpvICyRPc+JTza0Kkx7AIZzCF/9+s9g3gLg2Wd78J/+8/+FWMvDdNqQcyhPodUh/bpjrFo+H5ddtgpRUIVlUqcaIfQ9mIwwJ8gUG0J6UNOGUIHfbOEm+6kzMobgi0BaCCY2airmXIFwoqoJQoKxq8LXidLGP8Gw+nh8OoE8o+G5I5Jdc3V/pWA8DbYTy8JYDASlMdINCBgd9AwM4sixXlRdgnayyXQrqeLWW1bjk3dfjVmt3Ghms6AubDhfuRokCE0Nh04A3/q7F3DoUAk9R3rhlQPYyCGkx7nITny4lX541SEJ+lGpj8QKXM/V7g3PRe5badYk2542alo56JYjWmoWmhZZZgbVGNwBGsKdt12Kn/vZu8RT3Y+AP/jj72Hf/gFocU50Qo7l4vrNa/C5z24S+YoWhrDpHBOXgbiMZOQ4uve+C3+4B/7IMVjhAPRoEJZZhpWrITLKgFGGbtYkIZQNrGS6qY83oxwcvxnaUBPs4Tkw/WZx8RbLQIO+46E0mirJtibe5A49yCM6srAYUJ9TX3NQ1nPo1bqwfbgVe7xOdGtzUXXaEJPipnUzRT3SoKiA+C2b1+ITm1bBMcmIU47F6oauLAqwq12HTLQiNvhjXxcyEFdwT93XGRBPZ8Ox3cbTBeL1c202355KIjgVED9dJcQZa8SnAuL1srbMk1xd9Yy9Ga9GOIbsQGeFZ1AP7kZoCQ3cuv5afHLzFqxbuFz042zspDk9GxQ4KLzBCLozDeTkRXFMlsIDJBMgNy23AlViGZttDCYwpc0vkwH2yRbFiQvhxMLiQli3GsfYGIHGCJz+CJyKsT7Z3HG6k/FUR3UqUK+kdenMmnXfpcEsajHJwDh9kDn3WcqCLQ27UfK80x+L8+oZk4C4WmaySG9KHVJQomnSrPm1b7yB93fWcGxPAH/YghU4AsTjmCRPDYneg3kLq/ijP3sI+SZg64v9+OVf/TJ0uxm61QLDaBUXDhEBaT5WXzxXnFMoe6AdHkEPJSn0d1ZMd5p9IcnQ9etfKheiHli34bmKmSaBTe/wMPZTUGoJM6xYdGIwFdbCdMmQDYJMAbUUKy2wnbZ/lJuQbU1lLhPbPlPNTlqWJcKIO/ACFg02iGCrfoD9h4+if3hUBfIQBCeAY9fwm7/5CBbMA2ziY2pr5PkmgjgBpT+BBWzbWcJ3H92Gvl4PJTYuHh+EQeafsgvpY/Dh1gZh6iFq5REFRGUcdHFJk7Vc9MzE35YonsnUkxm3naIE+9ByUYg02hoztVOPYdse7r7zcjzy724SRjxgQugrh/Gd7zwNA82IAu4y1LBscSse+Yk7sWJJHhZBeDgIeCdQPfgOju1+E2GpB7nEhYMaLJShaWXArgG2B9q8xboLXXMBjWMeQzNNeAGNBvPCiGOwAHtkNgyvKJiF/4/0iDmmAqB1yqAiKpu4O+LBooGENBKoAKOq3oRerQVH4i5sPZ5Dn7UIJWMWXDMvgF5ZYSogbmgh8qaPBz95Izas6RJzF6qEWIAxwDBTBKRGcnIEch9lKauyG3FefaJndDAT5kWZB+khnloXptKUyfPyjF74JA+ayY7lVAB+pu/5IwXi8pGXT0sGwutCl8mSp/28Ei0c0bJHB2047WqIle3zccuGjbh/y51oN/MwggSJH4HsOYE7W9GzLT6Z7bKVJ9VdSqGUdiQrIJ7uevFzQTtDpo9Z1IqPFwgnG7TJcpX6/z4bi+1ML1bjcY0RaIzAuRmB8xOIj0vrxo9PrarZTEtWXBxU2EknTCMZ2olM+7kZ0bP0rlMCcQINJceguYhKRARGawTir2Pf7gDH94ao9ANOnJNkTfpoM3YdxjGsvtTCf/vKXXDywGuvDOKXf+XLiI08DLsVlkWdeE7IHdNwsWXLOlx22bIUiJPVVBVQVuwoh67UYi+zqhOnL2X5R9Bu6jlURoFDh7qRaC6Wr7gIhSYbruvB93T09w2iuaWI1tYmRCGdO4ATPSXMmtUhxYJuRpIuqdjktHeKTPwYEK8f6wyIKx0t35/6eNoyMjEyMWxUvAiPP/0cwpgSGbU209Zx/twcfv3XH0Jri1RzwkbTbYTyG90y2Y+Jo0MR/umxrXh/XxnDgyGCsoe+7l7AY+CNLfegH9SgGz6WLJmHWnUEJ44fw9DAkAQKMVAp2wUyLEv01MWWVrR3dKFccVGtBEBCFlkRc+R4KckJtQRBNIybb1yFf//I3Zg9h2mqwKGjZXz72z/A4cNlabK1zRgtxQCff+hGbNm4Akn5CIxqN6o976J/35uIho6gQNPAJIAlspMKNNND5NSQ5AJEFoG4D50hPVokMhPq2kPmooCMeB7acAHm8KyUEVcsf0TPcdHHKyAeBwki3xcgbjvKD51QHlYRZbMdB8NWvO+2YvtQE4atefD0FoQsRgzJAVVSHUQwNR+z2208ePeNWLWkRQC2zrRQFjZjGpXMOkcx4jyejwojria7BhAfbwSoE1uPC0MmAnHlYpJhZmr6UicUstWsFRMdJitsN0TRA9bMW4ov3v/jWLd4JQqJauqU5k5Wnzo7mk3ZgsnS41T1p+QlGRAXjC7WUCnsp16Pk58AcfqKp8vWZLF43dw1UyB+su3rs7TkNF6mMQKNEThHI3C2gPip9OZTndrJGPGTyeYyFoh/z8B4EFB/HAsAF9JjTDP8EdjRG9tcVQBTBfpkttsKeGRhP4MjwNf+6mV0HzJwfG+MkeMBHBCIU8dLfXQVmnUMW267CL/4q1fCsumn3Y9f+0//ByiuMJ1WOE47DIPNnZR+VPFr/8tnsfm6edIoxremLGBMlZl5fvOiZP2W6U5FqhxAzoaA8H27XXz9638Jzazhv375V1FoVlrfPe9X8crLb2D5ikXYuGmJMOa9J4Cnn3gZc+fOxU03L8kk4Kktr7qLTuaWMnmZY28kXfDYdEkwSbJ23yHgt3/nz1FzKTspiNOJqXm45qrl+OIXblSOLn4Ex2TDpJKIMt/ITYB9xyv45refwPBIAaMjCYJRF0MnBhCUmVakQTcsBJGHXFHH6rXLMKurDcOlQfT39qE0VIJbqQrBZucc5PJ5dM2Zg+aWVhSb2vDeu+/jyKEeOGYRhmYruSq9bqIQsUXpSg0br16I++7ZhNUXd8JxdFCi//iT2/Ho49vExlACeqIh3H79cjzyqWug972HEzufx+ixd5GPS2jSarASV3TjfGyi1ZBYLqKCi8h2EVq0PPSgaSx81P0mET7U/CcWHN+BMVqEOdQB228FNTNkr/kYFiFGYso4cPwIxAO/AsMykViOSFJ8vRkDaMOeoB173FYcCNpRNmeJNCphgBHl7nxfEooa806ruOLSJbjrE1didpuR3n9k31OZT1qWKxmb2mngzzrnzAuSEZ8wV9YBcbqmZM2aao5MHfemmFxPZy4+W4z4Sd+zPuL+9JM169nkjIkZP+MxRlwmhnEQnqUeSTe7aSCgns1gWpkmWvECDGnSbIoMfHrLXbhr8xYsau2E4UUosIPbZbXK1Ctuv40vOIpmGJuXxvV4qTRFADlvUV1Pgfj/z957wFlVnlvja9fTpzIMQ5EuvTdFOoIiKqKiUdHEmERjTK5pv3hz7/+7X+5N7r0xxZh7jSV2jWKJBVBUEEGkiCJIk16GMsAM0+eUXb/f87x7zzkzzDCgRMH/mfyMwpyy97v3ft/1rmc9a9FnCIbc//F34y3pP0+2+LWGD7KM+VeEnLJfmx2BMzgC/2gg7gPo5od8ukD8BL2iF5NNQNzkKD6SS7Cpmdcjcw7WpZsTvDx4aSCeTn8W2mc/cfNYJfDoU6tx7HAQx/a4qC4zodoqyM/DIbQu10ENHsbcb16Eq64tYdC75J09+L///idYUtAD4rmezpdSn+vx059ehwmTunpe2gKIk2JDuMRRWI5gqoWbje9e4/VM0nHb4OTNpYs3Y9GitzB52ihccdVEIcuQgM0bj+GTdZ9ixKj+GDCwEy9u9XU2lrz1ETdzXj5rFDeC+uCbbYGpcZJtK0+8to1/xeV7uh9Iuy7B4IbCAAxXwpqPDuKpZxfBcSmRktJGJfYPv3b2REyc2B0KRb5bMlRyZxGZMQziDRnYe7Qef3t5MSqqdCQaFMSr6lBbUQOrweJESkkllttFMCqjV99uyCmMcEGbJKeJhjgs8jRXFGHxByAUDjGQVdUgtm3ZhQP7jkCTgpBdDS5JWUldTet7IABFo81CZ1x26XAMHtABipxCMBTAxs1H8eBf34DlhFl/r7u16NMRuHXGEOgHP4R5aAM0qwI5AROK3cDnR+y8JDuwkYBDADyQgBM0YKkExE0xdhJhCbJHt+EQSHZU6JYOPRGDUpnLQFy2dEjE4FNTLVs1EpKmJl4bNjW5ujYM10VKCSOl5aFOiuFAMoLtiRj2m7moDhSjQY5yFYD08nwvUbOtQo5xJnSpAddeOQXD+xUjqJDMl+45cmgRMjQhoU5XQcS+VVQyGL2d44+/OAlxHUgjngnEfTOP1jDY1xaIZ8oNG1lxr1FATBU+R5N+JXuHMlMjs7UPlUwoVSroyJDqTfQoLMEV46fhsrGTELYVL+iHTOtJkkdlKREpxgDa2xdk3luiE9n/7nTiGDHiqkb2SFTCEbsmZpG85qhTBeLN2fLmC2kWiJ9BNJT9qOwIfEUjcKaAeOaGP/NU2losmv++NVKgORBnqYKnFScHFZZMcFOc7y1+jq/EzRjxxnwIj/nzgTjxgUfKgceeWY3jRyM4tttFzREbsilDpSoryTiUagRjZfjZL67FqDEExIAX532EP//v03DVKBSdXFOivOaQY4qi1OPnP5+LCRM6C3UkOZYwCBYgmhrwCKwR0HVI/tFotyj8wpmbMoGPP9qORW+sQOcunXH1nKmI5mosi4k3AKtWbsPhQ2W47IqJyMmlplMTjq3ig+VbUbr/EK67fjoiUQ+IE8ZjSYL4t5DFtPzA+CYljkNpkAQrXZiOhup64NUFq7Fy9W5YNkl2DAR1G0V5Er7/vTno0jEAVSENi8bHT6w93VK0jyFpyo6DVXjh1aWoro+gqsJEvLoBlUerAINAqMLQ35Us5BQE0Lt/dwRiOguWhV2h4GyFxaI4cLIs1pQAg9kdW3ejdHcZZDeAkB7lvjKKrud4P6pu6wbGju2OaVOHYOjAYiiSgWBQx6Gyejz417dwpNyAQcE6chyFyjHMGlaE7vGtaO+WQZcb4FLDJmnGuT9W4g2OIyVhKwnYWgKOZsLRHDgkxHbpziLW3ITpWHDUEECe6Tbln8QgV0WhxCPQrAAkkvc0Il7h7W86nrWoI/zCG7QCVEp5OJgIYne9jgNWLqq1dkgGC5GSAqyPJ/284AxtSIoBRUoiopu46/Yb0bEAbAWp0ebBIiCue/0JPJrp/jxvlNPucl/RhHqGvpaYfna8JJWDQqmaXkor3RWeq15bc6t/KCfDameKEW91/j+TjHimJCXzC5v26oubwrd8JWmJqgm7JipzBQMBWEkDmiOzi0rYkDGgU3fcecO30LuwE3uNR+QAJMsRMcOe3k48xBlMgydREX5BoqnJZ+Lp+6lDnSYgKilSUwNvBDKAeEuLZEuLXxZon6EnKvsx2RE4i0fgTAPxJvPjSWRxmd97Atvtz3G+cUCGIwdPhRnZCqQZNS2HgQ1j8a8LGG8BiIv1RpTgfSBOEvnDR4En/rYG5WUhHNlpI1FJego2yQN567lyOXLbVeDX/3U9uvcUXuyP/vUdPPnU61AC+ZC1GFQtDE54hgFVacAvf3kbLrigmKUdrLn2ZJH+JSXHFM68cL0KhNdQ6bkIwmgA/vrwPHy2dTdumHsdLhzfG9QzaaSINQU+WLEF5RXluGbOJJDhBtscmgo+Wr0Ln23dgemXXITOnXNFiIkHxP2AHwHEfV60pYdLaMTJ/o+cZRKmjP2HGvDcC0uwtzQFx9U5BEeVGzC4bwm+863LEQnSe2hURbMkpV4rmnAGsWQJpcfq8PS8Raipj6Gq0kbl0WpUHa2G4mhQyW3GdWC7BmL5Knr364ZQXsALsxH2hcTmCgcZ0cdF7DHpql0D2Ll1Lw7uOwbXVKDJYb6+mkZjazErHY0BU6YOwMQJA9CnVyFCAQehgISqahOvLdyIlWu2wyaXF6cO+TiKcV1cjM87hpzEHmhyArJswJFMuDJvoZi5h2zClgmMJ+FqNlyV7hPit4WnO7vk0LZMjcD1mHrViACVIbg1CuQ4yW2psVKED9Kmgz6bkkotdlTR2S/8OAqwLx7A7joNh80Q6rQCmKECxEk2RaFD5B3OtoX0YwJSErqaQsf2Ydz1vSsRJkaYVOZ0D9hU3VAhs0WzvzUV7jk+I34uA/H0nCg2bNxnQY2a3P93ekD8VPHbmQbizZ/GL9ysmbb+y4S56a9pZKobHWwJhPt6bQo6EKCYPcJdF7quwzIs2IaFmEZdyBL0ehNzps7E9JEXoUdBRwRthSUs7LRCUcNe8xHfXGQB5H09DzJRA55/Kgcs8AIlbkqykwroCl9EYsibA/FMdrz5wub/+VQv5FmMMbKHlh2B7Ai0MQJnGoi3JjlpfhinB8QztcE+q+hV+wg2kAzCsmCRAwdrSIVEJe2qcQ7eBh4Q59WHtLPpEO8mQNxygENHgCeeXY2yAxoObzfh1IehUpgPhayoJhypDB261OF3f5yDdkUUVAM8+JcFeO75tyDr+SxNIccOYrjJgk/TGvCrX92JYcMKmNDhWG2WH/hJp2KN4dXOY0R9oECSD9sA9u2oxn1/eAAlHUtw+53fQofOMuIpG8GAgj27a7F27RaEIwHMvGI4Qz/2JjeAzzYfxscfr8eQwb0waHAf6EQsMxMu3Fl8/4LGK8obgWb2wQQgKaMeQCAiIUHs/KdlePb5d1BVG4JC5yrVIqgmcOWMizBlfD/oLH/wHPhEcYVTQYmpV4IB1CRdvL5oFbbviuPwwQaUHShHQ02SG2JZSM5ss4m8fA39BveAHpNEA6Jn+85hPrxs23DJWpAi7g3SvUjY+dleHCk9DthkAUga8giSZgqKRmNuoX37MK6aPRYXju2DvDwgoLoI6RYsU8MnGyrx9N/ehElWjGYD8qUKDC2sx6Ti48gz9iISpEbbBJKpeqi6IppPbQOy6sIhMK4YcBULjkJsswVFEsdsy9SkGkJcjsAmHTc0qEYISl0QRrkJpUGCZslc5WcrQao+SDJSUJCAjqQSw+F4AHvrwjiYiqBcyUNCy4Epq7Al0oSTa4zwUCdJmURSJ5hQNXKJMTF6RE/MnjkMGkmIOERKVEEsUhT4eIevsMA8VLnIlKaca09803lYsN7klsLR9o0BwkIIlrkJbaui2NY4nGkg3nz+/4cA8cyTarKQeHsymqhE6c4LtaLBZEBNZRtqgtGQTCS5MTNoy1DqDQw/rw9mT7wEEwePQsCQoDsUEkDPdXrXJ7NnJnWBk7WUWIDYxtDrjPGj7cX3UO3OYSAe0EmDRt/vAXSPzjgVIN7WBcwC9bZGKPv77Aic/SPweYF48/c1P9O25ofTBeLCpzrNhovv89lGAuLUuMmtY563eOPqdZKL0Eg7n50Xypd8cPKkX4YXmlwaDGLDTQLiZcCTz36IA3slHNqegpyIISBRZL0BWTNh4xC69Izjvj/PQSwHSCSABx9YgHkvvAOoudBD+VC0sAC6UgqBQAL/9m+3Y9CgQgGEOZSF1iCR0siMpDf+bGBCVr0M2AlMWzDiEpYs+hgLXl+E8ZPG4PobZyAQEZeL2PhNGw9h06Yd6NGzC0Zd0IsDgUgDS2x56b4qfPD+KnQsKcLYi0YiFJZZ0y6cUgQQ9x1bGjdbmeQ4H5jnO0LH47l/rPiwFPNeXop4MsqaZF2tRX7MxR3fmYNO7cMggw/NA/x8b5K0lJpUFQmG7ZI5CirrXCxbsRNvvLkGFUcTMOPk1U6e5hRsRNckhQ4lYYybNBwfffoBbAK6ZEHIbLlICNWoj4tOwrIyEj1CAAAgAElEQVQxdMAQdOvUC+8vXYP1H22HKkXhODoUNcDaGNNOQtcsjBjWEzfPnY7zewdhmEAsQpr9FAJaAKX7LNz352dQnRBgNupUYkBeLS7uUoUCcy9CFOaEBCTFZG04BRxx+rxKUhRLbBYUm0E5SWsIS1hyEAmKnJfzUGNHQBFALslTnBDUuI74sQYECIRb5DFO7jgizt6CjIQjo87RcTghoSwRxJFEDDVSHur1XBh0XrIgKBnP0JtIg847FIObNINBGZGwg5mXjsaooZ2gk6TXDwWSZPY1z4wN8LENG2TwlT83JWnNgbjrWGy6oWukakgHGfltf740qy0g3to86094nxeItzX/+59/BoB407m5FUlaC5fdnxUEcOYmF8du9EHliFbHhU56cVuGVm/hgj5DcMecW3BebhHUpIMQlXZSIkFM1nSRIsayPNLqUTSwp47yGXjfx5y7nMlOiJpEiRUnBxXySxXAXSxSgkHw/5v+3dqfGwfzJCXms3MFyx5VdgSyI/BFRqAlZvtU/66t720L/Dedm3iGamxQZ8u8DNcAP/iM9KnkMcwR6/TfxEfIZOPqB8g0P6rmM/rZvIATEyY2GaLmSmsAW11TMDy27UzghZc2YvumOOqP6FDMGGSHnLMkmE4dZO0Yho4O4//7tykIhgUQ/98/L8DLf38Xkh5jRlzXc5mwkWUC4nH833+7A0MG57HDimNbLJfkcZcsBqmWRbpVkZBpGgYiQR22SQ2aDvbvPYr/uf8JFBS0w3U3XIF+/UuYNCanDwLi77z9Ierq6jDmguHo3rOgUfNLV6CmysLqlR+jvj6B8eMuQIdOIV7PSL4gFi1/Q+IH+vjXN+PPnqOExdaWpHoHnnt5Ld5f9Rkg57MzjOJUYmDfDvjW3JnIiYmPZebRJm25EGjQ/WN7Aa5UbSGkXlYJ/Oye/8GRQy4kO+oNB4FDcvSox8hRPXDb967EbXd8G/sP7YUS0AVb7FqQab2m+9KyEQ7q+OH3f4Rbbr4cjz2yAq+/9j6SCRrjAHQtLFyA5BT0UArf/ubluGxKbwRkh4EqO9koKWbW64/H8chjr2B7GZF/Aah2LXpGqjCjWy1KnFLkaynAqIYrxVkbTnaIVDBiEE7Qmf4bJlzFZD16ytVRhzxUOZ2w/7iGbaUNqE/oSKVkls7ojoYoHR81h0oqAmoAqkSVf6q8yEgYEqpMCdVSCEklB7acD0uJwVB02DTAqu87T7ILsnQUsguVZEGSAcdJYlD/Lpg7ZxKiQZcbahnv+E2650xGwKlt8vlubtbwQJ76VAkhRYNOVj7ek98cs51M0neyOfhUqpbNq0wtAfq2QD4f7xfXiLe1nJzs9170MtsXkoKEgDhF2Xud5iRboSABVyEffeQjiGsnX4bpo8ahJJwPzXAgG5SWRQ+xxjtuiSySmOz2mje9HbvfBOIvVxb7y9q8i9Q1BbougHjTZE5vTstgyFsC5lkg/kXugex7syNwbozAqQLsk70uc/7guegLJuqc2CzenBFv1qHjySYodttiLamXXijQG6v4eLrzG24yFremFJt3zc4SXO7TOqS8Fe1pxIhTaqRoJqToFQLi8+ZtwPbNCcSPBaFQ+AoxlWRTJyegh49jwtRi3PmjEdADQDIB3P+n1/HKK+9BCeUiEMqHrMS89b4BwWAC//Gr72PgwByP6RZAmNlHmdofCaRqjfIPSnM2EgZCmg4rBcx7fhGWL1+D2777bQwd3pWBnx+82NAAvPL3d5CbF2XGO69Ab2T8yJWFiONPN+zEZ1v2YPyEsejRO8ayI2IHTcOBplOwDx2B2JiQ0lrca5nAR6yKdA+RdCdOUpzH38a2neVwpAhcy0BUa8DUSUNx+aXDoVMIKAfvAIpr8Xk6HFpE9o/i7ylYSNI0VDQAv/w/D2PH9iRgxSBbQj9PQNyV6nDh2J74zu2z8OOf/whbt2+GHNART8ZFrofjcDWcsKUiOfjne/4VMy+bjqefXo7XXl2JZELnoCFdD7HWgsB2SdcgvnvblRjVvz1CiomQTuFItGswYNRVY//mzXj/g03YcEBGSsph3/d2bhmmdqpGr8Ax5Lk1CLg1kJU4oFiwiYgjXo804yz5oCqDA9NJwVRDSOrtUOWW4N319dh2UEatkQdHyoOkhODaMoIUuJQy2OecSEGFZCZcrBA9GiQ7sbUwkmoQlkJVFtKY6xxfT5sxKvezcgzkBkIAnnzraTwo/CgBXXcwfeoozJg8AAGVNPVio5UJDJuDxLNzlv08QNwLy2KTRoulKaRoaIk8bX7ObYHik83HLVUvvxZAXLAWYiZnRtwi2yDRsOEPKumqKFWTSzxxG8O6nI9ZE6Zh3KARCJoSJGrs5G5ilScJTdLYmoeaSOjiUKlLTNKZncOiS1y0NFDns8RAnFnxxoUlzQQ1X+xac0r5vDuvs/MByR5VdgSyI5A5Ai0x1KcLzjM/L3Ph+LwjfeLcxPC+CRueuUCL7wQsU9gZipwfn00SQJwheaO0oTl4E4C9CZ77vAd/Bt+Xrq82BeIEfuh3JIX+bHscz81bz0A8UR6C7pDPMy3qhCKTCEWrcPU3+uGa67uz1CSVBP5032t49dVlUMMFCEUKYTsBYQvoxhEOJ/GbX9+Bfv1i7NZAvoUCiNMQiRAfYohliRxGJKHfJcmDJaPiiIE//fFBZs1/9osfIa9QHCcpEKhJs7LSxeuvLUT3Hp1x4dhh0IOCEfW8B0AKj/37KrFk8QcYM2YUBg0t4e8i0EZWlQTECbz5aZ4kRmgRiBMJpsgcB3+8Bvj9n5/H8Rqy+SWnEgPndQji2lmT0L9Pgae7FWupTuw1pXmS4xiZJpAXOUtqSL6hoN4Cfv3fz+OTdRUwEkHILM2gdxLJVo/xE/vi9u/PxHPznsPfXngGdfGkELlTwx0dEzVtGil07NAO//Wb32LQoP546slleOml5XCcKCQEoMgBBrfEsA+/sDO++51Z6NxOQ0SzEVKFBEVWbCSOl2HjssUor0ji/c/q0SDlwZFV5DjluLCwEsPbJZFrHkFMroYi1XCokkXgl6oTsgWJrAK5wuFwMI+hF+JAqgDr98lYvyeA48n2sCl0xw0jRRhG0SA7OqdoMlCjygyF+JBNMwnsSedPBhKaJqLoZZKd6HAljcdOEjsd/j4eErrdHEnIdbiC70DTTNz2rdno1yPE90JLP+cGED/dSUDgMtLnc5gTkamcqOklsmb0QbR0/s2B+BclQng2zMzQySBWTvb3J6wlXyUjLmJsqevZhUr/tqkJQvybSqWNP7YLN2EhVwoi39UxptcgzL3ianQvLIFq2Jy6qVPqlEmfo3B5kNwByIuUNOdUT6MGUf+HLiKTBRTuQ6UwikfVaIet8c5SeG/SJOb1358iI36yW6otLejp3o7Z12dHIDsCX94ItDVht7UJb+v9n/dMWgbifkO6FynOSY9iPvMlKBTBTjpYIUtIWxmmNZWNs2UzFvXsBeJ0ZEKa4jJTS9Qi67U9acrWbQkBxDfFGYhrLklTaI43OAwmp7Ae371rLC4cl8NAnLTYJE35+9+JEc9HKNwOhiVkPATEYzED//Wfd+D886OCwHHJ29mzKWRbPweKJiOVJFWw6nmMOzDiLjZ+Uopnn3kBF0+fgEtnjoUWZNLaYzWBfftq8M47izF8xEAMGdqXpS9C50sLF6e6oL7Wxt9ffgN9+56PC8b29eQoQq/twZXGJj0/UagpOPHMC8i0z6Ygnzj+/PCLMKiB1SVnEhMTLuiDGdNGIhYiZtZr9iTCi3XitNkge0YK9vFC9Fwbpkuss4QHHlqEFe/vQ12NxBZ+GklYnBQkuR5Tpw7E7d+fgbr6Ovz3vb/BitUfcxImYQGNiDHZRV40hMkTL8Ld//RTRCI6HntsKV59dTUsKwzTlBEORrky4KAWl84agptumoLcEBDVqXGRyHcadwsNR/Zh85L5sAwFy7fVodyMoQFB5KpJ9A0cwqSeOgqS+5ArHYeMKg+Iq7AoDVMjiYrNLDS5qNDfxZV8bK+O4r0NtTiW6Ia41A221hEJh3zYCXfoiNcTrqBNG7H3VHUJwDbF/SHJMuvhOdPEdzpi2x2ZZSu04yI2XPwV2fPJUDjSnjYEJmQ5ifPP74Dv3DoD+RERV98S6DyZfeXnnW++2velSQHOoIEDXRW2hZl4MXNObA0Mn8nzOF0g3tJ3f6XSFGbDZZkfPl+aQsSCkKgIIE4+4+SfSUlUEejsoNIxmIuZYyfj0gsnoF0gBs2CsDQ0HLgWNbSoXuysr4fzXFp87bdXEmatH4ixEI0R5Nii0k66idVhesfTnP06ncU1C8TP5K2f/azsCHy5I9DWs36mgHhrTUWtnW3L1ToPhnka8cx5y2fEhT7cZUtDP23Pb+o7cVH3F8AMmcupVZS/tIvkH45QLZNkgsCy1zjJzYjAth0pzJv3KbZvbkDDUQ2KRQmNdE4mZC2Bjl0d3P2LSejVR8gsiBF/5KE38dzzb0MJFiIcKYJhEftGn51Abq6J//6v29GrJzG0wjWFQbCQXDPbaZpJhEIheOQxM7jbtx7Gy/OWcFXittuvR5euIU5KpNeTPJI04p+s24X16zdg4qQL0Pv8zqIIwRpwsRGiWHqSg7zy8mLEYlHMmHmhJzMRzDmZEQi5gi9N8dbTJs4pXnaGJKEhCaxcuw8vL3gfNgIM+MO6hRuvnYKRgztCcmwENJK7CFcTv3JMFWe+pxwR7kPvM12JPcVf+PvHWLhwA8qPmICVBuKy0oBLLxmK790+jTcYO3ftwYpV67F02QeorK5G1y4dMXxwXwzo2xOdOrZHt649uUn11VfX4/HHFyGVDEDXYzAMcjqRoQUSuPnbk3DZZUMRIhAue//Q8TgmzGP7se2tFxhDbDoiY2e1igonBwHZQom7F9P7R9HR3IM89ygkVLMriqPpMGnjo5L9JNkFmlACElJOEg1SEMfdImw/pqPa6QkpMgDFXcfAUiiGHjheVYfy8jocOVqNsrLjqKlNIBgQoTyWQWNOrLcqbES9fS2569CTKEyxqcogwKXAIvCSxIkwtNC+KIDpl47E8KGdEaKXZ/S1ZT5wdB9w7+7X4idD0eBnvRAQ99xSMufNMwnEW1M/ZA7p1wKIN87nJEkhT1Iuw9C/Rde7iCemspYK8leitM1wCugYysN3r70JFw0aDiVhs5MK+Y5zrZUmKmokYa2j+AZixH2nFjFn+sIYUknSBEgWOOSeQoxHU614VprytXiSsyeRHYHPPQL/CCB+KpvzU/3eEyUyQp5yomuAb+EquFXDtBs9rjM14E3BeLqaKAbwLBGGZ1zNpkCcQI0QutP/CIwQEN++w8QLL3rNmkdlKGaY3SPIAcVV6jFgaBR33zMG7TsKqSQlXj726GI8/vhrkPV2iMSK4UD0EgkgbuDe396O7t0IZAnw7dvH0dczweSBIT4OasI0gL+/+DaWvLUG1865BpfMHMhMOPUrKax1lVBX52DVqg0oKzuCCZNG4byuRbBIPUMacoVsFU0ossY2hsuWfoSqqipcM2c6FzaoQdEwKOiOgByBPh+JiQ1Cc00RX2dFxqGjLl5/cyU+2VIKh6U0BtoX6vjOzTPRrWOYEyCpam0TEM9IoiYAyZ8qfPF4jeWUTQl4f1UpnnvufZTurYWdkqEpGhzXgKLWY+ZlI/C9701BQBdLdvlxC3997Fl8unETpk6ZgFtunAXbjCM3FuLzIBeU115bh+eeW4bqatpsBDlxk4B4JGrh9rsuxQUXdkc0JFQdpC/nqD/bhFpbhtJ3X0C8qhoHkzn45JCBw3YRB/G0kw5hUu8A+sj7ke8chuRWQyaNuKrDcklGk2JGnDXbqgtTSsFQgjACxaiwi5EMDUJxzyko7jKGLQlpA5K0RKPvwcO1+MuDf8WOXfugByKIRQsR0HJZVkNMOfW1ikoFoW1XJGZ6FpwkF6J7hqRONKYsG5cM6IEUrr56Mi4a3x0BykChzZ9HMPoMuP/sfh0YcXEu6ftW4DYRAEmyK+q7EJvT9E9rQNzHff4rm0sD25qPW5Mmni4Qb0mS+JUy4v6kzo8yOxUROy2AOJWxhG0PpYmRwwk93TZy5QDCpBevN1krPmf65SjSowglgZCjkIsnTNOCTTOp53cq0jWFpSF/F++UxQ6Lvo9/76czqeQrrrJWXVw4UdLNHLzWdkltXcjPjQKyb8yOQHYEvtIRaAkQtzQnZE72pzJBt3VSnx+IC7IhE1Cn5y3xrTQDkpMhyVNIT8zANd2p2QLMbVzC2jrsL/33rQFxmvMJ8JAGevtOEy++tBk7NsfRcESGZAY9uUQcjlSFsZM64gc/G4KcfAGPiEx+9pkVeOCB5+GqghGXKUGRV6YkA/Hf/+776No10uhqwb2GjQCcxlRm3T2bANhgdvjxR5/D4UPH8LOf/xO69SJtsGgvpUWIlrm6OhMfrFjHvVIXXDQU+QUR5pMIaBMYN02TdecExLd9VorNm7fgkksnIz8/yK/xNeLNNeEt9QXT+mZDwadbKvDy/OUorybQqUJyGjCof2fccPVEFERlaNR8yhY7FNcuaFoWybBlJDHwovpALhY2ZBiSjO276/Dkk4ux7bOjSNUTkKT3muy/PuvK0fjObRNFcyaA6jrg4b8+j8+27cDE8RfilrnT2SqR1mnyYCew/sor6/Dss0tRVQVoWoSBOIXX5OYDd941EwMGlLBUgZADf6yVQli1EU0cRf36xag6tB8VdgwbDtvY1lCAlKwhKldgZEcbIyNlaO8eguJWc2olNfe65Bcup9hLnLxTbLYxtGBKGpJyLurULlA6TkRBt0lwla4w3ChryymQiZ6rHbsO4A/3/Qlbtm2HpKqIxQqRn9sJupYDnRJa5RBcRxUSKpKlkFzFc7vhHg02w1SgqwTKSZLSgN69C3Dd9dNw3nkx6Cr1G9C5knWfv9FqWabypT+QZ+gLBf7y5ivPhprmKE5GZ/28D9Q/HxA/ncNsri/35/q25vmW3tf8e79aIE5NzZ5GnBhsizs+aAJ0oHHyG+3AXSi6hngqyeb+mgmEqPGjwURJOA/fvHIOLuo/DMVqDCox41D5BqbPo7Qtv0mTGjh5h+iPgLez4tJPIxgnqylZaMX5xhZgvTnAzgLx07l9s6/NjsC5PwItsSFtge625CqnMiqtTf6NkLiV/pXMY6P/bokkoNmNsJVhUty2YM8F6eDFjTdGpJ/bjLgPxLftMPDSS1uxc3Mc9UfJHCPEskfLrgPU47jkyj64/Ud9wGYcZCPiyJj/2sf4/R+fhOnmIhhqB1WnRMc0EP/D73+A884j828hCSH+hj3EmQknkMoeeI0M+7NPLcKHqz/B4CH9cecPZwtPE9IBM/FD/VJA+bEGvPfuSvQ+vxcGDunB/uAESpNJYrrptdT4J6Qghw7WYcWKlRg5chh69Czm60msOOmLRbMmi9dFlbj5ZeT7ggrNEpat2oXX31wNW4oKosquwbRJw3HZtMEIKULCSQen6TpruRmECz0pHw9jdPpL9t+WmRk+WgE8+PBCbNxwEA21JGRW4DgGgoEErrpyJG779mTR5Ep2jHX02hexYcNmzLh0Mm74xmTWoauURGlLLN15/fUNePrppSgvJ8u6MFRVOMkUtlPxgx9eie7d82GlUsIvR1Eg20kEnQaE6w8iULoex/ZsRx3C2FUbwOojQRihfMCpQt+8OCYUHEcn6TACqIQiJ2BSTYXCe6QkoFKTJoX3SJA0GQ22BkMthlo0BMGukxFXusJy2/PYEYBPWSYi0TDWrV+Hvzz0F+w7UAqHWH12lolCU6PIz22PwvwOCGg5gKtDgg7XFTJdbyAFLiErZoUIwyRKSqK4665voF07FaEQ6dZNyC6RhuQY4nton8qscm68hrCbb9whSA+yZBU6ewLiGrv4pIF4uhLgk6ieGqKFZsrPQ5qeWHU8cdNzqvP1WQXE2ZPUi2C16EYXwZg8D1BYj18ApZuTfkcAmxxUdLIqNRyEDGDcgBG4YdoV6Nf+PASSLiKyzh6kDMKpcYYmRb8A5AFxGixmxz3GyA/BoImNmjZZokKMOv+kZ6/WLnRbt/XnuehtfWb299kRyI7AlzsCJ5tkTwa622K1T5iUMzIM2jrDk5VX2/pelv5RodFyQHaGHPDiNRv6Oufmc6D489ksTRHkCbtReLQtcYYEHj/ZUIuF8/eyRjxeLkExQ8w4OqiDoxzGnLkjMPfb3aHqDi9GRMYsfXcX7vnl7wC1PVQtD1ogIjylrQYUFDj43b13onOnCGudab0XloEkSRF2LZKrwLVJdklseBx//tMT7At9+awpGDWmFxHM3LTH/+8Iu8U9u49i3cefsi1hSScCxl5iJ2N1T2pCyNQFaqptBuIFBfkYOWoQgxP/8viyEX8NE0C86bWj9TZuSJj3yiqs27gfhqUzyxgNmbj8kgsx4YJuzDCTjaAoJHtOZx7Ap4Y5vlfI7YM+3vMkTwGsO3/okcVYs2Yn6qrpzeQiYkJCFb79ram4/roLodBCDxk1tcBDD/8dmzZ9hosvHo+b504UkeX8+aIFd+HCjXj8sXdQWUV9YHQdSLZhoE/fEtxy63QUFQVB/j/EH5NJQxAGonY1QtWlqFq3BG7dcdh6BPsSQaw4pKJazeOQnkIcw7SSBvTQjiJHKocu1cMhmYhiw5YTnKbpkPZfD6DOAJJqEbSiUZAKBkMuHIgkimC7OexPTj1tJDExrQYYZhwP/OUBLF/5PjPq5IhClQNFJkcVBQEtgpLiHtDVXIRDhTCSRARScydpwWVYdhKqTLaFFoo7RDB+3FBMnzaMmWCykmTXGk7IFaTlufiTZrubHr3X0SAwGrtAiWeEnknaZJF3OPdMe8+b/+7W1Av+79uaE/kJaTaWzQF45p+bSvia2tG2xpS3dJ2+UkacgDhVV7hEqpCJvgDidHIiNVNsDnmj7TWpkCRNIYbBdBA0XRRIIVw6agKumzID7dQIAqaMvHAEpu2IUhqBbvZ88jTiHmMhery9uZoBOXUnE5ugMBDX/KbNjPs7C8TPxUc9e8zZETgzI/B5gThv57+gX3hrZ/BFgTjNt8yIWz4j7mlWG5t3mpIRZz0QZ1ToB3p75K4jMRBf90kdXnt1J3ZtSSBVpTAjzo1ESh3U8GHcevskzJxdxGCWQndoPVi9uhQ//slvGIgraq4HxCW4dgPaFQK/u/cudOwYgEoAuPGHWDpHyCHZy1xCKg68u3gtnn/uVVx77WxcevloljCQ7IEWOXa1ITNdE1j74WfYv78UMy+fjmiOqOQKgOD3PNGiKNxZqKH0gxVrUVtbi/HjL0JR+xDLIgJBIVFJM+I+Y5pe0LgiQrC4zsZzL7+P7bvLYZFUwjbQt0chZs0cj26dg0KD7G0WfLthof0gyaf3uZIA4hIhZhkwGeADTz2zHEuXbkJNFW1eVMgy9X/V4LZbp2LONWPYFYRGqZaA+EOvYtPmbbj44osw96YJQnpAjj8kTQEwf/56PPH4YlTXyFC1CDfGOnYdLpkxBjOvuAA5OTJkIt54x+BAN+uQZ1bC2LcJtZtWwag8gkhBAWoC7bG6PIC9iQBSioqoU4GJRXXoH6tEPsqgO9VwXQtQbVhyClKQkjBtxKHCCbWHlNsHeocJQO4A1Mt5sOQcuG5Q+NazLz9tHuLsELN//z488fTT2FW6H/WJJGrqGnizSz7nOdE8tCvshBHDxiGo5+PQweM4XlHHmzHTSiIS0VDULobu3YoxbFgfjBzRlfsMFNlGMKBwOiujUU86e2Zmua/mUzLBLasYhOeqkATzZkxIVAiEk2qBwxe52HOiaiFTsdAaqD7VszyZJNn/XVvSlFOZ/88KIE4HahIQZ9spMUQMxKmJ2OOkhY6OJkf2hYJsu1BNF2FTQpdoO8yZPAOXjB6PkCEhRwvBTBis/+OYXGLHvWYa+mzqKGcgzrUfseKIiVA015A0hZKauDs+gxH3L15r0pTmvz/Vi519XXYEsiNw9o/AmQbizUF0WyPQ0uvPBBBnnTg1bTLZ6klTzlkgLgCiv45Q5ZNcSIjw/3hdPV6ctxV7t6dg14oocjYVUaqQ36EKd/10JkaMIRtbwDLE1L9ly3HccecvYbntoGr5LE2h6HoZSRQWAH/8w90o6UChMj5rJKQgPphwLFJg6yg/4uAvDzyK2toafPf2W9Dj/PYIRejYLCiq6GuiLAwjAbz55goGgrOumswpj8JPNxOI05+F1IRA28cffYZNm7Zg3LiLcH6fEpaJUCCRYOf9H79xV0hgeIzoMxRgd2kt5r3yPo6UJxkUKzBw2ZQRmDi2N4Kal6TJBQamxMT5edpuloEyWSaaC2UaT2rYlICkA7z8ykeYv2ANqo5LME0FikyWc7W4/dvTcdWsESzLofcyI/7Qa9i4aSumTxuPm24az9IUtuYjos4laco6PPXUu6ipUaBqMQb1cKtw+/evw5ixvRAkC0jyUocL1bURNevhHNiKxK6NMPZtQ0XpLnTu0Q3xSHusq4lg43EHDVoMAacaw2LHMLxDEgXuQQTtSg4sIg9yV7WQkmyk9AAalCiQ1wOB4pGIdpyMerk9EkoArkLSEtpwiQ0SVRRkmfzsbZYHHThUhk82bsGixe/i0JFj6NChPQrzIujVowdGjRiNQQOH8fXcsnk/Plq7EXW1DQgEdRS3z8eAQT3Qu2cnhMMqgjpJdcQ1N1MGwhGdN9HssnKOMuKZINXfNIpnxwPZjQmxQm5EmIxY8aan21RzdapA/PPMv82P91QY8daaPDPn+68ciJM0hX5ImkJAnAE36cIJhLObj6f3EXNPummStFM2EIWOYAroU9QZd1x3M/p16IaIo0ElhidlQefYe2oCJYsl8hSnbnJF9GryZ3o7KgbjollU85I2KXHT99892c4oC8DbghDZ32dH4NwegTOlET/VzfypjtYXA+KCZiWQSuwpyVOoMY7mx9fHUHoAACAASURBVKaBPf5C58k9zmZpineoAoiLUnbKEPDx44/ieObp9di3w4SSjECxKbTGhauUo9cgBz/48XR07Q7BbnuW3Xv2NODb3/kZEmYu9EA7KGqYQaimWCjId3Df7+9Ghw6eBzjztqLFThgEkFOKA8eUsXzpVg7ouWLWxRgxqj8KiymhxxE9UIoC06S1R2EJx+uvvYOOnQsxZeoIgZk9aQrfEx5xRNeJ8YoD7NxxCCveX42hw4Zg2PDeLJ0hFtFPW/RWOq8q4zsYkHxHYu3zBx/uxqJ3N6CuQZBR5Bn+3ZuvRLdOQSEPaZLfROeYbqDzDlC0R1JokaecIb9tw5XwxlubMO+FpaiskGGa5ErmIKDW4a7vzcBlM4bAlSlWTwDxhx9+FRs3foZp08Zh7twJ0DjcRwB7Ury8Pv8TBuK1tUSSRdhSUNeq8a//5070H5jP8iBSBOmui4BlIpiqwdFVi1G3cyNyUvVIVJfDoAtbdB7Kwl2xan89KpAHzU2gV/AgRnexUCSVImQdgy7RxsiGqzhIqRrqlDDMWEd06D8RasFAOIG+MLV2aKDPo1Ajut7UWOoIlxN6L9179Ew5kor6hIVXFyzCe8tXYeqUSRh34VDkxoLIyclhTEMJ7akUUF1lIpkwoXBF3kL74gh/XihAm2UvnVTI8GHQ5s27QOcyEM/cLLK0xA8k8zTh7GInC9vQtkA4PyIZfTMnY8Q/D1veHAeeLhBv7Tp9pUCcbTNFvzgHMNDemOdRlpOIOUcEJHiuKRyn600r9BobiFCUbE0c4ZSEuZfNxnUXX46YpSJCgQQUMmA5IqmLGj8pfpeSOskjlKQrYtsliHGvzCG8WkXSpq6TgE80ozTZvTRrkMoC8VOFDdnXZUfg3ByBlqQlbW3OT6YRbKuqdrJRyjwWoelOM0Kn8p0+MGMCjxviTweI81J31unE/RHw3PSE7S3N3ZQa6bHbH30Ux2OPfoRDe1xoRhSypYJ01K5ShqmXF+OmW0cgr0CAHJ95PFxmMRA/Xq0hGGoPhd06yE7XZEb8D/f+iIG40HqngTi7cdH4WkDFURNPP/4qDh48gJ//8+0o6RJlBt2wUlBUatIT0iWq9paV2nj77SUYOrwXhgzt6WUt+YYB6TIFX3NitB3gSFkt3nxjMXr37o2x4wYzG04OZKKim+51EvdJUyBOrPXzf1+BTz8rg2XLcMwEzivJwd3fn4Wg6l3pJkCcwLon//AcYmhNZSBOklGfWJNsWJKCJe9tw7N/W4yjR4gPo+ZKC0GtHnffeTmmXTyAgS65rAhpyivYvJk04uNw800T+RqIsBo2nMHr8z/GU08tQW2tBlWNsrVgIFCF++//V3Tp6gFg10HQsaBTSePAbuxeuhCh+gqErRQcM4Vt+/Yg0rUPksX9sLo0joOpXCiKi07qAYzuaqNE3YeIU4aAlOKL56oaah0dVl43RM4biqJ+44FgJzhuAUyEkBC5UZzQzSmfLlkqpg0gqNcsSRtBCXjz7TVYuHApZl15OaZPGczSGz/ESbjdWFyJp40jNbGKZljh6sb3B7XMWlRREA4rpCOn/o6vgzTFn5PE7CKkwr7RBs1xJBlOg/CmDLg/V7YkHT4dIC6gZ8uf3dJ8fKrSlNbm5yaY8qtM1hScRfrEGz1vvY0/T/d+U6Xf++1p09giypUgORLCkga53kTvgk64cdqVmD58HAJJC5rhQqcZz6ZOWwkW2z4pUHUNKdsWg85A2yvtuI7o0qXSlip8xUkr3vh7b+RaWkS/HjvScxMkZY86OwL/6BFoC4j7TAw3F/mBE61s2JuzNqd67C0dw+kA8UzmiedeBljUFObCsmxuKPSbv5oy4mKmbkaTn1VgvDkQt0WnJK8fliWaJT9cU4+/PvwhjhxQEDBjkG2Fw1vkwBHc9sMRmHppCYLkTsiezYJtrjhO1nj/gj37EwiFSxiI00crsska8T/c+0OUdPQQoyeQFoy46Ksk3/D1H5Xi0YefwcRJF+EbN0+CI9nQggrLUqjJkeQLwglFwtZPK/DJug0YP2kwevZuLySwpDdvlHZnbIK8k66psvHSi6+jpKQEk6ZciEhUXBqu8BI9zj/ivmT7ESFMYQAcN4E/PfgqDpUnIcsqgpqNkYO644arx/C6yesv/+OBcpKFNgPitFtg7bgrgSTv9DUm+Y7IGlZ/tB9PPv0W9u1JwnHI+9tESK/Hz390FSZO6Ato4jgEI/4yNm/ahmkXX4Sb507m6Ha/N5Xw5usLPsQTTy5haQpZAEqygVCoCk89/Svk5YhUVZKUhEhIXV+DqrUrUbttPULJWihmAlpAw6GqalQiCHTqhx11AWytDDDlXySVYVRXB+dpe5BDOnHE2Wfc1qOoQQ6K+09Gbu8xsMKdkEIUQS2GpEHJm7poM3AJWxBy0Fji5cuX2c6SroUEvLZgFRbMX4Y518zGjKn9xDWRJajkpW6Tn7/NoYIkKaKgLQKfZM9IZGT639TIKSGVMgUb7tmNnuv4Q8ybnuzJ64eg0fT14Cr5qntVruYsdEtAvHmDZXOQfbLxag2MN8d9XxsgLphwIUfxGXAC1018ljzvbwLsvoZIeK6KiZIM7yXDhZZyUCiFMPq8/vjuVTegUzAXhYEoZNuBnaIABEoFo4hYGZKqIGmJsg6VJoWPuF8SoQZPMfHRjjQUDIiAnwxWPAvETxU6ZF+XHYGvxwi0Njm3tChkAvFTndQ/7ygJ2zJfMtK047/l707LTMSyJ/OiT0CckyiF2PlEzO3BN/ELHxV+9U4NNH+L5kxxLJmMOIkeRN+ezMmWKz+oxl8fXouKwwGEnBxIFs3rBrTIEfzLf87AwOFkW+ulRnr7jvo48JOf/hbrNx1FKFQCmXTC3KtkoKidhD/87gfo0IGSEuk4OBtRyFNocG0ZB/Yk8MyTL6L82DH80923o1ffHDisixZJigTEfZBQU2Xg49V7cPx4JSZNHYKSTjHv82g9atxqpEXj3nUyUsD8197j9W3chJHoUJLL8hphX+hXc5sDcReWK6HsOHD/g39DvUFyDwUlRWFcPv0CDOpdAJUSJTnPQ+SV8gaFq9jUiOrBexp/Cs+je8mRoJEvAlVYYLB2+rNdNXjsiTfw6YajcEmT7xqIhhK45+6rMHZsH0h6Gog/8sjL2LRpK6ZNJSA+laUpvLchRlwC5i9Yi8efeAdVVcSQxqAoJko6S3j4oR8jpFGITwqybUK3kjB2fIbD69YAFYcQtOIIBxU0pFKIKzrUovNQ2GcUFm3Yh3VlNlK2i3z7OEaUOOgTLkU+DkNTEiDnl2SwCNGuw5B//kSgoAdsLRdJW4bkOFC1IExyxGEbZpHo6vrVgcbxEXsf1rgvXI23F63G7Ctn4pLJfYQPOCeL+9UbCRZ3CYt7iDZGBI6EO4jwjydysLFKTyoC1th+9c/h552/0gDZB+JCBUGYSzikiE9OZ0j5RIf/jRnNxy0QIK1VCM/UxuVrIU1hIE6lQW8CpYebWW5vjBs5mIz7zPcCp0lHgHMFdtJATAkhbMpo54bwzZnXYtKgkSgKxKBZLuxEihs3iaegi0woO2lTk4wiJm5vJ8ZpTb5VjpfoFA5lAnFvmm2B6TpTF/aL3NDZ92ZHIDsC/5gRaB2Ii017eory/JpFIoewdms8pEbPCeGu0Aiim7eE+3Z1mYtMOiExk50WrIxYuPn/W/DMbToiHiDzQDixnSnDYtcUYYMm5AxN7QszPyEtj/jHjPTpfKrXFCmoFHH+fp8XE7SCniX7OyMJrFhejUcfWYvqo0EE3BjriSElEMo5hv/+81U4r6cAfbT4U3w8gXJyW7nnl/+LlWv2IxAsgaIKz3DJTaJ9kYTf3fsDFBcTs040qOdSQpIRUiqYMub//UMsW/oB+g/oibm3XIX8QgHMSN+raiobB6iajFTKwaEDlfhw5TZoqoaJU4egoDDoUcK++4nPhnvdm2TTR+YeCrD8vc04UFqK4SMGok+/80STJ8PjNBAXRQ2v4M+sNfDJluN4Zt5CSGqMX9+rewFuvn4KQkoKOSE6PrYwYLLM478ELPfua65MqwrbRRIQJ0acgLgNE66i4dAxC48+Nh+rV+2HTS41roWcSBK/+OlsjBndEzJ5dBMjToE+j7zkNWuOw803EhC3RdXCc01b+OYGPPb4W6iosCEr1DRrYtjwjviPX81FRAOCUhKSUQc5UYtD772L1IG9iJkJyHYClmSxQ4qdW4SS/iMR7DUUKz/ZhbfWl6K2wUAkVYWhxS76xw4gXzoKXbVgakEEugxEQc8xkIoHw3RjSMoaZF2HbYoKgiRrIsyJ7wrbaxIWFQKfFSd9u6PQRmIN3lz4AQPxmdP6QSV7RB5YkYIqfCjIdtlr96WxJzzUKHXhrCW+d2jTJCopAqmeqz7ifmCiqNiI+5wAuKaSJjxjLmgUTqSJBHHeXoWnBXneqYDk05ltWnrtqXzHWS9Naa7GaVx2Mn/RymavcTmgXaFJnqEqlKSNkK2gZ1FnXD/9SoztNxQxS0FM0uAmDXZQoRIQ3bUUJ8yf0Rihmp5oxFcKy8OATno00pX7pRH/cvgLWsYS3IL/ZBagf9FbPfv+7AicPSOQOanSwuG4FlQRzyvScQi0kO+xpLC7hueuxYupnxrMjCkTAlQRpAZJohR8L2Bh1cVpeRlsJoMqX+PLMxfNYzRLCedk3+orPVKNvnLirxolfk0n1BSV1/2XihdmSGvO9pAQn6rxfG/9k/c2ODyqiswWfyQZXvpOFZ5+dC3qqyOQHdGICNShXYd6/O5/rkBRSWMeDV8rcluh5eL39/0N8xdugqy1RzCcA8c24Zq16Fii4/e/vxtFRRIz0K5jMUOpqxrMFFBxLIEH7n8elZXV+P4Pb0LvPsVsK+g4FlsVsquuV3mllMytW/bik48/Q/fu3TByTF+EIzIk2fSaNTMMwjMeB7p2dEV3bS/Hx2vXoUuXjqwTVwO0iTAgQWPJBJ0P6YuJiKLiB4FDks6/+vYGrP1kByxDgSY7uPCC3rji0qFQXQvhgAKHvt5T6/Kq6JkbNG58PM7eL2RT5Ly4n+k7JNTFgRdfWoZXX/kEyYQOTZGQGzPxkx9fgfHjejIHRsdS3QA8+Mg8bNq8HRdPGYtvzp0GnRhui1IUdZA5yAdrSvH7Pz6PYxUGVC3E1Ywpkwfhn39+BQISELDrIacqYO3bgd3LliGWaEAORPBNIiijStYR7TUEnUZNAELtUJnS8PLitdi+fS+0ZC26hGowqnMNcqXjPGaFXXqjoP8FQE5XIFCCFEKc2M2NwHTg3qbVhwsCMbMoCnB5J8QAne4jsl9+c9GHWLhgOWbPuhyXTO0PVSVpileA8t0jPDkVNfryyDcHSRnjfXYw4V9kYy6eX1+SQpsRkgI3asEznO7ELX/CYDRpzGx8/Ftp1jwVQHy6K83XAoif7kk3fz0z6o4DjXampgPFIsmZhLCrYcKQUbhl5rXoFMhFzJY5AEgjiyHawVOKJzduphkkBszepNa4VJEzC/mKk15cJ614xjLHLLpYuJrfAF/0vLLvz45AdgTO3hFIT+ie0pYb8/xFQkg7bFphCfzYLjRVAHICabTI0A/NW6zhpY60jAVdcLuC1nW44U7znDI8dtfj3iTymOKP8vztvLJsxgzlGzxnLGFeNLkHvGnttwhs+lOZ9+a0tOZcAOIe6ysGo3FK9q8RBbtQCl+iDnju6d146/W9SNbH4NjEZlqQ5Vr0OF/Gr387laPt6Zr57CKPiwQ8/uTbeOzJpVC0YiiUrOnaCCrUrOnivj/9GAWFQq5Bce9sCmBKkF0ZH67eiaefeg19+p2PG2+ZgaJinaUH7C8u6fw9BEKJ1CR5ydoPt2D7tj0YOXI4+vbvJFI0VbLBo8PQm6qCvFM1LBcBTULFEQMrV6zmQLppl4yFSuQz3SMOuW+IZE+XvozvTbEBqEkCj89bjH0HKiFZGsI6MPOy0Rg9vDM5ZkOl82lsPvSCVXiZJDAqKHIhBfI6vfiv0hUavr9c4K23N+P+P82HIuVDVxWEgnH87GezMWJEV7YoJDXU8VrggYeew+bNO3HJ9Am4+abJCCgWNFeBkXJhujK2ba/Gf9/7FPbuPw5Z1RAMALfePBPXXzMcIQLiVhWco9tRvvljNOzYiTy69kYKhgTUhYOQO3VDp9GTIRV0gpJThNqUjA07jmLevFcRVRVEnaMY3iWOklwLRYXF6NJ7IKSi7nAChbCQC4tGhTzfPaFOWq7qSblYZiuuFwFx2sAwkCavfpsY8ZVYtGgFrp59JaZP7c9OKUIRkK6UifcKNl2AcU9v3mw6zLzdv9qZ8osCcdH4y1Jgdp8R0hRRt/Ek8Cc5wZPJhJvrxJtXNc8ESXq6QFyc04ns8lfrmnIG7iBqeNFpsTId6JIKXVZh1sbRIZzHLiqTB4xEkRJG0HARUnQvElUwUgTG033lvheneCh4gL0dGYFwYsYzSyViF+c/Jt5/ncNenmfgUmQ/IjsC/78YAX9C9yr9DKp5g0/9Kh7zTM4SihdGQYDE9rSjYl2m6A8qyBNoEbZvNOn4xDrZrPJU7TViCXTIBbrmy3Ha3tXbCDRfmNKLj5jf+Ji9TQEBTWJ8Gfo3cwvgnpmzPjabqRivItAciIuh4shwV6LePTz+8AYse6cMsNrDsoiUSULRqjBmbHv87JcjEIx4ThW8gSJ9uaiazl/4MX73xxcRip4Hw6JKBfHZKZQUq7jvvruQmyuuHblvkPTCNmQ01Cp4/m+v4+ChI7jq6ssxfFQnlosYZgoa6QvYLsNvmAWSceC9patRXl6JSy65GMUlAU5olEgkzfaFLTPi1GhLzhxWElizaiMOHijDlbMvQTBGwMblJlW6lqzr5ussMTim2+5geRIPPP4aEikFiiMjPxbALXMvRcf2KuuzXduASknVnnMHA26+h3yYxF4pzSwXxJpI30NXhqQ9Wz+rwj2/eAiuE+MbLhhM4J9/+Q2MHtON12P6TNLiP/jQC9jw6XZcMn0Sbr5lAlzLQkBRRS+YAuzbZ+Df//0h7N59FLKiIxRw8Iuf3YKp43tCJ2LNrETl+mU4unEtCowU1FQSgWAIdZKC6mguul4wAeE+Q2CSFSE0GNBQFQfu/98nYRkOVKsKAzrbGDeiJ3p07YpATgFcPYaUG4DjkkxIg+NvgBtlXL6jpNiYuOwf7jHinsUkb7Rscn1Zibff/gCzr7oCUycREHea+c/7IM1/2D15i//Ue7e4Xwdqij7OtalXnIXwXCctuFAcCOwlNrSnAqeyQPwsue7sGmC7cMhTk3xMJbItBDumjOjRFzdfchUu6DYQWtKETnaGDvl1Urd1iGUqZG3YuO/0dvlihhSrHt0UZClEVobEjPs3RxaInyU3QPYwsiPwJY7ACVpxYkA91ktAEgH+aIHxisssAUiBOGxhw0Z/T7BKcR0EJApQ8X7IIYFlK6yKhUMN5ZrmxYp7rxHrfWMdzm9iOhn7k6kh92UoNPcJJlw0i2X+nAmm6Mu5JC1IU3yw4jWwEggiaUq8Drj/D8vw8apa2EYhFDkE222ArJbj0pl9cdsd/REMi+IENUYSQCSyhkDg6rX78F/3PoPqOhV6MFfYzEk2iotU/Pn+HyISAbOzjk3X3IbkqPhg2U4sXPAOxowdgekzLkCEMCiPs9D3OpYAs1RlJalIfa2Dxe8s46bZWVdNQyBEx+JJkHhPlimYTW86+H6zhX/21s2l+GjtBsyYOR2FHYKsJ/a1/pJLDipkVUlhRwqD8S07j+DJeYsBOQzyeOzVtQNuvnEyQjoQ0OhzRciQYGfTzKcfridafb2bnklh7zXeDpVGg+75w2UOfnDnvYg3UDOshPx84O4fz8aoUd05xdQwgYY4uaa8hE0bd2LixAvxzW9OBrkHez2QvO4ePergd799HJ9+uosbcPNyVfz7r+7A8P4doVp1QNUB7F32BpxjpWhHTLNhosGVkQjnQuvVD10vmgIjmAOEc9EQT0EJBPj4Hn78Tew/dByqZKBLoYNv3jATsaCKUCiIpE0++yQUI+tFkt3QYNOFU7nCJWKMxJPOQyGZnp5eS8tKKODIBRa+uQZvvrkcs66ciWmTBzIj7nej+lrnxp4Pfsa9z/QQd+Zj+kV46C/n2WzpW5qegXBF8Zsy0xt/JkEbzTlOfrSnA8QFnvOZ9hNZ6c8zLqfLiLc2t57zjDhNiuSEopMHkOty8wux4lLSRCgFTO43HN+56hs4L1wIne0MVVgpk7vVuTvX8yvne92zaWpsHPBCfmi3Row4Bf2I0nImJ5CVpnyeGzj7nuwInEsj0HqzpjgLAs80xZukG+cpQeZFnhbguAPUmMDxBqCmwUAwoKI4T0ZeAAi4IDM1BClIrHFdJjcFQfRyyBkvyKJcSxZtvECT5EB8jaezTC/NPivvHZkACORxzHpcksRQpLr/uURDpb3Izx0Q7iNAhrNp+SgPSmZDKjlLSCxN+c2/z8fWT1NINsSg6RE4bgP0YAXm3HABrrmuF8IR2kRRA5wvsRA+3bv31eK+/30eW7eXwZHoalGCpIHB/Tvj17+6lYE4gSojZSGgqaiutPDbX/8VNbUNuOvuW3F+v0JR1GBgLKodDiXpcJOekAdVlCexZPEyxGIRzLx8PJ+SANKi8nridfHWHQJ5lHTuAKV7y/He0lUYNWYU+g3qyAy8wB3UX0AyJwWWY8OVNDQkHaz8aCuWfLAVjqshCAsXjRrAkgmyDWTSXrRJif4GP87eA4ck0eDbLwMR8n9Sw52nb2Yg7oDZ7rv/6S84XNYgAoNiLu7+8bUYO7YnUkmDLfviCeDP9/8N2z/bj6mTxuLmmyZBU1yo7AwiNizJFPDoo0uwbNmH0BQdfft1xo9/8g0UxgygvgLxbetRumYZ8uwk5GQckqajWg4g2PV8dBk7GSjphrirwJbJL1BstFLE2O8+jlfefB/1iQRiQRM/vP1mFOXKMBIJqKrGz5vqPX+OS9iBdmsqTMsG2+pxs4aweCRpCldhQH7i4hrRGJJGfP7ClZg/fwmuufoqzJg+hMeZr403lo3X2JOmiE2UV33IMDLy73wPn58j0+iJ2wg6M50kv740pckm+oTyn3eeLcg6vCqkPxCZ4Lz5c3M6QLw5yG5poE8FiPP1amMDcM4Dcb9+ShMCe3F6QQoBSYWWsNEnvwO+MeVyTBk0GjnQYdYlEFKDXB6k3TalYfF+ttkN7zcQiDIJWCtOzLjPiqeLc01vjHNrITtHnuHsYWZH4CsegZaAOD3rlJzIc4Uk5h6L7N4kEi4I8F2TAI7WAlv2H8O+skoYDCoclBRG0L97J/TppCIqARGySgWg0++ZdROJfSLWwufWSZNrCTkdN4P50YOZjeOZ85Gv1xWsKYW8EEjw4hMYgDPr28LYnv2yFP+gvXJEE4pQSIXohzYecDVmxZ9+Yg0WLdgKy8iB62qQ5ASCkWp87/YrMOXiTtxIaTvEAtPKKZpuqaGzPgE8+dxivLrgXSQtkZZIIoW+vUrw2//8CXJjgg+leyGgyfj0k8P47W8ewOgxo3DzrbMQyyfdEZOocKj7kUUvolmTyWMH2Lu7EqtWfYhu3TvhonGDBTNPrK53Xmn7Qh9++SBPhNVRcNCxI3V4d/EqtC9uj8nTh3nOKfQdZOFCMgiZiSry9z5WkcCbS9Zg045j3MfQtX0OZkwZg749qVpATch0D0qQaZ1kwO1JNf2YFaoaNAJx3zZInJDf48B8uQzEk8A99zyJzZtLeTMQCtv46U9vwOjRvREKCUa8rg549OEXsHX9NsyYMg7fun4qZKsBEvlOagFA0uEqChYt2Yp1G7YjGAphwICumHJxPwSdciT2bGZtuHP4ACLsny4jLitI5RWhaOAI5PYbjrgSgqOHWBQW4D4xcU2OVAPPL1iO3aWHEQmouOn6K9G1QwDRoAhk8nJ3OJmbxpKZcUkw4oKU8+4X1ojTRof+TNIj2siJLm364+sLV2LBgndx7TVX4ZKpg/lzxXVt3qSRZtib4AkfqH7Fc+Hpf73/cDadaahqGAx4ri8+zPY20gK8NhuXjMrDyY6hOUveEhhvC6e1Rry09L2Zn9VaQ2hLQDwTxJ/TQJwfA57NSHPpTWqUOuVQkwmYAY8mgaEde2LuJVdhbN9hkBMWAtRJbrswkwaCmt5Y5uXbxNt5il0tTXLeLl8SDioUe89WQ373cuO7W7412rrgp39TZ9+RHYHsCHzZI3CyRh/XJpbTZK/jlBwA8X77q4FtB2uxeVcZdh2qQQIhKOF8xA3myRFSbSBRjR5FMQzp1RFDe+ehQwwMygmQKzBhOcS+6fwntjHzeHYC6mJN5g4nT5PrAdLG+Ui8guQnggEXTLhY28RCzxZrvjDd047zbxuZqS97lL/A950AxAXTSIDWtCgQRcG7i7fj/vtegmNHYRNFiSTy823c88/fxfAR7TxZiugbonAdyRt3k6oaFnD57G+isrYBuhaAmWjA0IHn46H/uRe5UYoft+DaCo4cbMArLy/Ctq07cO2cWZh08UDIJPOgcSXNtmMKyzmXrqk4X8KaWzYdxI4dOzFseD/07N1BxNTzJkKosNkekdccH6SJiyTWP3Fv1FWbWLliA2rr6nDlNVM4YVNY4dHmTVgQkjyG+hX27KvFS68tQUW9WOPGjeiNaeMHIzckUkUNuqfJlpA3fYL5bqwes9tPW0BcOAGRhp3o7EceWYEFC5fzfRiNyvjJT+Zi1JhusFwbqq6g/JiNZx9/Ads/3oLZk8djfP9OOLLjU8QrK3Fet+7I79QdOT0HYN2ne7B+2x5YsoSevYoxbVI/oGYPDq1dgvi+HYhZNsxECojkIBXOQc+LJkDq0hMI5SFBzZaKxuNPMlaKjKemU0MGFr2/FStWr4cqa5h40UhMvrAHdKpK+B7WHuhOG6jTJpY8xNPgktsuyQXJB+IZzZoJhxjxZXj7nfcx64qZ/2ZxfwAAIABJREFUmDpxBCL0oPP7MwGnL3VJy8/Shs6Zz4eXpdIG/vgCT9QZfKsYI2FPKD6We1DgcHXQTw4VWKlpimzTeTe9QWnyuDc70pMB8eZAuSXgfDog3D8X/xDa+ryWpDT8GV91suYXudoCKhOjQM4ptNu3YFCnNDVWygpU00E46SJqyJg5aiJuvPQqdIq2g9tgQDYchDX2kkqXNUVFkn/8B4ykKLZNdlOkFaemTZXZcW9F8xwPWj+LLBD/Ilc4+97sCJwdI9AaECfNLUtGJBuGJKPGUXCgDvhg61Es37AbDU4UUrCAG75SjgKZIs3Jvs5JIkSuEEYd8nQLPUpiGNm3E/p30VBAnshUthXwrbFpkCY7YiYVTjnxmsJI78CWif44NV2sLEuAcGo+5FI32yR6SYjefNccePts+KmUZs+Oq+MtBLyi8eztVSkIFDnshW07Abz+2nLc94enUV8PaFoQtpNEj24F+M1/3oP+/Qq5ospOJVTZoJA4RZA0JF+oM1xce+NNKD1cxiyx7Njo17sHHn/oL8iJkCzSgeTIWLNiD5549FmMGDEI11x7OQqLNSZ0LbpPGFyLLgHbJktBAbKTCWD9up04fvw4xk0Yjtw8HZLMMaeCWW0CxP2TTFt42SY5wygwk8C6j3di27YdmD1nJsJRT95CunRJYYkEbeHoztmyvQZ/e/EN2HIQmuriqumjMXZ4F8iU6Ei6empWVcklRByGwpUaT0XRAhBvdPHgzUO678qhQBpFwlvv7MNjj73EVoTFxbm49dZZ6Ns/n/21axsS+HDtZixesATHdpRieOeO6OjWQ6suR8Aw+N7V8tph0qw5OGaq2HXkOBpsCz17dsC4cX1Qs30Vjm1cDqW2EjEtjJSrolaPoOPgEcgbMhQIRGBqEViyCov7NyhTRGyEJEXiTdbmvRVc8aivM9C/d3dcPfNC5EVl6F4TBj//7HEtnJDYAUklO+S0dIisHfkfMWKNvRyJlIPjtQ1YsGgx3ntvJS69ZDqmThyNjsX5UEkHnyml8uQookE2/SOyWjP/zgO3fiX/rHkQWzqQNBAXQNsH4sSIi4AiPrdGIJ7+jFaBuA/oWyjntaYbP12AnT6m1ge3LWnKqX7nOQ/EOcuMJjkC1HRD0/3vPTyqIyHmqtAabHSLtsdts2/AiJ4DELYUROjvXU8j3riGeR3hXky1NxPyxEzesfQQhoI6p1txIqenCz3ZM5AF4mf1DJE9uOwInNIItDihcqOmYHBStg1DUXAwDryxZh+2HDVwJK4iJUVhMazWRDAKl9zIJ5yay0XTn2Q2IKxa6JivYECXKIb1KESvQiCHdOO00BAoIksvL02YgJLkGB45ypxdY7pm4yJEb7NFY7of0iNYBn+O8/jVDEvWUxqIs+5FzaQpHlphwMtJl8JsznIUPPf8a3jowefQECeJDtmkuejftzt+/R//gl4927OdpKo6oAoHa/DFYsKkdK1h4MZvfRO79pcKRtu20bPreXjmsccQC4cZvNZWOnj+6bew6dMtuP2OGzFgUCcoVNBg7bCXe+5XUulzPZRbWZHEmtWfoqAgH6MvOJ+PWw9I3BRKbinCPEckN6YZcaGLFzIjikOXQV7ke3dX4P0VqzBpykXo0rUQskKBQRLMFCVJaxziQ1+7bEUp3lm6BtB1xMIy5l4zBb06RyFbBvdBWZICl1IfmwNx7/r7jDh1KnikPMjBzCepSB9NPVi0USUgvmOni3kvvAFFCSAc1jBmdF9EcyXsObgNO/ftwnvLV6OqrAJyTQK9olGMap+PYsdCNJlCEDJvcqPFnYH8DqijTomAjpwcHRNH9UTF3k/gVu4k4SlcOfz/2HsPOLuu6l74f9otUzTqsiRLbnJB7tiyZdnGyIW4YcCmxKEGeB8klAAhJCTf95IQ3vteEvJSXsJL3vdCEggEAgnlYSAEMGCKqcYNt2DcbdmjMqOZueW077fW2vvcfc+cdu+MZMme4ScszT337HN2Weu/1/6v/0LLW4aJrWdi5JgtaBy5EV0C4JaLmBIsmawvnG5RkYkROQ4emmzjwx/7DGZngFXLx3D9tRdh0zpReaHCf7SRIppT3aNCOiI/ShQVksekoB/9MN+fZhzdM7IwPbUfT+7ahdvvvAu33nk3/9mzdz9WTExg64nH4MId23DSSVuwYf06NBqSe8AUWSrUw6ohvG3mDSLpa5MoBf1ObwYYBDJNZv6iPJSoZabARU8znNSHKMmZd6dJ7QIN1PUbLRYQH9Zs5UawK2qVP2uAOHMAeccuR2xkNInJxeWDQ6BBZXdbEcYCF5c8dweuPG8nTj/qBIz6NuK5LmqUlcK8TVUbS1Wr4kVGkXCmv7G1k6h4zRUpQ1ooRo5QD8tnrIphZ8HS95Z6YKkHDokeyAPiBANbFCFzLDw0A/zg/hnccPNdmHJXY69fh1WfYBCu6QOCE6X8IEscuqTkFMCJfDjBNFZ4s3jOhjFsP2EjTtnkYrkrYJyOyQkAkO4yYUwCfhQcsFlTtccF17kudC1F6yihTBy8kknUyXaae3xYA3F9Jpoq6CMhGVVynCo3UhI/8L8/9BH8/Yf/GXNzVEZc6oafv30bfus9v47Nm9byeFCZGwKipJ9N/GAClERfmAnaePUbXo+f3vcfLHxN1IajNm7Axz7891g+Ps4Fg556fBb//Y/+FybGl+E33/sGeDVIoR/N7TBmsjAfxYHcc/djuO3Wu3H88Vtw5lmbmcftuHKS0Q/E9fuqTF49hkpUgJRE9u7u4rOf/QJOOW0rzjjzRKFX25JAGdDJAGlqt4Ab/u023HrHf/AG4eTnbMLlzz8dG1Y24FIyIpFZ6P2pdL2ifyfUFH4HonSojZySwnRrNidm0maGaQeKbUHrhoijT+4CvvzvP0arHfAEjsMZ/Oznd+D2e3+EXXueYCoMVb5p+BFoJM45Yh1OHBvD6iDCiB+yDnpkuZglbn19FIHrscb68UdNYN0KC3XsQSdoIxhZhXjNZhx94QuAdRvQJelAjhoT6Z7yN3TlWNnFkLcO4GBfB/j4p76Ax57gFvCql1+K4zav4r/TOzl1l9cfqdq4DlVSpf2xOonoalAeYbYzh06ng4cefAS33HIr/uO++3Db7XfgkV1PsVoN6SKFQYCGE2PlxBjO3nYmzjj9VJx88snYtGkTzx21l2QRCnpGTgelfBTaFOjf2TZH06lY0KGjKZ5nqnsccTP5WDjiQk3p/cjfe+Dd/Gw4akoeNss78Sujl8jz9ahhVTjiZU7ssI+IzwfiZE5p90pR8hgNStrsxnDaETZPrMFlZ1+Ay8+9CJvHV8Mhvnhsw2VpKMrO7h0FUzezURHyi44jsdxOvV7jHaoixqiJo46Oqohflo3K0udLPbDUA4dUD2jj3G+8Jd7atlxMRsDXb9+HG+94DI+1a2i7yzEXeuCQKEfflA1JNJnJTkXohj4XnCE1JyvowPWnMe50cPSqJo5dXceOk9fgqFVAI44xRgBHOWaKP7B4g0pu0tQU0QQnwBAhCIUXriPiAsaV1XpGAXGOR/ZTDHWg3JZIph9G+PO/+Ct88l8/ixZFh1Wg5bKLL8Z7f+s9WLl8nEkbBJztOEJIBeCcGpyYC7qjHYf45Te/CT+6/U6Wk3ThYfXK5fjYR/8Oy0bH0ZkBvnnj9/Ctb3wXL7vuJdhx/hbWvmbJQoPfLVKRUumS5gXxw2/65i149JFd2L59G044aRXLGcJSQSCWWlFE7T4usWystOIuVeskpY5uG/jkpz6P5StW4qLn78AISzLS+1IZeqGl3Hv/Xtzw5R/hyckpWFYX173oUpxywhqM1UN4Cpx2iSPvOgkQ13sJplEoShPNNalOCnQCSQZlLR7LAjEOWnMhRzonJ+dw991P4ecP7EZrjirROpiZnsS3vv1V3PvzO+E1Lcy0p9EcqaGGGPVOB0dYDk4Yn8DJy1diVRhhBZV/n5nFSGMM3S7RZuqAHWLN+hFsPm41AncGs66FsWO3YvXJ24AjjkKr1kRMGwRJKxXZGqV8LlFYGmMbfmSxstHn/u27+OEtP2Og/aIrzsNzTzkaTU82va22qKXQZ3ICQAmtFP220On6mJzcjXvvuwe33nE77r77bjzy8GNozbXQmp1DN4yY6hMRN11pSjoh0YWkEueqVSswMjKC1StX4dRTT8U555yDk44/ARPLlrFABOeCExXGsfhZ/I5USGX5ZXqejNhfVnLg02dQTSCugTatgZjpvpSwSicA8qM3m7qwVg4QL1AhyaOmDPL+6f7LoyaWUVOqtnnYA3GehAk1RTIrEp3TKGb6iUMRJD/mRM0T127Ci573Alx+zgVY6TQRz3TQcGqIaKFQFTyvxs4r9AOWJpJds86MFs5ho+4xGNeKKuYOaYmKUnXqLV231AOHTw+YQFyvd21n9sUW7pwE/umrd+BnUw5atZVoRR7s2khPtoqj4JJkqVKSJA7kUSIhIWfhf9coehnMoR63MeF2sKY2h+efcTQuPGUFJuj6IETdJjWPnnqxRJk07UTSXnwC4gHFglU0XEXVEqnnZxQQV0BLZ9qraaXzUiko0/Z9/L9/9Me44Yv/Bj+UfqExPWHL8dh29nNx7rbn4jknHY8jN65Dp92CHRE/mLjgEicPHAu/8o534Js3fw9R7MCJPc4X2rBhJSbGJ9B0V2Lf5DQu2bkTr3rly7F8QsaBQLjeMIlkpJItJBAWW1zI54bP34hu18fOiy/EEeubMkREWWJwYh5Z6IRNtfFQ70vKHHywS0Fl38K/f/nbmN7fwiWXPB+r11BOk0RyKQO0FQBf+caP8d0f/gwdP8ZY08Kb3/gyrF4OLmvP0taxVIaV4j3yo1R7YalQN1M8qA8pam/baJOMMIFGilxHER5+4CF866Zv4Sc/+QkeeGAXWnNNXLzzGqxcsR5BN0TdtbFv6inc/KObcO/9d8KP52A5VAm0w1KejXYXK0Ngs1vHjmOOwcpuGytiCw0/hE3VRN0RtP05oOFj08lHAWtHMHbc0Vh99nnAmk0I6hPwvRqCOFDkJPLlNm/AEtoGAWmSTnE8BDZwzwP78Jkbvonp6f04+YQNePm1O1lSlKum0imJbaHbDtFoOphpt/HI44/hpm99F9//wQ9x3333YWZ2Bp1uV9SJqCaA5bD8YbvTRUgUElJqCYmD76BO6d2dNtOGKOBHP/V6Q54vjrF61SoctWkzrr7qKjz3jDOZvhIFUryJ5q0GrocW4C6y55onrgKbnKxJmwva6NC4yOZU8HXvmvknkb1ItLbDfApoJM0uAfGnw6/qQVADwUdpurodGagIaFCClB8hnGljPPZw/tYz8bprXoYTV2+EM+eDqwizVqotJaWZjkflqOX4koG+ijxFccB64vUGlSimxCnlENWObhipnKej25baXOqBpR6o3gNpIM7ugnSIEWN3ZOHGe7r4zHfuw15rBdrWKCcI1ptNdP2uilipSJAOSVOyGKlYkNQaH+ULtc6mqGIUIAx81NFFM9iHY1c6eOF5J+KUjcA4RFnF94lWRxarV1BE01IIcxHwIn4uq62opEC2TWaAiT1Z9T449K7sRc/k2fopKgwKVTn3mVYHv/8Hf4Cvff3rHKUmNQ+qJUGnESRJOzHexCknn4Rrr30xzjvnXNRJ1y6MYTN4BkLHxrt/53fwxa9+DRGdoqLG1EXHDVnO0AoacOHg1a96Kd7+tl+BFYUYHXPg+5EI23BCntBRRDFCgPj0PuCzn/kixsaauOTSizC+TFMepQAPjV//IKkkTgXoOTeSOOIE6Fii0uKCN7ffei8uvfRibNzY4PYJ7NE2kArUfOLTX8S9P9+DOHZx9JGr8NpXXsbFc1zicga8deMCQkTFUFNHpgn/n7RPkWChRCkOPixMz87ikccewd133Y3vfed7+OEPf4j9+6fRaVtYu/oEXH3V9ZgYXwM79hDzxiDC3tYkbv7hTfiP++9AFLcQBLNcdbZpWRgNI0x0Qxw/vgznHXUUVvkBxjsBmkEMh/64NubiOUQrmwiPWov2mpU476Uvx8jGzQjdUfjEUyfgSm/OTBTiXAs3md6FNkp8sG0BMx1gug188WvfZ0732pVNvO3NL2dKGOEBin53211M7ZvC3n37cNPN38Sd99yFH//kdkzu3sNjQNKMvLwIVNJpgeMi7JKuOGDXa0wL4s070V/9EI1aDYQnSLueA4HM9XfltMb3mYqyft0R2LJlC87fsQPnbjsHm47cyFUoaTLVifvESiS6Knj/Cj2UeOLyZD0wrim/hKEIiNM7MdzSAQJ1slLGsS4C3Vng3OyhLGpKUeTb/O4SNSXtDfQRpB5mrn6lsliCiA1ps1aXKlh+BGu2i9XeKH7xBS/ENTsuxjpvjKPiruPCseloz4dnu6i5HgKfpKwkQyo5AqZF7VgMxmkCecQXq1AFailSfui58aUnWuqBqj2QBcR928Z0BNw9GeBfvvsw7nwywn5rAqHV5KSugIjDzLM1xU4F6MSshiGxcY4ERQE7Yo7UctTOgmdF8MJZjMUzGO9O4sXPOx3btjSxuiYShzZJ4SlKBoFt5pEqkEn8cAJL4tgM2twzCohr565fqh+00m+5kqgNTM208Ju//du4+fvfY55w1yceNp1+Uj8RXYIS4mxEQYiXXXsd3vm2X8NIrQ5PBVh8G/iDP/xv+NTnPsd8c8eqczIl6W2z74hrLHXnuT5eft2L8evvfKcALkcoRBqIkySi0ElihIGFJx/v4Etf+nds2LgGz995Lutq8+aBC/Do8VO0Gx5GHRXXXGe5N1X0JGBp2S4efmgfvvylb+HCCy/AiScs5zlASZvEw/YtF3/5v/4Bj+/uol4fwcXnn43n7TgJth3DtSPEAcXsHW47pFNkXbpVK4pZotajgTiBxsk9e/Cpz3wON3zpS3j8ySewf/8MPJtkAskXRwgDFxNjm3HVFa/AquUbEAcO7MgB8cq7dgsBWvjMZz6OXU89CNcLEIRzQOSjRtSRuQ7W2S42xA52HHM8NlguRjtdeO0umvUaulaAJywfP25P4+YnH0W8fh2OOP54vPL612D7uTtQr3tSMIbRNJ06SUScOe5q2tD4kKoo1Vi65e4n8Ln/8wWE/hze/Y63YPk40YdCfOvb38KPf/QTfP/mH+DRxx/F/s5+xI7FJ0+1Wp2Bvk94waXxlURb3iQT8iZgjRitbgdeo8aSyWGryyo0BMJpQ0GgXeainL4zH5x54C7jEPoh4E5AfOfOnTjn7G3YdvZZLFKhEzsPPeBdZF1V1FudNtAmhsZBTzcV905uUMbDHjQiXhXg6wc4UNSU5ETjcJYvpA2W2LSYlVLY4XEUgehjlKwZoc5ndiI9xAknnRD2TBfnHH8yXnvltThj/XFoBJZU5qTKc92Qgbhru5xUwUxwCTuwSgoVWQipXLBji5wh7WBVVKkIbC8B8aqQZ+m6pR449HogC4i3bRt7AXzyOw/j63dPY3e0AlZzDfbPtLGs6SEIfETkhOmPshFU1l4q7okih+ReUZRRuLUSQ6D/o0hrh6ODDcvHSNTGxrEIl5yxETtOGsFKKgJENAEtxqGoAmTqKEFTVFl7QDwzGt7D6Idehw/0RGZkvBfip/fvAfE5/Orb3obbf3onLMdFh4IyVIHZpsIuXdjw4ZJUbRAx5/sdv/o2XHPllVg20uBkS9Kt/vO//it8+OMfRbvb5TL2NIaW7XHyLKt2EXh0IywfH8Vf/vlf4DknnSSJfQmPX/j6rKBMibQdG3f/9FH8+Ee34jknH42zt20lERN5Ztqg8dxgfksvI4+pIT0qjsxLirYTp5yex8He3QE+/9lv4JhjjsWOHcfw8T9tCPwowP5OF7/+27+PsVWbcPppZ+Kic87EhrUjcF0B83FoMaVCikYZspCaF25LBFcUti202m18/otfwMc/9a/46b33otaoodVqo+bWeS5TZNdzxzDW3IBfuOw6bFx7LIIO5WV5CGMfodOB1wQeeuA+fPXGGzDTmkQQz2J8RRMrl4/B3z+LER8Ynw2xZXQlzlyzHuOtDkbabbhhwOtrdmIMP/Dn8JUH7sGT6CCquzj9xFPwm+9+D7Zu3Sr0B0a9IZxIlItCRWGlPqZTC5f+4gAPP9XCF/7tK7jlRz/AO9/xVmzauAYPPvhz/OEH/gR33nk3WnNdBMTH9yihlUoDEbVMQLOoqETwPKIt1dBtdzDaHOWcNZJN7ARddEhjMowxXhvFaHOEJZfnWi0pRkigmqLdpMZEQJ5Ua4jKQnruXKuAqBwOGvU6jjv2GLzvd38Xx27azG2ngerBwxvmJnigRavmLfWd5DqQug5tKuRPAoHngfGqoDsvIj4oCOetrkF9YbM5ZLJmXtuHNUecOoTMGidNcCa3AHH+HwFxioJTHnyni3qzgcgPMOY2YLd91DsRLjn9XLz+8uuwYXQFPDoq7oTMF3diRxaALdFu5nBx6WOLtWDpSJLkm4gn3nB1idbs4yE9iw7ewhh0MSxdv9QDSz2Q2QPqtE0igEpEWZWGJ/7snGXh9r3Ax2+8C3ft9jDnrkI3InnTOkjUmficFD8MKVKt6SGqVDhL46mIONkXckJk2ymSTRxRlihEzNSWBtVP77QxhllsnujimvNPxFlHAmOUjE42SSWZS8J5zFE6rvpHKhHsQAzbZETE+ZUOa9UUc9TSoX7FNFWnEVMzc/jlN74B993/MwbixIwgigoBV7LrYUDg0YZDpcs7PtatWo3f+53/GxddeJ6MiwN86CMfwd9++EOY3j8DwmKOXedIKiVCEtCjtMAo6DCn+MzTzsC73/XrOPWUU5IIuHB7lTpXEKHTivGdb92GRx99HGdvOwUnPWczA2aRK9TRb7Vb0hl5CTqW+9A9yR8RjiQ+MqlodFrAl77wbY7UX3jhczExQVVEKcHRwuNPTeLVb/hPuPSKl+D1r38tximfOJbilawSRvx3fmGiZhIHXPWxLnRnB2pOEaC1ce999+HX3/MePPL44ww2CaSvWrUKGzccibHRcdRrdYw0lmOksRZrVm6GHY3ApeJWBMTpuRsh/Ij44RFu+vZXcMtt34FXD7Hzkgtw2Qt2slRQd2oOJGvi7JmFNzmN+PGnUNs7BdcPmCgzt2wEk+tX44t3/wR3TT7MY1WPLLz46hfiN3/jPXJ67VJVWlFSozGIOHCn5B/p/W1KOI0RWBb2TM3ife97Hy688Hycs+1M/Mu/fgof+aePc5Enous0R5rwRjyMjo1gWXOUkyqbjTqaIyPM8yYgPj4+hpFGE+Nj4/BqNXzlxq/hu9+/mXc3pHyy9fjn4KorruLNeqstSiszM7O8sel2u5ienka708H0/mns378fc3OzfE3QleRuqvL5+te+Fm9985tpO6i47/08s4MTIV8YEO8lZ8rpC21c1V7EYM3NX9tpXFUEzrPownrtZOGyrN8tAfESjJAeIkmtVFwk1va0eQI3Gw2uuOXFFmqxBS8EVtlN/PIVL8WlZ2zHcrsBey7A8too8+TIQ3GkXR0jknwS64lHAfzQ52Mp13MwUq/zblof4ZnxGGUp5Q2eOR5vCbUt9cAzqAe0reitXBXAVGoVAooomkinYbTxJzk2UnjeEwHfvB/49Hfvw5PBMszEDcQ26T7bzIFlqoPi1IqGuNL8VSd5jLf6Ii1SEETLpUrFETI6lEhnww7mMOrM4PTNTbxk+3psWSYUlbqO2Cgqis+8VMXhFeOT6IHpd9Nve+hLnxVPtX77P593Izx8YGZuFq+4/no88tijTBUgtQn6PY+Jqm7IFAZK1A8CNOsNvOjqF+Jd73wHms0mA+TP3fBF/PGffACzcy0uZ695J7RZInULSr6jRH4+PY1jvPUtb8FrXvMa9g+cUEmbAgoOKYD71FNT+Oq/f5uL3Jx11uk45tg1EusmhRAeegPkpPFOskmMRW/cogReUfTotIEffP8WPPjgQ9h+3jaccPwGBuj0DrffeSd+732/j3e86904//xzWKJRoo+98Df9U+L2ynUR1YIUOigyS19QCcBT0zP45L98Gv/jr/5S1kjgY2xsFC95yUuw7ayzcdSmo3lT2qwtQxh4uO0n9+Chn++CazeYlkO84CjuICY6ihvgB7d8F9+9+Wt8qvCyF12Nd/3aWzHSHJFgWxBj6rFJ3PrV72Dm/seAx/eiNbkXAa3EVcvgnbgZN93/U3z5x99BK/Yx6tWxbuUq/O3//BscuXEDB9CikAQYXJZWpM0HjzttlilS7jicN8CCNY6Fj3z0n/C9792MM844A5/81Kfw5FNPCtfbdnHCiSfi/AvPx8rly7FmxQqsnJjgzQcpn7ieB6/msS44AXL6IUD9wb/+n/jHj36UO5uGdfu55+JP/vgDDOApEk5jSACcFFjoekr83D8zgyeeeAL7pqawZ88efPWrX8WDDz3E1zYbTRy16Uj80fv/C044bouscuaKy2aecA/Po3SV+EPEcveSTCW5l3440KlwFtlOVmZNlrT8pV/qkF86eaPePXX+gq7SuTgvnQf2y2gzVVo/rCPiptk194LMDVRwnLhZ9EPHNxQRr8GmAvewgggN38K2TSfhhdt34uIzzoU3G2As9mATN851RYOXEyOoAAevWUl6IT6nAzYkI40673A5gUJnlwsCVyQ0bTFV6Kl/01pljJauWeqBpR44YD2QA8S1A6OP6Vg/9hls0Ak3AXEiMzwZAp/83jS+fteTmLYmMBvXWPKNC75wIhgBMOF3cmEYiowzKBYAnkBlBua840ekqAcM0CnRkpQWusRhrsGOfTjRDFa5U7jkpGW45ryNWAEB45x4xCoWgN8N+b/cAkcy+4F4grsURs+PNx2wTl+0G5c9OymmkLPes2cv/vPv/S52PfUUAyUqPjM1vV8BcaDb7SQSkzpR/4Tjj8eb/q834ZRTTkG9buGOO+7FDTd8AXv3TTH9Yq7dImY22vTfMETgd3nMiapAybZ2c4AbAAAgAElEQVQX79yJN7zhDZxvJIxuFVZWrmHv3mn88Ae3YsXyVTjhxC1YvpyS95TEOVNTtBqEchrz9xlMXeFIO805kadnMP7Qg49h374pbNy4EWvWLEvyPW+77XZ8/wc347rrrsXy5ct7xZ5UxUMT7EiCowSjCCw5FInlv1MUPsTuPfvwob//MB557DE0m3U0GqQFEuOXX/darFu7Dq7j8R9699YccN+9D2PXY7thgYQOPOkXJ0LshHjgqYfwswfvxaOPPQAXAS7esR1XX345xsaoPKjF8ohPPvok7v3BHYh3z2JsNkIwPYuZ1gya65YjXjuO7ngdX/nRdxG5Ftqzs4j9AG94zWtxyslb4dVtliCs1TxWhrFZI55Oq0gJTU6ShExOVVhDPPTII7zpIhW1n951F/+XgDYlQL/4xS/GlVdeyVSmmkUUVZdBt06W1tiQSURESel28ZF//Aj++ZOf5JM1Av1nnXUWfus334Nlo2OGZraqZ0KVXelky/f5u67nYm5uDt/+znfw0Y9+jJ+B/k049YrLLsNbf+VXuaATVfyUOSNzyCf9dUazh+YP2ywlrCFzWOa5UHBIKlJwthoWZUeNnYXW7uyjjujTv56SShZQHlRZZbEi4umReGZwxNWGKSvKQzaLCzkQiKZsZuJfUSYzOUg6yqGjt1aIlXEDl2+7EK+56jqscUawLK7BbocsJ0WLj4WuVFEfcY5EyhQqDP2XEigk61eOOPsSNzl7Ru3akqPFQ3NRLD3VUg88O3ugF2rsg+S6pCDvrumkntSIBUFFoIqZNh5pA3/zhf/ATyeBlrcSLRI746gOWRpdlFo4vcQLN+XgFAbuSZFx46pENjmoxF6ImgJRJuKQpFYDNP2nsHXCx5uuPQNHeMCIUmIR7jE4uSwNxE1n9EwC4kVzVkeXyQbPtQNW8fApKuoJEG932hwVp2gvARu/2+HwOdWIGGk2+RT1pJNOwubNm0QS0g+wb98+tNsdjkpS5DKII4lkdjqq8imp4AjNY9WKldhy3HHM6eVIuOaVCkJjvvFTk1NYvnwFxsY89hXM5+ZiMRLV7AGA7AgOAXGtmqGKS3OXdDrEOSZ6icNVOjU4fGLXLlbc2bTpSFUdUoCagCLpTR111ECcJYFVFUfyp7K3sTA718ZjT+zC7NwsUzGo4jT5QooOU+SZaAY60E566dNTbXRaPmybADrV4hAFE7sGPDq5G63uHJGxEHRbWL9qFdauWcXgnzZTpMHdnmlj+ondcOZCrEANXgS0ui1YTQ/RWA32WBMzYRdz3Rb3XWt2FsvGx7F6zWp4dSrNI4CBTj2odD1x+8mPU2Iq51b4IsFIYJmi+z+59Vbmb09NTaNWo0qeE5idm2MVk6OO2sT3IkoLC6tRorXqI06apii3irRTuz/72c9Y4pDTsS2L++isM89kWgkBevqRUxCimTAvTeqo8omOfIfm6C23/IT7f2Z2lsdptNHAhRdcoDZjlNwpQJxAOHHLU9TmQ87E84GfiOv3wt9KHIOoUfQOdI3Wq9cBTt7Ucg5F7ySnl5Teo23pF54PvHtrQs//rM7JAuy8RgbkiJfx1Q/riHjSceqo1+xI5n/RzpKSHBwRvye5H4qK00IkMN6IHNRaMTaOrMTrr3kZnn/aOajPRhiJHNQdT+mp6tg6zRPKUJYjFJZt4oVmseGmHTHt4mRJKd1x7W2VeRtmFfQftwxzh6XvLPXAUg/k90D/mT8XJEl8gopgKiAuSXHE+3bQsiz8bAr4i8/chseD5ei4y9GhWBtt0pl+4IoTVFQTDay19njewRjlnghYEBJMTKRWvgdFxltouDHGommsiybxusvPwWkbLCxzCLhLxDUknqsC4kyHUxHxZzIQz+tLdtGsTKHxoJRbF0qKRMqZcmGTSoiKvJFmeDfgKCcBbLLrOoGWoo4Eukh6mk07HXyo6LZIz1HiJ6moyNiRz6HTUuIoa64183a5yo9KpCUwVwO6vgCSWk1OMTg5zzh2VxGd1DRWx/WK68zAm3wdRXs1qFafMeCh3AOXFD0IpJPvclUbOnqoj/JlDWjfw0mDCtHRBoESXAlEEzuH8hEk0Y7aDUTCz+BDUJ6VAJ0e+0XHp+j3fMoMon6pejusIERnTlL2nOgwdDJte5JAahPHu6NUg+gGSvEk4vLyEWpNG52u/J6EFV1PVfwkBRbW7Acr49T0JkFRgQi4Cl0p5PejeUK/I+ygn5/Gg74WkMQjF9fqqXwkQIuBdA9WEojWP3pzpYE6V3BVlCXdhs7p4ECi2mSxkooaUClEJVVXGaSqfqK5x89rEXileSjz8VClpqTtcR+g5sWi5Fw5sEGFo0THXc9rRloWreL5x0RF0e70xrZvieU4ibxouAbwRdSU9HdNEG82d/gDcYNvqV+M17zyobrcPa9ZMihkKCliFcUYsWtccdObC/G8U87CS3degVPXH4umb6EJD3XbQbcbJDrAHGHh3ZkkSFHUgwhnFAmgIy+OirPhE6tD7S305+kA4nm7t4W+S973iyb6gWrz6bzvwezfg9nW09mn2ij2GbcqVtY0GmwzZO0mNAJN7yAZNg4zWyAtkzkHuO0J4IOfuxV77DXo2GMIqQCMLUCcjt6JhiLAXiWKUdTL5P0aD9uzWepoWQNxOkOnOzG/mIIIPkbCWazyJ3HNOcfhF05bgRUeRcxF4i7wIxBHnID7swGIJ92ZM/mShDWlAEggnH+ncCHJhWtgRailRmCN6N9cWVmcPIFisvHEvZVosPBv+TN1PwGjFImUI3b+PiXecpRbwBOtReKL831V9JTbYgEAeS4S+WK/on56Tl6ITAnHhD/vAWemkBCo9ygnigJGEk2nQBGBMpLIoyh+rebyf8lXaS5xL2rafz85zFW1pRUYlOeR3/EmhjYdFoFWSSJk5Q9WogmYL9/tKN3zWAFHRUXQvpFelfqGnpM3jQp88laFrlVa8LI5ATwKFsekeU4bJoAKbNL71llTX+a/VyO5QIDAOQFhmzYfJN7AwF8PvpxQiKuWsSEATsuIgD+B3A7JJNJGTPGXeZNFGwOfaolQwqQC5MZOUPelhoeUvEr3ZWlCVlQhYoyKvhPATBgxvbHVYTze9Bga4fR9zj8harvaBLL8IVHgmJbUu57mJ437YmCQg2HXzRMZvWvVVc0Zu7Euuyr8YwBykfbp/0kD8WygrGgwBVRhkzpT1MYSEBdb1DNPRnBLU1M0INc8NxrQGi2ugKSMLDSsGqv5r6uN47KzduCVL3gRVjujDMZtKqWr/if3kcUrST0RZy5TMhbtPOnoSo5RVLEGZST7oxrFUzoLNB1MIFV197ZYCzOrvfkOaLFa67/PwQb/ee86yPwYpicO9pgmuFZ5pAP9fun28gxmad8p20HJkr0TLQP4EBBXSiQtC9hvAd97sIu//dI9mHLWoWNRyW3SLKay3oQiPFZKSZK9VYVeqswrTfVv0jUQZw45OWeSNmRZVlKpkEiXqHt0MRa3sSacwvOOX4Frtx+BVR5V6xOkGfpElfAFiDNalLrAz9SIeNoPp/2qRMQlEtz1he/MoI8BNguCC2C1beaJk+ycaHwHbOsJsBIAIBBGf3SEnMEnRWothyO6IjUoZdMF4El0WgNTHekkIEhAXH5PCYIClpj+yMl1RN2QdnUSpszdLCDeA67sClWb9Jz0fZ24x4BWgU26jtomfW0Camlgzy0lwSTVstrQ6jnEz68RJ53W8Ny0+SSG7ieUmt53+X4kM8PRW6F2ai4zneAQBZQrdPI4CW2I6ChcDl6dHEjfAFxniZpRGyumlhC9g34XhBxgk+Vnw6e2WHKYKDASwaYH42gq30/+LgCZxl8SUnXy5OhoTSg+dLLB1FMZzwSgJe/aA4MJCFTjoe2vBsR6Y0ibO6LuyAo15fE0TUU2B3ruscVQohCaC84KSyT5Z1u8aWg2SRdfvZfiipfavUPuAnXKwwQE2ljEyYZHouJEA5bIuNoT9igt6l3yaCN6jfTWkwKQBX2g186wQLy/zd5d5m0WDmsd8cQLp8C4OoZLSt2TVBHxzNRunY86WNmAztZijDl1RPvmcPTytXjTta/C2cc8BxORh9HYZU65TTcSorj8h8E/TRCKlstkoWgAgXFJ2pQomLmbrTrf0xHwIiCuDULVe5dddzBBWxEIF2egSD4HCNAdbCBetiDLxmbYzw/mmJrPmJ7Hec9f9bqy9x9mU9e3fpJNvHncqapWKgfOkUzHxpwF7APwjXtn8JEbH8SMdwQCq86Jf1bsq0ge5ZfYXEyGk48oekYMUYUcdaqmYcKUBKuUGNdAHFbAzlYiqmJrRqIW1kRT2HHMGK6/YCNWexIg4OQz0qemUzwd1yc7l5S5Vy4oFUQ63JVTEvCtwZ8xWQSMCiWFo9kcJZUL5MhfVDIIm1O/SXKbilhbFtNTyK6z77Ck0A0BNp0Ep4/+e1UBVQKa8hU6Smk6f3pe/r0C4HKCIqCa/jDFUScQ8hezQXjPpsjpK4E7zStnH6ei4RpAajBIAJ9+mIvc96NAUF+Et+fH9BqT5xUKBM03ieBTkTsB9xy1pT0O0ziUz1RFjeR0R+mjKz/tUSSdhBF4Q0RAmIC+PnmgU2zZ6DC9xiKZwRCk/knjRpuhkbqHqC10E15eJEXImyybqtej0w7gWQ48pRPPvoX6hoAsF2GSEwuqE0KbWKluqaL8fMotpwvUv/TTaLh88sEjQ/xyTpDNVuigPmCAr45Q9Bj1R6oFdPdvitSpjQLj9Mh0Om+eOnC+ioqC05yhtmjjoDdhMj/KLOeh93myERROmKL7qhXE1GAdGe8Vy+oFGnrjkDUmPT+hJ3lxB+UBcbPXiiLieX4/3euHPTXFCIL3Tilo96/2SbRjJu5XQBqpSvi+025jdHSUHV7kR4jbARqxgxHfwvknnYlfvPRqnL7xODgzXTThwo0komQOthyfkLWQYhw0OejYif7obHc+kh6QnpKePHlAfLEATHpCHCyAaj5/UZtFG5HFMCEHqh+Lnq3KOy3Wcx2s8Rx2LKr0RdV7Z71r0WZ1ICDOVe+Ix2pjDsAeAF/96RQ++s2HMVvbADhN4QuHbY7qRfAYiEvOZwyXHCbHTgmMs8Xoc7wECvn3HB6Tzb/wPwPh36qKQLW6C6e1B2vjfbj89A144ekTWOUK+NES0wQoKaLIx/IkaZdExNVx7DMMiPc5xdS7JdQURTUhsCWRbSlHnvBvEwUHpUKiKAw6IkkRc5ovOlGRUCGDII6KCi+YcJoUuxEOI0c9uYa6BBYIYOo5J1FkifKKDriWwJUNl+QZ6DmSpqTMXxEMUhWgp79LNL0XWRcAJ8+vn6c3/7NBZC8CLu+kT2XoHprDLlKMQtlhyoQtspCuS/QLRaGgYJYqX85pCyqZldpnzn4YSP6WkvHzXKGDEJeekpS1M2eATt93Lf6vToZkNTRVuI+fi04iaJy5Ui3RWGymgFC0nANw1D7jAgHR1LvUX9RHZt8x3YhOPrq+nKJrCgspq9DY0jNzhF9ONDTw7Y1xT0pQTgWMkwD+vpLQTB3jKJPRi7yrdnXUnuaUpk3RtcnpAlOo6CRF+OG8udAPVtWIPo3XpW01b351UE71gb6G+kAXqjK7L4mUG6cM2UA5H4hn9VnVQE/anxV9r89uHc4RcbYpOqNbSS2xyVLZx/SxkWqZSDFpo8JKBhQtiS00nRqXul+OBq4+byde/YIXYa0zino3hks7clXPQwcntPYqKY9KpIqMjyPySCrTV4yeiiioiZG3MCoDBjV6+vqi7y3mmloIoDOfMf13PRZixHREpre0FguQ6vsXHVvp/lrMNssAeXo+LHbb6fmRvv9itpc3zmVja86BQedsUZtZ98p937KIOB+Viu5wSwHxL9+xF//8nccx621AJ5Kqhlyh0fXQIdVCh+gpYgMIiLNMA9fZ5i06A3GtUCE642RNpIIe2xu2b5LwEscCSCw7RDOcxnp7L66/aCt2HAUs43LoEg0kXEDVITUQ5+hkElNS6heqZUFXgnMO1x8zEKPfIYv2SWPH16oPTQqB8WttXXXXyL+TSLs6pUt1VtqlZ50w5PVx/x11+Mh8EwOEZ72s8Xy90GHvPj27bUTV++6TLzRdCcQlX+/v9aSJ1GCkI7Q8/1XSnT4tYp/JG1HS+xYOiiQ7UxEeJafYU+SUzuJdsgwVCzXwGtObWqiT7R7vXF+nv6MpTtJfesUof6Tuk55XvMHldrJmXGqSGEmbiZ9hFD1PGbs391Qn5oE5Hp8DdGJ8qNgD3uyqd9SqQ71no80UsRHkpEp3hyIvyNJNnVTk+b9kxeVsXEy8ZV6bd3+2KalTffN3yRzQ4/dMAOIc1VAAnDtGORoVXOoV+FGR8l6HUCUnORajVI9Rp4H9j0/i9COPx2+85s14zppNGGnHcNsBRrj0mMB6iW7QcZNqQWn/kjPUUXF9vKLr+Ejy13ygqSdLeuDKqBkLAcZZiywL0GeB5rIJW3ZvcyFUAYULBYpFm4C8Pl5om2YflIHTAwHEy9rMMhKVnG7G4Fbp36w5bv4uy0BVdQRlG7vK/VsRiJODJ444RcS/9tN9+KdvPoLZ2nqmpoQxURzk+Joi4pZb4zLYDKz5GLxHTZECXwqIs6oHAeYIkT5hUxU4mRUHSgwjIE4RPSp3vxfHNKbxy1ecgpNXAqOk9MARcQEvpAxBMn3Mge6jpvS0dRN9pwoYoupYPB3X5WHTqs9S6fsZqlwa1Kc56nk0n2IgrpBeco7LK8L4M48G22Mx6HIViWE2wXz67fSRS693qEgV87b5R0+G3qTItgs9gBrTaTH9U30leU9j/9A3FkZH8Fck/1kB7N76oCqYFCDjwkI8r0ViUFiiva2P3E58fhJ0U1UzeX0pEJ9sbNXDJIDdmP9qzyxXqD6RtvKgdiL0WDrdknli7kS44q46BUvdISsJOe2X+MlyKDGlD3SYXJC8c+YCohMGoXIJnUvNYr1JKwjsaZ9Ttf8WAsTz/J85BIc1NYVNjtoF60XUZ0oMA6oHVEpV68VsodvxuXIaOS2qXoeWj9HAwaWnnouXX3wlTttwLOJ9s1jmNVh7XLiCcizJiTmcDKJ4cBwVF3oK7dC4TZXMouyFmFdjp5THQSraTRXukAdYYFn3KQOnfZOn4rFXHlgq2p1W2U1WedX0AjL7u+xds66t0qa+pqh/9eLMA4raUFRtr6iPs47mDmb/5hkis38WayNg9lve5lL3aV+bOvpUkKwpMng22jYwBeCme/fjw1+9HzPeegTOCLoRUKMjedrYO3XEdEyvpbiYI87n433JmlJFU0AQRQQp54R5tCqwwBAppkh7DVZEik9tjEWTOG21jzdevRXrXaCpi7pQOEEpQbB6SkgVNulG5KR6NIeqzqfq3Hs6r8sDuFWfKcFhFW7Ug3/G3SV1SJv33GbLgTgPtIG4DSSb9WUNfNMBbc1PUk8kc9zwiql76Yi0JF8OCsTF+SbRZP1MGmFn9kbveQQkqyg20XQYlCrpOqJnqci4Tjg2OdTSpnbweg2lNwTyQIkmv/E8pojDvDdP+sgE4PPBuHnSVGW+6X4y50uSx9Y/pWQkKszJwz2/o0q/JfZ63sWEx6haKtG6BIhrmpgkBksStvkzrM8Z1L+m/XdWcM+85zMCiGsrKHvXlDlRa9UcAI6gs84g6VPaIphP+qdhjIbtwWtHWGuP4uU7r8A15+3EROSi1o1Q52My4Zkxd8yXDHc2dsoAEp9T01MowiWcJaNcsFpcGuTlAXE9kFkTJw+IDzKp864tA6dlbWQBqsUC4llt57VnXpsG1HkbgCxwWva+g35eFRRnjX/6nfS/zfdJz5eyzU7ZXFrM/jWNU1m7ifE1NntlxmzQce2bF1xwxwACWpaBd+0qkY55nkDXslk15UcPdfE3N9zBqilddxw+HHgu8UcpEc9jyTSdrMkH2BzR08q32iYYuuUcGZSIOilB8FE8Rzwp0l6DHflwo/1YjklcfOIYXnrhUVgJoJYAcbFnzOENYvhhyAoURJkxgXg6KWzQOXwoXV8BqxQ+biXAox1L+k5GNLWsTwqBuOm0EvSlUa3cuY/SkaZlGIFvWQP6F5ojnALY2gdpx6kAbY890Xuxooi4jjibTlf2lPoZzGfhD1Q3ydzmSPc8IC7foYi4huxK+kCLiop+t3p249V7uNwYjIRkkjFWOpDXZ1fnbVQSK5szxANMAt01ZfOob3zyZ5bav1fB62XT87D8nGwqMxPUetCKKpqmwtKOmpKg3jDPP5q+Kd0ZRX4lHdTIA/pF7XLbhzM1hQ1UwRQyox1sSzU1RckzkSukgSJnFbEsjovID1EPLKxAA1vXbsZLL/oFXHTq2ai1AtR8qsjlMH9TjnZjTvLgpBoq5KEi5LV6jyfeOy4Rx2vy19PR2nnrU8lOpUFJVRBTZXWlNwILBeJF71AVEJuLYjHeNS8KXvSuBzJqWLWPizZp5pzI66Oi6L/u44PZv8OMa14fmH1Y1p95Gyy5tw4pKtdOKkhJlE9BAVXQR+hmUtCHEjbvngT+4tM/xK5wJbr1lfBJCpVVlGjDrjb4ZCx0ZI/4oEopwgSAmmUq+YFi0Vh+kJLJVZKXYzlwozZq0TQ2Nmfx8u1H4pxjx7DMAjx9jK70dhnAUxnyKEbXlzoIomytoY0ZJa1iJQ6/a6pFoAveS93ggBdE7kOS858nmZ7JgtdeTydQZpUw7wFx+dr8SDf/OgG7PXEDPfuSx1IOrB9uGr2r6FCJL04mdv+GoPdmBshnlSGhd/QoGmq9JF/QatLm9yhnS54hGR+1Zs3nLAPhumuSdy0FwOnyMb0A2yArxMQled+rAu+fzUCc/TOfJuqTRmElEF+cpEq1Le3Fw6VHywBxGX4x72EGU/X3hg2cHvZAXJ9OZU3Kvsmskjm1TTJ55aRX6pOzpGgSZRwHFsZCB6NdC+dvORVvetmrsGlsJbxOiIblwKLKdWHEmrOdblci3nS0pkuzejQZRH9WZ17rqPjhAsT1hCuKEg8KFJeAuHKLqSSOYqBYtNVUyUc5GlXPBCBe5ODShnC4iHgPiIsN0UBckTfJiOjKmrKbRxg7aMPGQ7PAX3/+Ltyzz0Gnvpq1xEXJwZVoH1HYuLQIEVpIrUEBawWCTGylFb/F1RNAIVUP+o6K+sQh6uigHu3DmUc28KoLNuKoUaBBqhCKykJfTcqoq4qSAsRJ2UKiqhIZ1+CsirsfBGI8PdfqtzBXyiBAPOv7iWM1eqvq25mbLANP9r5u4lhzEmQ00BfgTm6sFLuY5pgFxBNYbNyxN9bJOuHv96glQmMSRnRlIJ7MpfSOIr0ZyOo9gyDdh07Vg5hpkwYFlZL3kiRnLjhEcp9aVljaYThvTO8051qSqPt/ku1KavJobFHcq1VnR6rNYvNeetNnEzUlWZNG4EHwn6YAS/EsUpeZD8TF5i0B8dIpNcQF+ohKJXGYYDzLxehB4EWqwAtJG9ERbuw4Sms8RtPyMAYP3oyPtc4Irn/BNbji3Aux0mnAJQ1ZKnFLnHLXlSIfivfNx86UnOWQxqokbjJnSQEvrfWbjuZViWjqNtgYZACv9BFi1UjnsBHxqu0Vge8y2kTWu1Zt15xNw0TE0983/121bzNdTwHVIn1f812HaXMYIH4g+7doDi+k3YVExPWZWmSE1nizzPhcWRGqmKj0wQkERLEN33LwZAB86vvT+Pqdu7DfWYGW1WBZNJ04SQUoYohms0VFu0n2TI+/ciasvMBFSQRcSBTPAWIP9EwRbQxAFTU7GLE7aEb7cPmZm3HtmQ2sIhBORVAUzzwBErpiIJW8V5Fx0kzuB+L6/Q5vMF41WTLPu2hFBj3W1YFNdig7K8kuD/AlgNGYalnP2b/2tWyumjlKTUR/T9ZC8TakB8SVjjo/iABa3ghygm82SJXf9kB2T+lE7qHOffsv6zOm/fdNCmgZQFpWhI6Eq1upacpnOUlxrCSbQqgqBg5Ig3CWL1SPLcmhKRprCSDOiz4PunoWiLv7Om/QtvPWwOH1e625rlZskgcoA0y0FMJeIpFPdECZ48n6NgZgUJ+T5WeqUFOK6Cr6nod3RDwHiGdNrKQSmPow6RyKbNcbaPldjl3Vm010Z1usKz4ee3CnOzjrqBPx1l96HbasWg/MtDFquahbLkJf+Je9wWDdA45iCRAXigpzmHgCqMIbRtlgXYVtnrEukL4pAmzmfYrAW1EUlp80lXE8bJtZQLwMOPGyqSD9M8i7mu8zSOQ0vVh1m2XAuKx/dR8XGYNh2zad8mK8qzkfstZW2UlH2XzKe8+q7RbNp/L+Fcvcl4pFxluH1FRE3I+IgiYRcYLNVDVzbwx89wHgE1+/A7ujCezHCCJvhPXDyZhYzFGUioIUuRQgrkBOinNg69LeHL2mCJ9ExP2YEj+J9N3CMreDiWgPXnbhVlx6HLAsAjxKBtcJn0YZclq+opFtc+ES0s4WOyWJm/T3Hgv38HLFfbguHb0cEJ2YybI8Dyp/vwiI591EBW2SF1Bg0wjJqwN0OcVQzyOuQ0NTlcyo7CMp9TDxKOkHdQc5ek0ix0lyIyex0Q2FXEkFotjeKiAufaCfotfT5htpiCyg3aRrEOfb0Mcv3g/IulPJmcz7ZlClo+QqZ8OA/Ry9V33BcisEqBVb3DzVSBIxNRmLVEcrAfH8wS8G4tXgNdvJnEBalRWY6ROrfPEZdU0/EO8l4or6j+MKEJfquSq7INmcSlEvE19kdU1RYDTty6oA8Sz/l2738Abi4kEVW9ugwqXeMtm/G5Fk+h3tljgpinfS5CSBUBUeoIqaNR8sX7jGGcFlz92B6y9/IdY1JlDrRKiRow2yCvYQGI/heC5q9ZpEu7iSpxyhiPEShQQxh1pILHu1lHGOikBMGZAxJ+QggK1sIus3ydsJpj8vAt1VNwBFtqbqu1XZ8abbqQLIi3bE6b4s6zOz/bQRKDIqVTY/VW2aMPQAACAASURBVMY1azzK+jfLEFUd17L+HWQOp9dD2drhTElVp0AcsQB0kVGz0LYsPOoDH/v3O3HLwy3sxQoEzSPQimpw+H8RXHQRhz4bKYtyUBQwpttRYiVLGirwQ26Dq3fHMfO+GUTrokBxF+PYjw3WJF7/C6fjrHXAOCe6pWOH/bNANkmkvEqVASNEXKGTrZ8c1aYKC81zECllpKrjVmU9Fl1TOjbGl00QNohj1ZFdAaSaqS93SM/p/vsWx4tNOFc2f4kOSeNCSf6ESamoOxel8RzMBQDJx9MQMbylHCR6EKXAw/OFK+UArqoArcF7wCkGdEVE5ytczCYMulzwheaVHVMVTKJj8jeUHxWg2KMvzd+YmLQQfhTlx/oPaYt3M/1j2+vL/m/N3wzoMegRZ2SzmZV8nGyTlFCCAHg1roZ2vvksxdun1AzIoQOWrZ+iOV/2Wdlcyvr+IOsor/0qAb2yZx/m8/nt9q+7hGHA61WEMYiBQIWSRCxFbTLVwPbsnimBmf9kVf2r2cfD4rXDH4hXGOEsIK6sLQNxUTOQ4yoyYKHamRPYXo46sG+Owfgbr/sl7DxzO5bFHkYiB3GrCyrPy9EEdQRCbbFkmWUxEPdI49LmOiC90r6kc6omCQmTpQ33YgxshW7pu6QMTC2GA04/U16bjHkyIuLm7wd5v6rvNgwQr/IcBwqID9L2YgHxIqCT10YWsFms+WQay7JxNp+j6lxKP6f5b9+2sR/AA/uB/3Pz/bjlwVlMhhOwR9eg25V4sx0HSj+cNt9UadNW+F4Siqi0Hyk4EcQSNowFlypwh12OYkdOg0G/bXVRb+/C9o0OXn3xsTi6AYxzZUYd6kusXDJEPTsioJskVwmIc4XCpIx4Hse4yuwqd2h5TrwY6FZre9gxrAqWqgCfMqBTdg+aA3Ri4bgen6Ig6CAkaVyvidADF4+iILMIBCgetIoek88if0U/5KvoGt500W2I3WQBdRcIu1QAOsBIzUUYtvgk17Oa7PBiChXronMpmgv3r9OjqWhoLGC8n4dd9p55fV72vYX2b9lMOtD3X2j75veHAcRPd/+Wvf+wnye+hqqHSiiD/1AtF9frVantja8ZgJBWy8a+yrOlwfoSEC/ptfSREHegOqAzIyoSSZDkJi8C6j4VzHDhzvrY+dztuOK852PrhqOxym7C7VK0gWLaUnVPqmyRWoGUFqBJ0azXBYgrrXEdwufYOEshilBZFljJAw6LBWKyFvmBBGzpITpYQFz3Y9m7LQHx4Y1TESB+pgLxSHG+JwPg3skI/3LjLXi0Vcc+v4bQagCkJW45CEhphagmpLjkeIyoosBHGARoNAgQCYCiUuHsTNQfWC66sSeAPZjGSmcfzt/s4rrzN2NzE6jLfr9HfjW4u3qtybjQZl+pwlBEX0fHdbXJBRyXlzkrKdM+/0ev/TKgUHZ//XmZU63STt7mv8oz5LVf3C75jFBKz1su0zIczjGqYU8rwHRgoW17fFJLvWim2TLopqAP+RWQr5JqlExJIoDOSIPmTYi6Y2G8YaNuU7n3Lhq2BY9qxMcWujFlNciPzWo/PSUQgTa6Iqkpt6moWwZ1pkr/VunHvGsWY3yz7l1237LPF2sel7WT5avN3+UF76r2+XDzt+rd86/Lsw/6GxQ8SP/oZ9Wqd+Jf5DqJiKtkzZyqmlVtRpW3WwLiVXqpggMw00vI8IiMkkS47chCPbL5j90KsAw1XHLWdrz2mpdhvTcOa7aLhuXBSSLiQmKLYjKuVOzHRrPZACVtuY5ymjxrelnvBMSLgHXZDovtber4eJiuKYsmHkzwb77TwWx3CYgfmLkkhlIfE6q4Wupo92DMYfM5Bl035jxMnC+kgmXs1Zgv/vM9wDdufRD3PbYX0x2gizpaAdEHGoicJny4CGOJinPeiE38bQHhRGRxbfl9HAWqWqELOA2EfhteuBdH1Kdw2cnLcdXZR2A1SXVxNFzFJpNjtfmR8US2kC8XsKb/OKmAeI9DKVYk6wTeNDcVT+jnmST9PY3T8+5TZtrM71W9dpDnz7tn+nnL2s63yYqapE9EogitAPja927DTbfcha63DIHlGaemqoiO+o0k80YC4FkVQuhPzJOOIjQ8G/7sNM485SRc9rytWFEDF6YbtS2EnQBW3RV5S82dTbFuhJKlEhvVHJPzFTU/jBfLGouy+bGY/Vu1/UHGapjnH2RuDDJ/s+bQMM9XZV1XxRBl7Zfdh75fNB5lY8VsBuMP7SV7NkXr6Gtb1j+5F8vnLAaD4VlBTTEnQ+YO1pT9Ujq/UnCAkqEc2EHMgNvfN4stqzfgP117Pc49ditWu6MM0G06C6SIBB0hkwQipWxy2WkLXk0SNl2Him3oZBMB4pJPMz9iNMjADgoo8hbGEhCfT4cR0NK/mMsMS7axNHiQBaopCwGKh/K4PhOAeHpsBJ8IQqGKml0X2B8Cu9vAvY/uxq6pOTy2ewb75iLsnYsx3baZOx46TYRWTaLkREur1RGGlGwnRcL4lqw1SCon9A8XbjiHFe40No1M4yXnHoltxyxHMwrR4OI9iuLSB4hUFIk5wj3grW1FsuFUQDutjlx5jmuUVvAF05HS39OOm+1OMaW48uOkL9Trt+gGRet72LVfFp1MPicaSUhJwJT82yvRuT8A/u5TN+If/vXLmHOWw7cbBpe/J/mn6ZSSskgUKPqbJPlKRCgUacuwhXUrRvCrr38Fzt66DuvHgDE68Y1JXFNVmtbJm6kx1Zxznv8GABdeveJoH6Dxyxu3sv6tPGEGmL9ZgDCZy6ouSeV2K1640PfkYCLbiHROQ7UHqLJ+qt0p/6pedDv7mrTIhnkV2TYKXOgjHR2X0GMlwVA9OfulCxcTNw2C1/LA/xIQ1yObZHcYBkcf0xEPKaJS0i5GAxvPP20bXrLjYpx25BbUO8TPs1hXnA6ApbKdFPehZBnbteG5Dmquy0CcGXeGDuoSEC9WSFmsiHgRdaJoEzKsM87a/KUXf7rdwxmIP1OpKXnjaAJxOj2lpLq5CKAT/w6A/T7QCoEnp2JMtYCnprp4ZHIWD0/ux1NTbbTo6K02irnIhuU0YMETygiBKkrco0RO2txHMZrhLFY5e3DlOUfjvGNHsGEkRp0SOnmjmAXENWcyCz7pN9KM3wUA4QpApgwECLVmoe58/vd7RIrhQMhCn6hS+yoARE8YEKVEUT2mA+DvP3MzPviPn8eMswpda4QBtkhs9jpL1EEouhPB5oqsFAKSzRn9UNJv7HewbMRFd3YSm9Y08eZXXYUXXnQiS1/WKYqu4kBKQ0XdvZfNqFVk0r2o8Q0DpQMwfmX9X6l/y25yGMxfWcEHfw6X9W+W7yrr7qzPy+1DweQyaFTad/J+1sgv622gloD4MOOz+N9JlbqnCWDu9s2jNnOXRsEp0gsP/ABNuwZnzsem0ZW46uwL8eILLsVqZ5R55BQVJ6UVAuL0Q5EGzignXp7roOm5cDnpSjHvDNWUrJfN4isW/W6hHfZMjohXfbclaspw1JSy/jU3GFlzeCHRiUE2WMNsdIodheh0k1RWN/DhuA7COIbPv3PRJoBuAz6ATgTsnQMenATueWgX7n98Ek/u99GxRtGOaggo+dvxEKnoKAEc14rgBF1MWHM4dnmAV12+lYv4jJM8Kilm+BE8V+xNP90iTU8Rnri8f7+lyIt6pSM3Rf2wkCPeso32ghx1yihm3avs2Rfafun3tcgaS/EJt3sqBD5ywy34kw99BjPuWnSsMdbfoewBHkN2VkphgMM/zBbnwI+WHhQ5wBhx2EXTsxB2pzHudXDWCWvwvne9DieuBEbIR1FEnqkpUoCqj+HE9CnVptGXedBo0P4t65tB7ELevfLsTZHPHcSXHsz5q5+rrE3z+cv6pexdy8ZoEDsxyHjmvWv6eYXaoumOQgc2v5t/qjA/gFHWF1mfpwN1Zn8NgteeNRHxRMxfeaI0ENeTpK9krup5cmLExCOJKJI0bLQjbFm2Dm980Stw7pZTMeJbcAPibFqoKcPlU0U8+oMYNc9B0/XgcXEfUTmgz8h85skXLhYQr7qQysDUIIs/axFlOby8Ns0FO0y78xdrNj85C3inQWN6oeXdO28Rp4FOlmEoO9rKu3fZs6Xfpejfuo0yYJJnjLLGrOhdq45r2fwtajc9v8z3r+IUytrmnBJdG4DoaCFV1XQQsuySy5twhkhaycIC5mJgbxeYnAX2tICfPTqDnz+6Gw/v2otu7AC1OkdHgzBEzabKmV0cu2YEV24/HieuA1aQEoYCYUoqV+lB90ZGP7fMj2Q19hELqgCUQY6mB5k3Zf06yJF81XbL2hzECVdtMz3fMteYERAiEE4Ek5kY+NiX78T7P/jPmPHWo2ONc/1USdc0imcwj0kDD8rcTRO8SQwgRhx04dghavEsxrAXb3nllXjtVWdjpQd4IPqKVpTXGVNGb+gNnPaFOR01LOAbFLwPan8HGdcqNiHLt2W1UWV9DdJeXrtZNq7KOw8yh837LcY6qtL2IO2Ydsq8N1FTeHNpRMgH8XNV/WuZ/84C5+kxetYBcdM4cgex0on86EIA9HcpLiBqKA5FxKMYnu3A9WPYM12siFxcvf35eOlFl+OoibVwWgFqgQVSEKYfBuL0V5u45jEajo1mrcb0FKKtBMR1YakyJVyeSrrMA4lFhqgI7BYtzqyJPOwCzwI75oQ271sElPQzVVm0ZcYx7/2q9HFZPwxiMNKGt8oCreJ4it4vy5iUvVPa8Bb1k75/1qaqzEBVcRhZgD09h8o2VEUOL28MigBC8hnVHRBCgWg1a2DExVF0SXlNrg05ETy0HHQBtClKDmC6DTyxJ8CDu/bgsckpTE7NYrbd5Uhk3bOwrGHh7K3H4Mxjl2O5ReoYTFLgz1k1QMHrXqQ7K6fBjJCn45nzj2znOQmVKzGIEysb2yrjqscta24NA2LStqnsGfPW60JtUt/3WeqWNnT0P5pPNqZg45++fAfe98F/xmxtgwLinnpcXVlTSeaY9IqEJiJsbtbwCkIuLEdSmDWrCy/Yi+NWO3j/O1+J856zBiOkuBKTYLmortDssG2XEz1JurDsp8pmt6r9L7MhRc8yqB0253KRPSyzlVXaPZD+tWx8stZJ2Tsttv0v8nNlz1KlfxV6Sx5b1tf8cvZZfVXF/g/iX4fx6TxG3+juij/w/30Q33n4HnRHKINaoriiLapeUWls8xeeHkpYlflWfE3quanDtA0zgTg5Sw46qMADc78d6hdJ3qTETa8bwZv1cfzKDbhi24W4buflWGE3OHGzCZeNHsmkRHaMgAxaHKFm2RghIO5IMR+fst1ZTsruZawb58t5O+qqO+28zsiKchUZioV2fBpQFwHx6ouu91RV+mNQIJ71jAvthywQM8z7Zj1HmaEwjXHaUFR5hjKgW9a/aQCUNQer9G/Wc+Q5+WFAV9kzzJtrJF/IZ2WKNMA7eQmD81+VIgCpWsAiggqBKFr/DiuoUPSTmL3tWIB5QLJzERXfkSdxXYpYAk31xyOCQiwJSkSBoQZcBuQm5USA+PxxTfNMFVhLKCv5PNT0/fI2WGX9V/R5eg5VsRNV5tFCn7VoM1ll7eStV/178i8W+QS1paNt1hQsfOJrd+P3/vLj2O9SRHyMzmNlTLkSpYp+J3xKxR1Psil7NVNtks/s+ECtwRrlDauFZrgbl597NH737ddjY5Pml+Q3MRin+cDyliI2QPkK82eGuZkr5i8PY/+r2PS0PV3IWBRt9Ia9rznuB9K/Vl1zWX1aZf1k+Y48O5y+9kBhmPnv3B9oyALi87+TpfuT3Ztl/nUxbMSzB4jnzFgNyLmz1YaDouCs25qUxZWqa2SciJs5YnmwZ7usLX7y+qPx9le/EVuPOAqNLlAPLMTdEE6thm7ow/VcxPw9Kq7gwvPkyDpQSJ8SrrTiijmggxijqouxCiBb7HaHMcQLfZ/098sW0iDtLfTahQKDQYF42fFcFUezUCBepY0q/fp0A/F5z2gxxJYNukrC5sWt+L5muXQLvgjUsc8g68J6FhIlV9zgRDFX+RU2DXR5GMEjipvlJJrjlkN8SGqKkvMSWFelG3syA0YVxaIxKgbiFZssucxUVCn6O93GlFhc+NwqzjRMglG5eHPwRLo+G0AVmlMBLyoS9ambHsTv/OmHMeWsYyBOGt+86VQnMFyZOVGh4Th2n6ggUyBZM54acAG3CQQ0B7tohHtx7JoI7/u1V+N5J67EOG3waDJxydgoOQXmIVNR9t5bpvtroUC8x9WVvaVsJLMUdrJtX7bE5uLMysW5S3o+m3N44S0U93+vPzWP2hhJJWVa9gzpNZD1b3NNJtNGz+vCRxx8/fQ/7/zTvl4+zELvLS2V4YclIF42gyp8LpI3Egbnc4BkoyTyghSxDgNKhBEKCUUOvNjCCEHr/R1MWDVcd8kVuPS55+HYletRb0ewOiFqtTp83+djQZKosqIINddhIE5JXURbIWPq8JFgb8D1oC42IC7qigO5Yx8WiFd9/yrXlS2kCtNk0S55JgDxLOOUFVU6GO96MCPimUBcnbRJReUkJJkAbAJLEq8UvWdSQREEJRS2yFKUFQWkKM+Eq44rlTqmAMehorBZiIhITAVeHIrFh7CtmsJLgzodub6K01oC4jLy2Spwg/Z7z9bLBOhXjaF/7reAz978OH7jD/83pt116NpjCdUkqUHBwiYiTWmCcD0DRdWEisaRgoCLiCr/0BGL30EdM1jTnMVrX7gdb33JdqxySekwYjEBqnnBgJw2h0HAQgVaR1w9eWoZLC4QlzlZ1N/9zVcF7ItmwIe40TMNiOsx6t8Q63ndG7tq4zjc+ukNQ/r72ZzwIYYt+UoZflgC4gvpXZWtrm+h9ovJMRypFnCcQVWiY04mq55YCNtdjNg1li1Eq4MT1m/Cldsvwgu2XYB17jii6RZG3DpIUYq+w6Wl45A1LSlxk6LkdBzJE5WOANWuSyIB8iR5UchBX7lKxKgIiJuTrGrbWfSHvGhm1ruavxumzfR3ihaSOFgNSvqjBkUARLdRpX/N5ylatMO+a5mhWKz5lEdrKetfs4/Tz1I2v/jEKkfLvWiTl9dmlT6uSt/hta38gI5AatRCkW5FIuB1rsgDSiNcdvyiRkdKFyJDRyC9pqtTCMMXkSNgSk7nbEQkd0gyqC7F0ekPAfF+rWBzrZX1b7qfsvqnGIj3R9iq9G9Wm+k5VJWaUrW9Ku+Z9+5Zaz099/Keo+ykgQNBvJmTHR0l9s5YFr74o6fw9vd/EDO1I9CxR3VBZolYM3eSAkMUxWY1ZdW8roMpfopyk2LSYaHiPVQ4juUwgZrVgufvwhXnHoc/edcrsKZOz6ADTxbzyslX8dxJdJiLezrvPYcJxCz2/C168jLfl7YF6XtVsf9lbQwyhxc6j9O+bpC2h7X/eX2Y7rssW1Wlf7P8/WLZf+2v8gJNad9UNl/y+vtZQ03J3ncJ5UQAtwBvbcqEJ6+MpCrXRIDasWwEnS7qlosaHTa3Oxi1XJy++Xi84tIXYsfxpzFlpeFbcIgq7rogUM/mk+TIHJuj4qQtLlE04ZhqEL4ExIeT0Cty7mVAMQ/oVTFSgxqKNBCvApTKjH8ZEM8C/wtpt+qmajHardK/Wc+j58Mw72nOpTQINcdCPpPfyP5Z4pH0Oz7lV8FFwjIJVFLFP8TaSKScro2ooE8co0bwnVkGLIiLgEqQK81wBtwRWQvKL/FVNFvUNBbLweaB0TJnupj9XATK02NTZY2a11SZT+kx1v8epo+rAHGaLw5zvyVHYM6x8ZXbpvArv/vnmPbWMRDXgSK984tJZ57AdSi5SzqniykrNIFow8ab2A4cl4A4EAWkN15D3Q7gBJM4Y/MI/v79b8KRo/KGnA9FogQkwxn4KhqeQ93RDtX4OOtdDwYQz7L9VedF1Q1V3v2qzKenG4gvhh3OWndlm+XFaLdK/6bHZtCNXNbYFm06TN+yBMSrrrQ+RmT/l9gZqiRM0gDX+ilkzDgZSonD8xEgLDmqc6gYtQUnIsUCi8tRO90QK6wmdp5+Ln7pkqtx3MQRqM3S74l753BUISBeOBdQiJkr3nA8VWmTCTGlQFycfTGfsWhCpcHKfECRHxUeoKuTS9OLtCp40zcY5l3z3r8KEF9o/1bto8UA4mnHUwRcsnbyC33XqmO5GIa4yAGk50pe1KLq2KSv00a2KNonwEiQNv1NR8FpQ09AiLjjWoGJ70/gnbnhspZtrgZkISZpU8FTTEWhiHrA0Uip1GuHPtsb26H0TbpHkMifavA/7Ljq9y6LamatzWHAqdnPFO3P2uyYAKl4Dg9vE+U5yqkV6f7pt02Dt5/cT80XoTxKP4SRhTnbwo13t/DG934A0zUC4iNqXuhgETkmh0S+ZcfHj2DKFzpASBs0wLUDhGGH/ZRdq8OKa4i6LYzYLRy9rI1P/493YI3XZSGBubk5fPLjn8A5Z5+N0087VZ1E5a0eXfe+9/lwQLyn8rPwuTQ4zYGoWQtpl6k/JT+LDcT77X+1+ZcXrCib//1rtfzkOAsEF0eJi59/YUC8v75C2Thl2X9tU/M2HUtAfIBezVuevaiUBYePCOVKDcQ1X5wq3lGlO/6vZaHuenzEF0chJ8PYQYRaO8LRy9bijS98BS47fTsacyEagQUrkDKzGojTxK95LpqOB4+z5UWOio8SC6gpgzrZIuOSntwHwlCkF3BV8Jbl7AcY6nmXpsFU2lAUG4nBWy4zHIsFTqsajbxkzWE3OqbhqRoRWYw+Lmo3z8kszMH2nE4pEFfcEyUsp7VR+LSLeLeSNafZuxzPlsIrHAkVMnhSnjkiCB8ipjwSWOjGETzL5tROKllu2QSwLIS0qSeqXCLT1U9pG3zmKlhqEKGzwHDaDi28j7NVXg4kEE9vBMr6Kh/EcG+Ufb3wcwnDcD1MvhdpyLcsGzfd28Hrf+uPsNddiy5RU/QPT0sFxJPm1RYwyW+ipF5Xkdo7HPyhjZ64GhcuAX9/Gkcv6+CTf/p2nLBSZHp3P7kLf/anf4pXv/JV2Lp1K/PFpUS46UF1I/Pf+3AE4mqVJ/TQwQZTRq9vPpn/Tk7LeipG2XMp3cdVn6J3Ipf3DW03FwOIMzYyaIJV7H8W1uh/1sHWT5l/Ne1TOoG0aq/q9+y/13x/YNqoZHmm7GfVNp/V1BR9OKzoeUnSJlFJktK+Scf2JozEqYTSwkA6INBtw9nfxdlHPwe/9so34Nhl6zAWOpy42fTqaHdJG9hCrV5Dp91Gw/NQr3lgv8ouV9Y0OWa+s3LuZSCmECRkzIK8+xVHnfpvRNeWOeAswKnvUgac0s6+33HO31blgcqyd9XtZL17+hnTXVmlzbyFbC70rHcdxNhkGYAq7VZ9/vSY5bVXpc2icS3rk7w5ULSxyZujg/ZvHsDgZxIVQQ5O6pmZlKRW3F/T1VAETTt/+jptwCXCnVijBNvRdXwyx1F1HTnsd1zFIHH+us0bz/T8LuqjKpvJqt9fyHwaZA5nXVsGEkzQkeWcq/ZZftvqNFRNIj5NsR3sh41bHwZ+6e3vw25nLbrOqArticdhD6H2dQTh+/cCmppCagCUpNQmpwJYdUkpsFw4sQ/Xn8XGkRY++odvwUnrbIw7QLfVwte/fiMufN5FGBkR8M9KP4zhqQqniBWQJKLmWuk+Mjf8ul/pvxSEKrPDRf6gyI8UzeW8se37vQrq8+mVSoc1F19hIqh22ErqWX8vXY6eZSFTAFaeW1RtWAQi2c71fJvZh+n50/u3sh2pLOIim1Dmt3MykuWRzRP5rMzlrOzMPMmVZOEbq6gMORe1KZ3c/5zm9VnPrlWpUnsBo75s3xLXY2t+LnOnd4Osa/p8V2rjpr/7rAHiaaOZLGI1dqbUmF4OBMh7i6Tf3rE6lCByOLHFNJSR0MaKqI5XXv4SXLntQiyP62iGNuoUzwpDFRgj2TELnuvCdW14NTJUZCGVDBonhBplWo2Bq+JMyhztsEaxbzJlyweotZq9wy1qNwv0Pp3vmrXrz50/KbpQmQOoAmJMp5/VbpW+KdvsVLmH2Xb6+kJwmnroos1kGSgue85hgPji9m+Wjyo6Iu9tYsW3zS+aYr4TAZyiNV0GxBfav/KMPTBh/tvsx7JxSs/jKtcvxhw213JZm1lzfDHWa16fKb5JEoQJ4wih46ANG/c8CVz3xv8He7y1mHPGFWATiUIJAskcE89hSo2Ix7KII07w2e5INNwaIW4k+ys76sINZ3HkSAcf+W9vw2kbLdjtAHUSVQko94ACRg34XR+eK/OT8kK5ZVX1jk6N6Tqan7qsOPW1/rcG4em1Nsh6rWqHBxnXtC2SMkqqCw04rn+X5+oYcFEfGN/md1UnG+Y9M84OlKIN9aGoJ82LrFf2sf1rM2uuLcYczuvjvncr0zk056nZwUXmMk3HTfdLFfCf126yEUtbp2wacNYmZpDNemFw4llT0Gd+X4v9ygHi1GkcdDC2xRyP0OCcTptpR0VVqV0P4VwH43Yd7n4fpxxxDF75gmtw7pZTudCP0w75eJnWvEgaupKV7lioN6hQA5lTiTY4nITT499pDhrvuzha3v+TN7hZC2cQo6ivrXIf84nKri9ydkWArbduFy8iXgZi0v01yHsmhniRQUxe/5rPOoizSy+LqvNpMYC4NmKFBiojL+JAbibL5u8g45pjcvp+nTbk6TmmI41591rIHE477bw1NiwQz1s/VftYP1/aAZZF9arO4WHsYV6fDWorkmdUWuAMm+OY60uQ2vfjM8DVr3ovdjurMWePI7QojZcS/znrQJ3YigCACeIYKFM2QcQZTIDdETUWiogHMVPLnagNL5rFkaMdfOj9b8FzN9fQoBcIQ676LO/osLAAFxwScRb2fXakItwEzFXhKA3ETZ+RSB8aPjPdd2XjmgdyBrXDWfZw3tySX/RunRxvKb325JOe/5H7aKpypAAAIABJREFU9ntkFj0yHtDEifNMmSr4VZimoHLVklsmN+w1LecqJsnGfI3+36evS3vTdESfuyWHfmXiIXNs88Y1Pf6654Zdr1ltFj1Hlq+T9ZL6yY4l9ga274gzNQWyWFzzGjYniBqfJSAunZKOiGsgLhNRfrKAeOAQf1wUUjzfwgQVuZ/uYucp2/Cyi6/kgj9eK0Q9drgqHv2PowauzUax1iBuCmWzS7JWmiueAHFFWcmbI/NnU/Zv0pO+zMkWAb+qbXL/piQC9Xfzoh4Hsl3zWaqA/2HeU3+nrH/TxqmorSLQVnVcy0BMprHKSRIuarPI+WWN/bB9vJBNx2K9a3oMizYWWW1mzYH0vMnrnypAfJC+NdfqgZjDZfM7/bkGe2YfDTKHi9ZM3rtW3egN2q/zxl4BKALgrqKY+HGErmVjXwe48vp34/FgHC13BSJnFCFqCOAi5PC0StK0SP7WBOMElB1YMZWeo4hrV0AaAfkogmdHcKI5uOE0jhwL8JE/eje2rHYwRjLjSrGHcqHoIMZhyV5xfKImRgnIimyhgDkriTkOCxloQE7/peJ39Pt0Hw+yXsvGbpC5lLWezCCbOPgyBMZvYzSrxP7NB9FA3AANeQwJTYkdeh6pcZGnWhwgPn+O9lMvzM+FKGVsTBJtn2zwz12cAvXSTdVRTZ7PMedZ7ljndXRRRF5/J31NsosYAognhrX3QEvUlJKIuDlNzOlCdjCyYnRtOtyKWQXF7sYYJVHD/R1saK7AzlO34RcvvRrrGxNwWwG80IJrS6liVklwLZAIAiXFuI6dHDnqiSROSCIUnNyluOlDL9xUdEI7tyzHk+XsihbBQoziwAtngA4oeg/Tyeu+yFrQAzQ3r7R4XhvDtpPlnIoiCmVRp7J3GwT8p+dT2bgO42iz3jUPjA4C2BJ7m6NZntdulXVS1sdZny8GEF+s/k0/XxGYGuZdzb7PamuhczjX/xYc/ye+0gBnw8ynQrsoSvEchXYtUsOhoHWAruViqgNc9tI34+F2E93GGsTeCsTuGILYk4wirYkZ+bBYeUb0xYVzTPxwuh85ty4DdUr3taIAntWF7e+HE0xhw2iAT/zVH+DYVTZGKHgeBSJUwKIEnuQv0Hqg/AfVDz38EfNzx2HMMofmXNN0Kpong9i/rHEeNiCj76WfK/0cia1KqMU99RYZM5N2YqCweaBN9QjPJTNk15/YKD5c7mxyz0shaMkFIozcr9yiwW4VkFzWfp4NScbKnOB5NJHcnYgmWJU9RT/g72syBf65fwt+Z343ze8uW6t57WZxxM3nqGITn/VAPNnQZZxKmWBJOtb4YY54zCpRPKBcKMGF44N54faMj6PG1+Bt178O27ecgpEu4HVjwI9Q82rww5CBOCVrOo6FmuuqRE1awCJlpYG4LGC94CVqPkjULS86mRijjExf0ygO21aegy0DwPq50v2fNaHLDHV6k1H2b7PNLOOdfoZ0+1mbFd54JaWbZRzznHpZX5e1l7foy8BqmbEYpt0iIF72nvp5qrRb9G5Vvt/vS7KdwjBAvMr8KZvTZf1UBegUje2g/WOuzXn2MQO0DjKvqvbxsLYp/eyD2pe8DUHZO+Z/LtQSzb2m+wfM63Yx2QZe8LI34eFOE536WsS1lYicMYSWJy6LOZVEFQlhEyC2IqGPcJI/IWeRL2THFIUifRl2UYvbiDv74Pj7sH48xuf+7gPYNA7UCXyHXQRRCI9kDi3SEiffJP6IkoYp0k2gg6LdUhODIu/ii+h39LmOiut5WWV+LsQ2Zdl/cx5lAck+cK6BuOao8jmCAFsuaqsBuaozoqpwFQx5D5gzNDcKIiUYXvlvJcvQu1c5Hs1oVzZzfTZMFQPT85uxRE60ujA5c/iJbbyT4l71DHrvM6b/DvXSyT3M+VUl8NB3Pa+P4peUbIzskLn+rAiI53033eoSEM8Zhx5FTB+zzL+QO5kz0mME3QA10gaPLHixg3C6hfG4hqvOvQgvvuASbF23mSkqrh/Ds1wEnOQicrCUtFn3XLhs6DRIU7JehoGQedM7zClz0n2LM8VVNp1SGpyaDqpqZK63zubP7Kz7l7Wx0HazAHHa8Q7jAIocS5Zj19engbhpJLO+V2QeijZWed8b5l2r2GGzP6q0YV6TtxnJardoPlQB4sOsFfM58ueT5tT2omHFgK23PiQyVuVcVJ4kC9iXAZ0y5zToOjPtxqDzdpBxzZrjWeM8SP9l2agi25f3rsP0WeF6FlkSRn5+SMEdC/u6wCve/Pu4czLAnLcKgT2ByGkiIuDLFwsAd4nDTYKXNJeogibnc6qoONNdiCAewoljOGEHDbSBzj5YwQw2Tlj49N/+V2wYA2qBjxpzI234foDp6Tk0GyNo1Gucz0RsGA4oJKVkxT/ROa7kPXlMfdE/ad54Ud9XsRtldi1vLvaB7gx1Ed7OMGLWkCnx/H1NKoYOh7XFB+s8rv71O59znby5WsTGbekUQhy+5r1WMbkpLnsx0JV7KxU26aReG2ZoPr+D5ZM8O6W6IW2f0nYnMxDFr70wIJ58XQ9kLr0o+wWzKOLVBsHoRvMwJM0Rr2jel4B4Qa+nndx8oy+8uSgMUKvV4Xd8Pg0koF0jxt3+NjY2l+OVv/AivGjHTtTnQiyzG5zY6dluYi8pKUYDcZEzk7LW1B5xyXtL2fx7telSBAqyHEraAZY5nUE+T0cvFvJs+u3LHHFRxKSqA8i6R17vZwG2oo3IIP03DJDJ6+OysT8Q/WsCG3bqqVOCrPcrG9/0PdP/PhD9279GhJ8rv5M/eVE40xP3TnGLLXXR3NPtVN3oLnb/5oEfs52ytZM1vlXtRN51WXOiyFpWsRHmu+ZtiAaxCcm1EtiWPwzEgQ5ISxx463/+W3z9riew31mBrjWKiBIuLao5QSewPlxK8idZXKK02A4iVkdR6I6QMxzEFgHkGA6B9riLJtqwwlnYcRtHrnDwsT//HRwzAdRZIpOK/4TwgwjveMe7Wa7wv/6X92PZsnF4DeGYc+zJIVHDCN1uF9++6dsYGRnBGWecgXq9nkTEF4sjnvi+inkq6THIBIDqop5t4NFNThqIctObE8bGWYPvPq2UDCBuYMskoqoQn9Zh4DmaBGTlHlVsXf/7GTF1EwwmxluDfJoX6pdFQLEIE+eZqT4gLm1wwmqK4pfph6IYtjNfNarvHQvanbfe9LVZ75q3OHOarxofScVJ56UQpFMK8h5jCYgXWeicKJQJUqgIkGY66aWlBaZqocWFfk7dcCzeeM3LsXXdUZiIPIxbNVh+yJKGkYqK1xyXC/24VOSHQYoAcVJWEUevZ4zM/N5OMt+RZzmM9OuWRdSyIlMlXTbwx0WgcHDjNFjz5vsvVsStqtMvjpwO9h5ZV5e923DGf7DnqrrZGeyuKXeUo0xzoPtXuZ1MIM6ONpOqkfZ2FUMmOR1Utn4X0q+5TqOANz3Ieq1in8xnyJtLpj0+kO877HzigAodf1JafmRWEhX9eA5i87SIEcQWA/GZEPj1P/gHfPn2RwSI22OILOJB+nCtmEG4G4XozuxD1/fRWL6KpQxdmxIqI4S+D8dtwI8biC1XKkDHPuxwBo7VheMCRy638Yk/+w1sHgM6eyfRnduPdUccwdVb/+EfPoqf3/8AfuXNb8L6DUeg3e2gVquJcCJRaCIfTzzxBP7sv/8ZZmZm8N73vhdHHnkk88VpnNKqKenI9CFhm6TLU8ZEgmuCuRWNUJTbZb+kNk06yCw5XKJ4Zv7oQAPRd5J509ecwHATmEvNgPlyoUVz2pSyTF9XHBBQ7egTjpS9ymszvQYyr0tvmgqyVZMk0yE2WmXBpLzNQGrAM+VZzUBRUf+b/VE1CJflF5aAeInlLnMWFh/HkfETa6oOqvl40I0suJ0IyyIX115wGS4/63wcM74Wo10LdidAw6sh5Kpn4LL3BMQT3VYFxHXdazPiVhWIV1nUZY58CYhXi1hWBSCZizCDNrQYgGKxnV2W4St7zmcHEDdB9/wqev0bniUgXgSui+bT4QjE/3/23gTatrOsEp1rr92d/p5z+9wkkEDASBNSASUECF1oAggIgooo6hO1LJtnU+89Hb5hU42lFurT93QUz650vBrPBzocMixLQcRuKIUoPYGEJDfJvbnduafd7WremN/3f2v9e521dnPPvTTl2Rkn59y9117N385//vObn3/PNkZYkhvpnwLOgTjqodlsgB4otC/cHAA/82t/hP/yFx/FbuMIephHUmsgiXpohDUEw6F4qGCwjUE0RNpeQhA20GRSzWEf3e1NtNqLCBqHEKV11Jj1Puoh2r2EVruG9sIcjs0N8J5f+mE8YRF493/+TfzThz+EH/2xH8Ox4yeQJAF63QHm2i10Ors4d/E8rrvuOrSajvUOUpw5ewbv/Pl34hOf+AR++Id/GPfcc4+C9CgakaoUy8DcVCZl/Z12TJ00BlUuKMuAuCHzTGmmGbU1p4hmGjXMqBsEzHCrxJjfs0txpQV0CvpWllqeUdqBXWMUiI/u1uylrI0ErCqrMjBuuEAWFxPyFPjfnwQ0Z60HWcRMIMQnnXMcfilbmOw5H/NVFXI52Dn9BfQ09+GP81ZvvlzLzlFWVwdAfFIJTwLqsg/jnE0kdbV+gco9S/RDbfhT1q7DG57/Mrz62S/EWtpCewg0UEOfkeo1oBmGkmmTQFylW6a3Y0CPt/UtGjXpSu7OxjPikxrjfoB41SJlVvC+X0Z8dLDKn3iagXwSWJ10juK1Zzn+Shm2suct7dxeUO9+AfGsz2m18IW47qRrzLqAmLZ8ywBl2WA8qU0U++gs/WdS/500vH0xn3WaNjWpf46b3CoB2IxBpePaVxXQ8e+LkzGZYpkXEic5pMUfQRDds2QoHyqoQx27UYBHznXwzt/4ffzJPz2C9WQJUXMVQ5oAtEIkw0jmjnoyQC3alPlhWF9EUquLvCSIehhsXkBzfhm15ipiBm5SApAOEfW20G4wf0UDhxs9/D8/9z/jKYdD/M37/gR/8t4/xHd+13fhK269VSwQ62GIYX+Aj338o/jPv/u7+Pqv/3o8+45no9loICYbPxjg/vvvx2c+8xncfvvtePKTnyzPaGViAZwsP/7N37YzYIx5GdCbtb8asPTre9o+l+1mj8Y75jps0e67udabck1+Qec0CWL1MHKSxi4/iYvzyhhhm7kNtmtSIPty1Rg+2o5HwTiTQI17FZMDFq+RqTmm1FZPxYhPGnSyzsG+4LKKe9+x+q/CF2Xj7qR+WDlOCGDz5EeFsaEKW2Tzmza+aZ8409rvWdT8c/cRn74ERwFeXkG6gaXbVk7r5ayKGFFeGyZYSBtodSI86/on47vf+DY8/cQTUd+mjVSCRrMpJ6aFIRnxZiOUVXcuHPQ7K1MbZ0v1QsbZHJBPajx+I5g0kVcNiuPA86wD4n6A+CzPWgV4qgDxNAuNsvYzbhIoA1nTTjyTnnUcCJwEVsf1g6rrTprsruWzFtvwLM8+DUD7QtSrta9x9TpNGZeVhV8eV7tuZ6nXaceJqolyWiBefF7/uvspXx/k7WfhTODJl1n92XnV8yJGDTFiJIiiBNudCO/8ld/AH//VR7FeP4Ze+zh20yUMAjLmCurjXoTFVohgcBlBWEM/XEBPIjYTtMIUaX9T2Oth3EYQtgXmBwG14kMEyQBpNMCpxQS/+7M/gKedDJF2Oti4eA4LSwtYWzsisgxqxGmr+6f/7b/hP77znfiBH/gBvOKeV0hwZmuuJeDaMmmS5TZdOMuJP+Yx7jOLxUyc+y3fSWPipP7DRYy8yIyaGU0WwOG01W7bQo6lA4nIRS3IMxemip2j6MsVu5cFIhZduQna9+pjRrEG/6X5RVSIYsBRVTK5L0eZQ4dv0Ve0M5ScJmJ/eGUv3k2Vf3nWn8ecnXUTyjOV30HRsWSahco0C4X8POpMN9E6ZUzxOEVZ5RFVY/Oe8eoAiM/eCMtWXwrEtTdnq0wGtqQBwn6CxbSOpSjEW1/xerzijrtwrLEodoYt+sfGTOiTKhCnjWGoLIlkNGPHJpkht6lR6vt9XU0gPuleJg2EZQNx1Xv+tSYNwFUTe9k5pgHi016v2MGK5TMLiPHLYVI5F593EvCeBP6nfd6rueiY9ppX81lnueaVPmtZm5j2upP6z6SF9JX0mavZhqd9zqr+eiVAfJZrTirfsrFoXN+p6t8GUs1hxBhi/nsw6GN+cU6AFl1RtnZ6+O3f+X9xZmuIf3p0G588vYkulpE0F5HWAwyGMZr1NtJ+F+1aH4MoQtJeRTcOEQch6rUEjaALyibjqI6gPoe+k0BQ1lKLBqgPOzi1GONd//a7ccvROo4uhADT2zMHj4CTmmz0JtEQ58+fx/ve/3688pWvxLEjx3Hx4iV87BMfw1Oe8hScOnWdAG4uDvjb/vYZbwPkBtxNN82ysh+/zU0am/YzLvr9gZyWpUISnb4AcZJd+VFxFElwqlizq+u7A78KYNOkpt8R9D0KkVW4YmLVXG8+cg8jgZ8+szoK2Y2ak3JyaMBwiN1uGRD38ULx86KufZo5xgfevhxnWpu+0WcvNy+0hRyPZVKpWV7F+xjvylK1BJj+ipNcX8q83BXJjbLoB9KU6cu8/EjTekkyBZOUaANjB6U7StqPMM/NxJ2BZNp8xVe9EK9+3ovQ7CZicVhjqDxS0f6pTpzphQMHwN26V+rtiwfErwWYKDKC41jOssKfZsKtmminAcTTnL/svq4UsE2z4p/UXIuLxHGLjFkAV9V1pynfSZPslZTz1WLEp732JMA2rj1di75j9TEtEC97zjJCYVKbKIKgSSzxtOV7NYH4LEBtUr3OAsSr2kC/30en0xHGeGVlRfTTfEXDIT7zqU/jP/zsz+Le174GX/umN6HGxBIAdnd7GNTaeHhziL/+p/vxX97zPpy7vIuUHoO1EP1eBMSUmuyg24/QWDmBYO4QBmhiOOyjydT28RBh2hLv8V4QIq03RJs8FwZo9Lewkl7G//rtr8B9H/pTfN//9M24+cbrJAhTM2PSnaUmO7W8z26vh/n5Bcms+e53vwfvete78CP/y4/gJS95sYBwLijEVzwI0Ov1cPr0aZw6dQqLi4uZLMWkKldLIz5L2yqr571AnMhcteCZDtzpmLlfMUwHiAPO1WohqVC8lmUdVdDlA3UH1l3jzgI+s8HUBYCWADMNFbX/eJVR4DaOia4CxXtBdO6ZPmleKbLTBiQngfkqYKzvm8OUMv350+rdKNs/IUar4PO9B+BOYY9YvIbtIhSfuRSDFKIDisB70o5BNo4fMOKTmuCYzzO9NrNsaoIf7UAavEkgHkcxWrWGgvG0joWohmfd/BV4x1vehicdOoH53RSNfixBEypPCQWI01s8rLtO7nRgGlTgVt8Z7e4abUlSnmnA06SJvGxyqTpv1cA4Dqz5YGBWIO7fR/HakybYaYH4LOeZBUxMAqelnX6MFq1qC2w/QPxqle+VPKsPNP37GLdY2e+zztp+9b6c7tObJ4v34T9/iU3Dnqqetc9NqvsiMK06vqr9Fm9wmr5TrL9J1xwto/yKV8KITxrRZylfv+wmLTrs2GIb3d3dxX/9r/8VS0tLeMUrXiG3Jwx5rYb3/+mf4id+8qfwmte9Hj/8r/+15JYYDhK0moG4oOykAT57+jJ+7H//OSRhG2/+prcgSmN84uOfxJkzZ/Hggw/i8k4ffSwgaR5C1FhGzF3YtMvoTNSZiTNso9NoYxi2EFP7jQSt/gbW0st45bOvw7n7PoSf/tEfxjNvvQW9QVcY4HrYlDlJfV1oiRiKh/iwH+P+zz2AD3zwA3jzm78Oa0fWJDiTjioGxi9evIhf/uVfxt13343nP//5AtD5OcuFxxDo+5KWIgM+DSM+rk1WtaWydiFKT+eE4vdngdRM2BfEiAjCEckP/9se7uD8pfO4tHkJ6zuXMIgHGAwHGMZO518LZO7m0NCep2tNfgnO4aYu5ZTtA1nZHXDWfzqyKFANg1DaCsvNFjs8VkQd8XgvbptfbefBki7Jb8pCJuibq+ZVO9/c3JwBkEndzu/UpuuRTOOSU5yxEi5hlJ8EaRLjzGPN297O4XvY72knRSa64Brj992y8/jlIffmMGARRxXHUo0jGM00OzImHgDx6duPP7lIIWbm/tpp/R6dKblToM4sZf0h2kwzvDPA0fYi7n3hS/G659+DJzZWJdFPyoEZAZpkxQ2IMzq+ZrpzW6mrVswWihNXjIWOVpwkriYQLyvJqkHVf7/smCsZjGepyWnARFXn8q8zzQKgDEz4k8XVftZpn22WCasMkIwr73EDuH/dKr5jhvCXUvupa1m+I/Vvs6qnGBsP2Exklo0mnpZtb4lWlY+9r1l2s2G/wjLRQQw5Ng/u4n3Wilu/5s/mTulFnrh3crbwapSxPzwVvXsnAbRZAfUs40NZH58GiPvf0/KtgUD8F3/xF3HnnXfiBS94gYArAlPKHh575BH8m3/zb/HSe16JN37dm1SOGFNaEoH64bjewgf/9r/jp3765/GyV74a3/Ydb0ejrTgmioGz5zdx3/2n8d8//lk8fHYDF7cj7HT6WL/4OHa3dxANA7SWjqDXWsCg3kZC69x4gGX08JQjDbzxRbfi+uUAL3vBc3FocU6A+KVLl7C4uITF+QU0GsrQD/p91OtM7hMiicRqQttSDThz5gw+97nP4RnPeAZWV1fFReWd73wnnva0p+Fbv/VbcfToUVl48EX2/GMf+yjOnTuHl770pap7zlyjrJ3m2C7T4Lo/rlTP7M64pwn4bU6TxadiKUy+O0aKnWgHfQyx0d3C2fWzePTCYzhz4QzOX7qAy7vr6AddpKGWgyQ+cjhAuXFlxH1pqWygiwTJjQOqaZX7EqAmchd/jMh3waWv+37jCRUzoiXKvl/Vxtnm/ParoFCDh6/0lc9rBbZ+jAn3CJAlhIqpf9fBs2xRMI54Kc5ftlCxxcqk51KyNFeIFzEJz2dB1mX3p01y70zlk4uyYCosojIBE+2pHZQ7kKZMqq2xnzsbIqmlQtiElzUvSFI0EKIeAfVBjFZSw4nlNXzLa78O99z6VViO66ixL8cpgojBNsyyCcy1uYWprUW2S0Tv4mZ8z/6oCvT4DaLsMSaBcL/xlQH4YkeYpiinBd1XG5yWPcs0E30VI17Gehaff9yz+mVXBSimAfnjyrxsAbDnvmVB6c7ixTdMU5du9BybAlgmlpLdGpkYvHHMZz50a3D8y44X1q6w2Cxd5HmnyxavwkiNjZWqvoksoMsVnnqYZUXpb0lKP/QnGk60vgeaPW3VQxfSZNtIo4xMnvROvY1zqKKJSXSk13rQQDK9tBIJccJ4FMvoy3gURxGKpthN3m4nLnVa2Ow2s518Aw75AxTTbucFOaqD5Uws9ZW5F2QUhn5FHnH0/NqeFEiMnG3MrmBVP56mnY8bJ6yP8bevizYQbkDn7NmzAlKZ/MacUwx4bWxsYG5+Ae12i+FCSJNY8knEkmO+Lprw973/L3DHs5+D1bVDqNOK0DWhIXXcAT1XgM4AWN8Y4r7PPoD3ve/9+PBHPo6tHtBYPoqtJMQADUlfv7uxjpuPr+GNL3su3vHm52OtDQjfkya4//7PCZv9zGfehje96U1YWloUMMJnY1saDoYCqufm51U8kCb40Ic+hF/7tV/D29/+drzo7hdhc2MT//RPHxVgvra2mhWxSQ3e974/E7eVd3znOxA6uYyVcQa87VvGb2UVrQmLsj4sawKzAqSyxECtB2wzZzMCH+4yJ3JcLQjlt45D2mLJevfQRzft4XJ3A4+cfwSfP/MQHn78NC53LmNnsIvusIMkSIBmCrQSJCJXcY6E2aLCCLTRFiaMuDVs+VIxPX0+Hjl4rUJ2e3ljAd8yDfiVt+/9LW3keUqA99Tzd5rvCVQtdMsA+jT9dppj2O6rht1J+Ekr3Q1ShYtZkeyZ27N5wtncOqL1AIhPU1uVx8j0qpWRMeI6GLBjyw9rJKFVYYgGV7DDRAB5IwnwgqffgXfc+xY8cfko0Iux3JwTCUs9IQhvymAcBDp52vmDjMHS5lMGCK+0U5YBwqoONXVHm6J8pwXn/qmmvf40YHTcAFAEkbOW7SyLHb8+pXuXbBvOen0rsyowoWnQ3FHWlGexd/MsEotVbUBj3D0boVC6BTmGWZEux2tPCcSzeb1wzqpFUFZuZe23bO7yUKHPWmVALS9iYbyk91ZtC3sgXyYDAR7ued15CB+I50OfTfTGICtPWuT5AU8SPpbQJk+ThAVB3QUOMX154m2NM5kY2TbOVCqJU1Yt3wrXe8qB8siU5hYEjuPLSnG06MSbQz8bAeL51CisnQuCzxZf7h5G2fTRM+93ETturCn2JWMbycT5riDGAvN9SjIM0Iqc5PJl3HHHHR7I1W1rc1fhedrtdja+U2PO81Bfvr6+Loz6/MIiarwmGeuEDicBdjl/hHWcfvgxfOSjn0YXLax3Yzy2voPN3S4efvAh9Hc28eqXvBCvf/kL8RU3tFGTgMRQrv0Xf/EX+Lmf+zk8+9nPxr/8l/8SJ0+eHLEcfO973ys6dzL7ZtvHhD4f+chHcOMNN+Dmm54kRdft9iTTptVfWK87J5UYD59+CJubG3jWs27XJbcFO3p9xFvRuvnVqxFZW+aLM7MStD7i67tld4ErF6c/IUttTLXjqzPZyU5/FxudTVzavYxHLj6KRy8+hku767i0cwmb/W0MgyGSMBG5SsrgzRp/037Y2nAOyvLFYrm5gnlX+ztU8m2vGWdA3MBe6fjsrJPHjJXjpuBZ+lD5eRwGmmKeLyevvMW7tzNQnAvL+uMUl5x4iM+ITzx4pgOMlXHPJ+OYs7OU86hjjRInKQ6A+EyFuwdq5EDcdXRjqwyI60ik7il1/kQpWggRdfo4tbCGt7/8DXjp7XfiSHtJkv+gO0AYp1hYIOOQoEGLKqnf1qXqAAAgAElEQVRTUh9cxbNibVUtzVWrtTCpTwvYyoCq3wkmAXErkWmvV1bcswDxWZ/zagDx/QDiL3UgXrXT4dfTuLqVsilMAhmuL7BDpXWfH1zdE8smGTfOyeBmLJFjN7J7mkT2sGu67V7tSfkXsullz8Q4eps+USefZPfivujKx0DCSLmqa9qecKTsnOzvBOGK7AXISFgTz2kbYx4DKGxgoTrIdvMaxszKVyXxmE4AKe3s3BilzDgzwrgkFwG1zExD7TIAWhZhn7ZkEoTC9qxPEhXXGnvbkrcK5LP5dVaQ+2ULF711fZHhHMPIjZvQpx36qxaxxpgZ+Lb7sLI2dxDfT7vb7YJg9oMf/CB+4Rd+Qcqex2mAZCySDfpyM2U8Ax1lMeuO4f0S0L///e/HiRMncNttt8kiScMDNYeF7Hq4hQrfiwJgswts94FBFOODf/5+PPrgA3jHN38jrju2QluULIkc7/uTn/wkfvd3fxevf/3r8cxnPhMLCwtyTS4A+JuJe+gZ/ta3vlWAtrzSVO5d2k+tJjIWpi6vNxpSN5mtIbXxSZxb/HHLvmDHp2WdQVBd+EnncZfKFn/ZzCNzo+YnVYDDa/ClC1AuWGOkJLRYHgK79fMhYmG/t6JtbO5s4aFHHsIDjz6Ii1uXsN7ZQCfuIApj9BmkGcZI6kBCa8iahmoysFXWqlmej7xFKdFt9njTtbTCXlAuP836hPNFzE5nH0wa6Ka7/pUdNT0Qv5LzF4mwKznHuO9cjZLbs4uTXXC0Ri1WIMcElpX9AIjvs15zRtzin1mxMjA6RlxXQTVwJ0ukZMMY8402gijF3AC444an4nV3vRRf/RW3YW4YYJE68mEkgZv0ag3q1Bi5Law0Fb05JyH2cx20PPAwIxivZElLmPb9AjYr6CIwleGqBLBdrQXAtQLi00zw457L/34VK1u2AJjmumVlPQ5M+J1g1mtOC8RLBzwHLHX+rNogdHe3R0CsLX8EiEvhKNCUl/+dshsw+7Ixlx75yLC13ZLfT5zXr17XK1H6KRtAzitGAbPLxGtCnGzY9pQr/lBufysDqBpUZcv1go5bUfbaXcs8HPRzql75Y2m5E1ICTmWqILwG5jWoEZ+BUhQyrlnVSPINt0PHUU4AH+Vz5QXo44e8REaQ9p7xdwSIZ+SGy17MgVCsLrxFjreQGteOryZR4PclO6/ZEZo+lcluaPtHFvzw4cMCZPkemezf/u3fFmnGj//4j6tWnPFBYQgGOfKzv/7rv8aP/MiP4HnPe548El1XLBiSbPhv/dZvCSN91113SVKgKIrR7fdB+csTnnCDBvsLCCXwVIDeZ1BfDdjZ6mJ7/QKedMN1SucQSTq5IxlxOp6QraeMhoy8r7flZ3/zN38jqexvueUWuTfq3PliPozE+YoTgMtn7rl4j/42P8uP61X53KSWFtDooRpzGcnbhM63ebvS2ZbvEnzHtAGuMRGR6trjlOaB2l7ZRxjSOsBQWv9mfxOPXHgUD68/gkcvPIrN7U1s7GyiF/UEbHfdb/4dBZEw4EmNunFKURSIc2eJz2HjzejYOYXOb88q3m1AFR1SnBTLFvPFhe64kXNSu68a760vlc37I+B4n3bKk+7Pn8v2DBZTvDFpN5bPb3ImnYZGS3Pq+7Mdy5E5J1+I2WJZbtnImiThSKu7kwfBmlPUZuUhe4E4DzUgbsEfBOLyHyfP3gCtelOkKtgdYGlQw71ffTfecPfL8ZQjp9DuJ2hQAJgmaLaajPSUKHbxFU/UAF+ipV2wxdVaMY6TZ8gkPmZLv1g8095T1TX9DjHLdauqadpnKwOr5dtpeiV/chnXiqrKo+zc05bdtNef9tnHgZiy+s8Gau+LexYeLqlFpQmVMbz5aDu2M/plk3NBlnU2/2ouYfAWqSVyPgvW2XNRF99RZLGLwNIWAtJeLemGaQ4zojdfFIicxB2cn3vvNOrmXbktpte2gZsThmpaPeBdo7tGKk4a1Arr+KM/fF/hd4zucAdbm+vY3LiAYdRDqxliaa6Fm04eRVsAeEOyOgZoIpQ9u5aAbNOFyz3Jjpyy9HIFec8xkSOkgDHzzkPZYzmzQCUHNorro5GteeEZVIcsrKOxp4ZERA5UHq4+CWBMGvXL+mFZX/Kvs7W1hT//8z8XkEzw/Qd/8Af49V//dXzv934vXvayl2W7EgTWZJ+Xl5czvbh5bP/xH/8x/uzP/gw/+IM/KGC3mIGS3yXgpjxkcYlp7SmHSfFTP/1v8JF/+Ad83ZvehLd/y9tUCtOoozcYCogfxKla4op5ABtHH5cuXsR/+9P34+ve/JbMB5wLBl9Sw8WDSW74Ga/PxQWfe3t7G/3BUJ6VdeRnzRSLQgGpumPBH01KQ6cPZcl5f66JanU45zELeBzRzNkBWcUpCZVwxSgbI8auE4BrYh1u1rDtE34z4PJyfxOfe+zz+NzpB/DYxcdxsXMJ3bCDrf6m3AsXLBHPR31+GqPRqstvYdg5ebu8Hn42TD/QMp+3LHYjH5vKAB0X0SK7Kn2Vw+tsjHXfmUBfTGrmEz8fN/9N/PIUB0zTz6Y4TeUhE4E026MfzzeJECpcSdqZG/+VlBolYswlR/qAilDyHVwD4hwuD4D4fqo53y/Tv7wJUhhxZexYVQLEWVHDWLzFhbHoDoHNHp5+6ma88tnPx5te9EosDjSgsyFWPilC+oo36w6Aqy2iRk9n/Fg+NM3YiPwnnxWw7Xeis2v7YHZcp7Tjr8Z1p33WMja9WGbT3s840D0rIz5Li532WWc5Z/HYHHO6XlAhJdnzPZE65OrwceUwQjJ7lHPZYigD4ntEH6NktfQlf+A04OdAgc79BYbEfwgvIYhbkmuvNA24W6zZJWTAFxBrP07/bBJpD5xmDg4Z063Amu+TlVNQH6AbDREFCsQH8RCdfhebu1tY39pAp9fF5sY6drY3sLlxEf3uJkL0sThfx8pSG8tzTZxYWcbx1TUcP3ISK0traNUXEaKNGlryE6LJZOoqhxOZAMcyF/wpZhEEZbRqc8Hk/jgowaE+p5/1Yleuym5mBLdXtv54qgFturOYecGxrLJY+VFHiBwQ7adV742/KetLBjKp4f7ABz6A97znPfiO7/gO0Vg/+uijwnC/8IUvxD333COg28YUfo9g1ICvJcShdOVTn/oUbr31VpGmEFA//PDDWFtbkx8Cc57H7ADZPjvdLr7rO78bjzzyCN785rfgO7/zHVIfEe0L6w2x1ms2NIOzJN2hzV4aiTzmZ/7dz+JXfuX/lOQ8vCee16Q1vDalKn//93+Pb/iGb5CFg5UBge9HP/pRvP/PP4Dv+77vk3NTwuSP09YPCTZJIMl3uaYSOtwd6XevjNfi3OmLtmxcsTk2/5KcKomUFAk14mCYqvyEAZUMury4fQkPX3hEQPj9j30eF2g5GCQYhkPErQH6aV9IL+lTXGzSNlh2snW84PlF0iW2i5TWKMDWu3D/r2BSx+3sypI60954bdWnvB14K7bpLLZmTLChlNYVaMenndPG9a5przvNjvU0vXja643M38aAu9V/2Vwy9hmlfJNMmaen8We0PK4nA+JuMarDJGVkzu76AIhPU83jjnEdsaiTNQ0r2apYnQFknHGsdqPeQMigzQgItnq4ZfUkvu8bvxVfdfNXorbbRyshPwXUwxDtVgv1Os0NdSCySuW/6C96NV6zArar2VnLBqtxA9h+n3faZ50ExGe5j/9RgLi0wQx5F0qgTBLiDsksufwJa2Q7Oh/CioNqkQXyOdBs8JwwIdmdjrDaRdeUEdcT/UaRcfL/LZO0S+SVlYk3Dmj8oaILO9YAtopEVNvK33IeV7T8dy8aYkg2Dqn8vUtQvbONi5fXcXH9Ei6tr2On28P6zg52Bj1sd7ax092RrfVhEskZZVctDDDsbKOe9nHd0SU8+cajuOH4ChaaKcJkiHRALw3SBHUB3e3mIlaXjuDUiSfi+NFTaNTmUQ/baNbmFHQLe84f/kdvaWYWpHdbnt8gowgcmBkB1XlBabnQucJbmGipG82gJZL3Hc1iqEXs2yjmxxhg2e/4NA1T50/cBNC/8zu/g7/8y78UHTX11eaOYvpv3hNB9ZEjRwRkE3ybXIWyD4JgO5a/eX7KW37lV34FT33qU/FN3/RNOQgMAsnIybwTLJC//qu/xfb2Dl704pegwZ1UglJ+/8I5/P6734O7nncXbnvms5S1DoDL25v4jd/4Dfz5n/4ZfuonflIcTihFMZ9vK8ef+ImfEDkKAzdf85rXiC6ciwHe2+/93u/hIx/5R/y7f/fv1eZQtvnpjx5iGA3AOc7NWNJaZN6SmAN18kmjVKSXRXCknS6v+yLlpIy52idyUSGLGRB0M+EOJShDPLrxmLidfPyzH8eZ9bO4uHMJcT1BMFcT6UnEgMt6irQRI0qHck+yKOQi2nk+q9zI7Xy69i3PkMVqWUKavWDcH+/179G9H22f44B4Pvpoc88DtrOxrLijWDIhXQlAtbqXWnCLjiuZ66b9jr+4s2v69zDpPFf6jK5YtY164/b0Y4cSI3tenq21ETnSbjJOwlx+SKw6nvwAiE+q5vGf27YE66M4SQtp45IXBKEmMSD9Q3cC8t3Ue9cioDlMsRyHeN3zX4q3vPherKKJxTREI0pRSxLMt+dkkJaX81tTP1I19b8ar2nBqV1r+sZafnfjJrriQDBLp5ymLKZ91gMgvrc0y4B41geKQNyNUTKY5w1n5KTCErsPjUsoG1irwLhoxB0Pwe9l+vAJk0jJ8KkM654ps7wMeC1KQUjsqQTEKTUcoFbArTI1/iY07scD9If8GcrvYRyhM+jL39T48vdgqKB7u7uLnV4XnX5PjuG/tzq7wnLvdrvo9nvo8XieO9BteLFUk+1zvasgidAMEtTjPlbna7j55CqefP0qji7VUYt2EfV20Qjr6uKS1hCmjEarIYhDLMwtY2XxMJYWVjE/t4LlxTXMt5bQbsyj3ZxHqzGHhshXmJCDshaXbEzAOmtEs+VJ37WsKRkgURZI/i92csax52Wd5xwcBeIKwHQLIWclv3hAXCZYN4mTkSZ7/PKXv1w01sW09vTXZiDk6173OvEU97NRStut1bL37G+e8/d///eFVSfLbmOSSDsIHpkJk1rwKEYUJWjPL0i7CugUEgS4vH4RP/Pv/z1uf+Zt+Ka3vk3BJgL0YmW7P/nRj+J1r/0auV/6nZtTi2naf/M3f1PkNt/1Xd8lmnXzaubvf/zHf8SFcxfwkpe8FPVGKP7nBMnSV908ZXIi6rdJKvGVcF7z2HO/h432y9yb08FydTxxu822PzTEEFu9XVzcuYyzm+fxyMUzOH3xEZzfvoALWxeARophwFQ8QwHfQYMLQGq9xYgbg2iQ7waIiZTWhen+fTAlgblcgspCaXTXpGpHr2pUMZBfBOnFKV3LRMDEyGBkY3EVArhSgFr2HLPO97Nc25xjTNpURlpNmtdnuZ5/ruJ8MSvW8PXloxOb/ov4T+YGz65X+rDNTyZYOQDik6q4+nN/0KjqFH6gljRmW3nJ9nUgmaVoadgcJLhx6Qje/OJX4VXPvguHohBhZyBJgObqTTTbGrjJFTt1a1zBc8uPEpdiJ5llFWvHTgKn1phmbaj2PZ/hLrLdVf/2r3kl1y3WnF8uxb/9848DgrO2lmL5Fq/jg/3iua9k8CuW86R6HTfoTbNYItAc8QD3Qbcf/KIjT/6I7m/NSLuXDTdG0L8/H4yrfZ+CIHvfX5jKtq8nESm2X/mOs17UhYA6iViAmDHXPjC3u1dZSIIIKQaI0Yn6Ao53uh396XXQJdBOE3SHfQHMBNf86THdOQF2t4ueAOyOfE7t7SAaoj8YoB8NVefq9N8sI/uRezbJG90bOM6T9Y4j52wxkEDvkIFlvV0shCkOLzRw84kV3HRiGWtzKRrxLmrDXYQEI8yY6JwpKB8Q0ExvcWG6yXxTx1tHsz6P+fYSFueWMd9exOL8kv67fQiL84cw115CA23RmNdBNw2yoUw3Qp25+h1TRiBkhIBOxwgKpqYNZYF947YtydsRe0QHSKSWDPhrkyr22Vn7TtlYURxzyvqKf13729qu6bsJuEmk0A2FoJZA/aabbsKFCxfwD//wD8KeX3fddfIMpse2cYGMOTXhdElhFkOTt/Bz+oyTXOZ7Ya2OlCbkTGXv2o1smycR7r/vPtldfepXPo06C5366w1pY5w/mMKe9/jxj39cXFte8pKXZLIY/psJfpiunkw+n8ncYGQB7K+khY1ykcaeQb8tlTNA4uSVrNskVdlHJtfKdjxGg/gJmjUlfYR+MhAp1qXty3h86xzOrD+O85sXcW7jPB69dBbb0Q6SZoJBMEBCtxPaDPL7Etyc++iri4UaK8i9mdzJawxlGQ10rneLTBd4Nx4IVi3vTeIyusstt+HtHOajpsdaePd4Nai4qv5TNgfMOgeOO963bxyHA67uNfMSLQPis2CNUkInnyhETmcadNvZkAB7F/tihMOBRnwfNVyshDIwnjVkmfjdhJGBkkC2J+NBhPowwVJax3NuuhXf8qrX4ysPX4+VOESbmdGCujAVMicK15VIAKeAkEKkb7HjTALl0wLx/Ux0VaB3Eki82hPslQDxSRP6rOVbBsStCY4DxVXNdNwzlTH6VWU+Dejw70EGEsf42vt+WxxVyrkjDIj7eNzY8JL4Bt+T2e9rxeBPA+Q2nSuzoifWpDZuW9feExCfCBChJZEFNtp0af8m061prRMMo0iAMoH0TmdX2MPuoI/N7g62uju4QMnI5XVc2tpQ5nrYFyA+iKPsR5XdemtkDyV2pB46Harej9QPt8H5DARUbkuT4MrsrzRPgUtCEsSijTWwK8nD+OhRD00McGSpgSccW8aNxxaw2krQTDtooY9myiC3BJEw0rr8kOQWrhD0b/qMhy6NdgNhwBDzUN6vBXU0whbmGss4tHQEh9eOY+3QUSzMHUKzvohmsEAKwWPMyZRrQJ3IFPgfgaOMX3l9jaaVthoxPtRxi9lEp8mIiq9Jfdbvb2Ukhn++KpbT+hZ/G+Dmb0vfzvcJWIusuPmE8zimvWfynO///u8XcC4Bjqy6KJLvcXG2tLSkgY31+ghbbmwtWxHZ2XhIf5Qaer0+mnNzonOO6S1eSxFQm25Bv8yKyQQ9fE/S1uu52Z4ZWErQ/UM/9EMC+smKsz1yMWB/y2K3VsueOUs2ky2yzfLHBRlLMJsL0vQBrtShBv/aolo/VomI9VmKsywmgq4nPSba2dnAuYvncf+ZB/Hxhz6Fi7uX0Yv7SOpszxHQCpDWE/TiLgLKT5xLkNy7A7mWPl56ZFGS5sakEQDsA98941cZFC6ig1LIlhlo2Fxnz14NS64G7C4/+7iF5rR9anY4tTe+Y9KcOvs19n4jf9Z8/Lii+bdw6kxG5SLutdxUJiZ1qw1Qx3lzoToI1txflXoLn2w3aQ8YtwHKX+G691gZMhWlQJt6ut2+gO83vvDleNVtd+LJh05gIapJJs6FuQXZ7uOky+ARAnFllvL0sONX5dXWPNMANhsoioBtXAn6IL9stVvV8csmv2kGgrLV+7iFRtU5Z+mQ4xgD/zzj7m0/rbDs+cquW8U2TGozqk30pyQdavJAI6eTdA9RvI47WAGX96C5xaBjyh1D7TzxcrbafdG2AAWSOQZdTmcJfSQGw4Fvp7/WZDaqHyWYtvh2XUAkYmTWRYzdQQ9buzu4vLWJ9c0N0c8STHP7fnN3R1jrzd1tdHo9BcuOkY6SGN1eV9i5YRKLppvgmz9yPWOybRC2QB2TM0jwmrKgfPF+ZeHgNKrZQsci+63crRwlFTdzKir3HKY1SQZWT4YIhrs4vFTHLTeu4eSRNo4s1RAmO6hFHbRDrukTRMNIGXGXoVICMR1JQKZTQZfzFTcWWjI/UmJHIp5B521lzoMmmvU2GvU5zLdWsLp8FCuLR7CyqL/nw2WxRtTIF45ZVJgT2LPW1JLV9yMXra6lUbekF3sC4vKtX78PFcePSWB7XP+rAuL+d6wPEkATsGqz1AUgteNktBloyayaZMZtvP3DP/xD/Oqv/ip+8id/Es95znNkcibApg77vvvuw7ve9S6RsdCm0M7HtkI9OcHx0vIyhtLGFYgzUdAf//Gf4Jm3Pwtf/dw70Wpx8QMEcYJQVmpum5z1Vw8RxYwx4qJQgT/Zb4J/svW2kPCf02wUbfEhSXpcm5T9DS81u/TvzOFHE0FpwK3uhGTuOc41RCglt9hUKVcsi2D20+1kB+u763jgsc/jobMPCfO91d3GRn8Hu8EAw1qMWrOGIEwxiPuI0yGYqjqo8boaFcrragIrXXjaS3zXvREut8TfC8Pl3q1/OAZdpFV7MLaPDMaP7joO5icoh+t2jlEQfu0geX7PXxhQ7Lsr7Wc2nP67SiS5NMO28HIVOQ3W0NY8+vJ3Snygb31Ef3ve8nQa4i4NCdUDacr0lVc8sqrT+GA8WyF5XzY2UZgxV/lNDuC9oQRqfuWxG/ENd78Kr7rjBWh1YjQjYKm9IPrXRkO1a+JfWlN2ojgpTJpYiuBrWiA+bUkVQWeRtbWBcVp2dprrjgOUxeeruu60i4Vx5e1fKxs+C9kn/etMs+iYBJbHPd+0z1pWxtK+97BDIw15RP4hz+LAkgF108j555epRxgBDTaW/pDZOzlGzSWdMTCqg5jeEH9LgGMaox7U1dtXlwaqO3ZMPRltykYIkslMU/IhQY/bW7i8sYGt7i4ud3aw2dnB+sZlAeIbOwx67KDPgMdaIGB9QJCdqD0gYz0kKE0CrSyrXQ66yVyL3MZAhS+dMbAiAV8aL9KgFZwbnAnC8xTdyqJkDIqrC8UBWhKix6UEhVZ1KWFuDXWCwXiAlXaK64/O4+m3nMB8o492vY8w7SJMI7Gv4+AfiaZXg/csxiXLNOdSh4u8we28SSZFXtiBTELpIK1nzDkBtUhMYv7VRDOcx9HD1+HQEsH4UdGbE5Qz8DNFiDpo49pEmKp8RQQsQUMBkywELFlPmUAgbwvFtlsFnsv65qSxZRIQt88NKPN8vuUgHVD+6I/+CDfccIMkybEU9wTUp0+fFlb8G7/xG4X5tnNxfCeo/lf/6l/hta99Lb7t275NdkTt/hnw+eEPfxjPeOZtuPmWWwSkN8Ia/vZv/ga/9Ev/B972Ld+Ce199r7jRJHGK+z71KSzPz+Gmm57obA2bkshKd2Zil3lSkwXZPZi8RgHsaFCijd9ciKLGYFtPfOIFELIt+Wx0ppX2wLjo2bnYo6EYYgHgA0Rg9AMdTzIA/vjDePDxh7DeWRc7Qkms0wzQpW1nqFs50pRrqSYNAoNGZXWro4ZrT1mWWKHBFYTbyGLjXU487J3hbT7XZ5NJuCSkuwymVbc0Gw9HiD1v0VkGuMeB8HHkUNVdlGECeYorCNac1KeKn0+ao2Y93zTHZ/NNid37tEDcr+W8Phzb7W7CMqgaIy7zo82R4qNP8uMAiE9TZ2OPKV0V2TdKnByss9uEa4kNWDmckumW0u4meMFTnoVv/5q34AmLRzEX1cRQjJk55+fIQOkAQi1oEYhXNXIbPLNbK0QJjwPF+ymk4iA+DVvr3+ssILTqPq8GEJ+mDKYFAEXAP825xx1TtZAat8CyMq4q32xS8tjcPYDHheSNUgO5+4dFlOcTnJ7Bv6ZkfhSfaGW0jTUwVoycGAGaeGVzkk6on3bWoLUAu/FAAhq3yWhvbIg85Pyli/JDlpsSke3OLta3NiXgkYBcMZ8OiGGTXsHu+pSJ0EuYshVCCI6ulIC5Ywk8CJJ4/0x0I8lOnKWg2ZT6587aMQdax6SZ4wIXIMIsMgmKYwpH2oUbsFk2GVTwFkUykYinN52YYsnG20xitKI+1uZCPOnUKk6uNnByrYUw3kaYdlAPYt34l/sJxIOazyosjaskeV+hi/xfM3v6SyBdgCjZQMBMhpvfN95HMzuyXgnUe90hWo15IGZQZwvzrWWsLB/G0aMncYLyu7mjaARtAeBh2BJwbkmCFOhr0KeFpfuBmuqcUu0aVdb+i+1vUt+bBoizTfCH8o5Dhw5JeYluOwwlcQ89wcmEU4Zy7NixkSQ5BuDJmtM/nAGZdEjh68yZM8KOHz16NJOD8H4+9KEPiUMLbRJve9btYqlXrwHRcIBHHn0UN910M6hAYVbUra1t/NiP/m9cHeE/ves/ZfU6GKao1wPRh7OORSLpEvDw2uJD7vzC/THbrA1FnsKFowMyth8lsNQy3HLNxiQ7DMyU42Jn50vNtsZ4BEFdADgDLul2QvD9+MY5fPrBz+D+R+/H6fMPYzfugGEH/WAgzidMysMEO0wcxPLggoP+3+y7YZ0LAybbSZSsYhuRFYm2aWWg844kCaoMimfB2iZX8ZjqUuSbt0u/HU2asya1OZ8AsQWyPyf6t1IZLDjpIjN+XgZO9/uck26hChBfresW5yX/forXHjtPVizFdHzS9pYDceeA46QpFCaKDPCAEZ/UHGb73AfmPjO+B4zwQ25LSwaySCb7eq2GRhIg2B3gCObwtle/ES+97U6caK+g3qf7QYJlbm9y9uXky6Ast61dtXKtWh0X3/9SA+LTlvo0LNc4oDpuYp7m3FWdt6p8/QH1ag0ok4D4tAsEexa5LxeEpJOlDibGFNlv4UcdyBzJHklW2IE500UbS823fYBOcC2Z99wkaMw12WsGMV7e2RJQ/ejZM/KbbDWB99b2NjY6Ozi/vYEBWTEyzFyYEjzQ6pPBzAEEeBN6a1AjddeqvTawpCIbx0SL24NqsdU4WIEyz+WD5IyRdoCLrL+wxfKj06QlaJEsf45Rlq37wvYnt7Z9mzspH5aHpyeU94wdd5Wkunhl/Zq1FHWmKicIb0E04U+7+TiWGxHq8TZqcRe1dIBaSjs2x+AR4LqgPvWSUyhlgDxrC7bP4BKI6bFOy87MmzWVYkjrED0+db/Sq6SQ8bEAACAASURBVDK5SY0WhbFaJBJk829RR6CFRjqPlYXDWFs9hiOHT+DI6kkszK0IOCerTnqCrLmAcs9dRQF5TeQxo6Kn8pFjEqCuGm8mfc8+p8UfM17S4u/ee+8ViYp4dieJBGmSxWZSH4JbvjhuU7ZCgM6/qc3+0R/9UdCPnOchq24yFmtPbHd8n+Cc3yW7Th0466MmKdwZnKnab9R4faDb7eNTn/okTp06iRMnjklZ0WFFMmFSXkQA77zJec+mYfclNqZ7tzkmY8kzT3sLttb240Fd6dsSlOmyUtrYwaUume8O+tiNujh78Sw+8+B9uO/hz+L85nn0a30JuEybFF8NkdRT9JM+GAAhY4aAbVpwcg5U60TJVJsFcNdktylh5k9njKDbNToE+G5LWVv3d/8KiaL2cOPu2HFOT3vb1Cia38u359/wfcLt3SyDp+te/o76tPPllR43LTC90vOXfe8LBcT3ikwKwbJ7tUdyu3tJ2EL90uaS0r8RSaHTiPNdWSwe+IhfnTZjtVGyxaETlL6ybSfvOH5Wl1rStLliaxgD7TREexDgq255Bl5+xwvw3KfehkNBE60ImA9DzJEJIAsie2+jr2kmjrJtqAMg7gKEKnYKqgaKcWVp3ykC+jJGfD8D3dUC4v6zGDAeGXAyiaS2ZgHfkmI9e9LMsk8ZbAWUwzQSNxACaDqFMOCRjBsZNXpgM+iRkhEGQW5sbwmTTY32Tr8rFn7UavPfotMe9IWtJjgWptplxPNZJOlSXjIt+3eRrRZgYWIW2zL0FiAidOHk7gCVWI4KC+6AvGPSDdhL+YmyxqLinWdy3hB0LMgyZCpzbKOEtAEPqPPfBDLFV1ZPaSRSk0YwRLs2xEIjwhOOLuKmk8u4brWNZtpDbdBBnc4UBESyPU8ZgDqlyPPXNAuhik4MiCutmTPxLtDIISyy37Z4kKzBsj0/Oi0RJFmwbchrSpkFIpUQZrJWk1TkyYDXZsKyliQTWl44gkNLx0TKQkeWudYyWnRsaS2iFc6JrlzDPaU2EKQN9TH3XlUT+KwLaxm/S2J77H0DpgSvf/VXf4X3vve9+Nqv/VrRdMuOhVvEUtPN9s6EOCZbsbLhMdR7szzooMLsnHQtkUyRTrZlxzL1PKUudFihjpsgnIu/OOKErosyNqdowKyadFjRfjIcOqlGSDcd3WEYDiIMhxHac+3sXnkfZl8obc8FiVoZ+MHTIo8Ub22dv9zq1WsGbneL90PGO1DwzL97SU+STl3ubuB89wIeOv8wHnz0IVzYPC+MeFKPEdWGiGsR4oBCdp5epWihc3thu5OyFNcfdjptYypn0sSvkkVUrXqc9srRAS5ZkLj1kFp3s/QIE+23J9e0M5jlFhtio+g1vemIlRys+ftMeydyfcd3pPIXOJaBluz/tX5dS0BcNXcV+17VM05X5uNKaO9yaJbn3btgGgXjWd9xwZtaqS5Y3REXInI6YMT32YwnAHH/7EVWXHa+RcOWG8NzmGykIVpxDY1OjFfc8QK86aX34okrx8RbvBknWKg3xBmhIaDATezuQpZG2M34e1Ztdj/ebWfAwW/8RWA+riOMA5HW0Yrgc1wHnGZSrQQnJTc6MgGbPmuM57RMohbg4843zc5CVRmVAXEBOYV7mKUljtvR8OsuZ7T17H7gpc9y8zOf1TYQZkx2tpB0jDbPI24i7jcBI6UbZKAZ1Ljb7wqjTeaaAJy67AsuEQ312Ns7O/L5Zl+t/uhIQomIyUHIapPJJlgHk5Y44C3aazK5SSKWfSYbydq1p6sWkOKSablZzcVa6dOog57qW81iSiQyro3YNrwxgHJc7GQZ2ll0qWFgzQFxYcctLsAtCKxN+Q4NrkIkAYosHJy1n1zPgX3b3swBhkRLygKC6vh2GCOItrHQinF0uY5bn3gMJwWEd1BP+kj7XdlBo00qWeU4yRPiqOyEyVkI5PwpP28pWi5uD8M8on3JncSM+z7eDtB7shF/B4HPJtclmzocCjAkUE8TylCaqKUtBEkTiJlmqCVe5ssLh7C2clRcWZYXVjDXWkCj1mL6IYTOy1whi3qySPCn1Kpm4ixTFdjysUp9bu2pktjwFk2sNzLZTKhz7OhRDT8NDSA6QC5tkVZ9+pnstLhGmbUvB37tmhb8yX/zb9oLvvOd/xHPfe5z8T3f8z0Y0G1LmHfpvQhrZMxdghu34IliSlBCZYFjOuUwOLiOB+5/AGceO4s7n3entN9Pf/rTEqx59913Z4sAbXua5EbtJm2d6FLWu/d0VZcNlNnuFv3tSTD1MJCfDgF4bwuPXTiLzz14Px489xDO985hN96VBDthi8l2EmG+kyBGo81yooac96C7OWQYB30+oyU/0uRCGgCsNpgqi3JLSyeZErDD4E2xMZTW55bg43dUpG5s0ardQpesNo9Qq16Q242MRYUAY3/3ZiwQL5vH3HvT8OrTzt+zzDllc24VaN3Peb+Q3zWZ3ZU8R3Eutf6s/URnUNlNcu0ny3gh84YSINo8DoD4Va/z4vqqyIgXL0j9Gscz3SDX6HIu2OsR0B7WcMP8Gl7/gntwz7PvwvWLa0C3h8WwgSVG3wsT4gCBm9xEn2mow4CXP8ma7Zw5T3i+z2WTzqQGWnxeaZzeRL0HhGaIKLeNKoJ0xThl02d5dZWtig1Ij3aWUd5OpmojFFw5+oBT7qN08PPuwwLnbB4qHi+smJn6m+RALbqkC3J71Sa0wmm9ub56992xbsZWGfBmwBIBnrapHCwKsHbSAmWI83spJqFRHi2VTI0EzcJmD5h8pic+2N1ogEu7m9js7gqwJrPNpDSakEb9selAQjDNJDbmk83JlUBENKb1ALHMoZay3MlDPFZbWAen07a2YYtaYYxHWHktRFtUZEXqNVRlwt0A6GimvbxIdVsbbZv5jkB+3vy7yv+WvCzTrtQNQNwkwaAukE3OKu6K1O5yQKdMgweSBacLRoRmbYBG2sF8Y4CTh+dw86k1HFtqYj6M0WBA26CDFhOYcKAndSf0nbqgKGU4HZumQCM/drq+acCtinGyOiDQ0X0JUfSmBOVCUcjf/KnXGPjZxnxrAe3WAubbC1hcWMJCaxmrc0dF2rLQpCtLQ4JA6WVOgE7xi8hhvEx3Uq4ZOOOfpjN3ob5uHJAScrsR8rxeELJrOQr1nDRLhwEF/bJR4tpXnoBNU6Zr8ienjzZDx9yqY09rsbGNeSMefPABfOxjH8UNN1yP22+/Xe8ddUkGde784zhx3QmEXLSKtTytE53nN5PpEBBEuhDgOf/u7/4Ov/fud+P7v+8HcP3114schhKan/mZnxHZCh11REYjD5SFWcrdqz+AWoDKDot7cSEdc/fFseB99NBDH2c2H8dD507j0fWzOL9zEZd21rHR2cL2cAdxM0IcRk5Daz7kLAYLXB5N0qVtL0/mZHWkpZ9b+sqN5wo7Z8ijk6O2SIJy58tdIj0Y18YddrJLlIgUyseO4kgw7ZhTPNv0M2PVfRy8P1oCV1oT2o5yMZY/5vlOMGIOK4Bc2qmznqV1qMn4DhjxL3ablHk4GxoyO8MagzZpXbgb49YTT8A3vOJr8Pyn/wvUe0O0hgmOLiyJglKqnqwFvYRlR9mJ/20qcBNL1nmZ2dPZqulWdM4JXQ0gbsVpoKQIxLUheomNrGVKm/Y6hMdcj6uiMhCftfYypsKXBsm47ErG/dJpMofvUnzWgUqGXH+hZeCQ18/Oqygm74HOS96005boxKQCPvMkxeQenp9n2uqRJDZ6AIGnBD4SPIv7hib54HawefOau4iftIZCDyad2e10JNEMNdgMbpRARwLufk+ANSUjm9vb2HUAW3y10xiduI9dB8AtwJHXVzu/BLVGXW38XJlmmMM02KkGbmm5a1v2/za20MohK+/CAsg35PWtDt0ptUl4DcnqVJN5jB+I/XodbYt7E2wUF4V+nyqbQBkxz/PHZlFomkG3lUmgRcCFoC5BZ7QdrNOebbCLWrSDI0shbjq1ihtOLGFtIcQ8rdyiHmrJAEFKxll1iAbCBehKn6et24jfxcSR8FqwbMZX5zVgk5k6XQjYpG857RlZBpQSUBdcqwsrvlBfQiucF4BObfnq8jEcXjspEpdmMC+WiapNNwfzTNWrGumgkWcsNIcYD4z7haJyHF0UirOLAXGX7TNvm77YwZgRN6aMyLt4V1xsuHbvM8uuwVrMAf+pqeWTnLGm3WGU4AMf+Av83rv/P9z76lfja17/Ndp/OMkTfFNCwqswligbh4DL6+t44IHP4+abbsby8gr+4SMfFkb8Va96lZ5fYo/cwsLGIPdbh2YVRTChFZ+BT0ctNwUoHeziwTMP4bMP34dH189gs7+F9d6GJNrpB0OVqVAzXouRNOhG5GIODNIUdphG+q1H0HAXJ5dpuSHWqzCTBsnU4o0tMieNDNxVi8WJXeLggH/WJeC3G989h++7BFLSRsVaI+9+shikdC9CKITMASP+JdCMHBAmQGb1Cfmi9l3NuIb6boSFYQ2vuesleOurX4+jzXnMDRKs1BpoBZyclEGk1ZqBX0bhmnTNAs98IC7DqE02FZkQp510p1lLZrC2cHAGckcGXm+rvwjYrbZ8PX5Bw6mPlQ/dRZbSv4WM2Sg5r61zZfwuPqRnO2nXymQdpvF132G2Qmr/RYYiFhcMKMqDA0dkDO4+TJPMSVgnxPKXQkha7CnPpqBbAyX5bwZDGdMogVFD1WNTo73tgh130qHosCkdoYyEAJx/E3gTgLOdkNmWlOqDgchPfFBtMhG5AwIUl6DGJCSSlKbo0+vkH8qBOrbVK1NfIiNb/DaJukyZvhQiW4h5s3W2eDHg4P22heEsQDybyPdUg7Jz07yqwIRJPLMMo97CgE1J3dcUREJS1kdoEmQPd7AYRnjCiRU89YnHsbbcQCPtYY7+yVGfQmEB4UFAOQILmXIZBo5yQqC0RYF4zuZM8xR7j6mUblScrsg05guXvZ1Mga5KTvQ/Bn3qLpImFQpk/KPshnKUOArQqLWxsnwUx4+cwurKMawuHcNccwmt2qLzMGe2UPqXU/qi5SG/XT/3N+J4bwJkDZjmq0jp0+IywqQ37llHiO1sOZltSDtYK6vS7CV9eE8TcotDJ1di8KX6qmt2UlmUqxU4Bt0ufvPX/2/8+q//Br79278d3/Ed71DQnQXxu06mrpNZplIZ31yGS55vyEyw0RALCwwAVeacu1aUseiGmslUpAJkhKGcJKqlYidIz+9O2sHZjfP4/NkH8emH7sPD50+jk3QR1RKRnIjloKiFlAyiXUQUDEUu4r98OUhx/K5iqm0sHwHn3kmz1lVM3lPRg6fb9ZncZ2btH5PPuP8jvhTv6Uqf6ov7LOOBuAGHAyB+pbX7BfyeSjkSsbAxIM4tM0409STAfNJAsDPAyblD+JbXvQnPfcrTcMPiKlrdCKvteb1Tt92mO67qxCKMrGMiZWCzZ3L7I5kzRGFbbg+InSARqQLsfhPNJtvChCMR9jIjGB3tto39a3pMdbFaSvDx6IBu/6paLexh5vdKV0rJ0kJgrq//5bMYG549rhe4lU+8+qmlUneeFYqZPFaewU1uWna6R/PRpueuslJMJMM2048GwkST1WZimrMXzotHNsE3/bHpk02Gm6CaoHt9Zwubwy5FDMKom3uJST0Ipn3/bHEF8Xy0xaLNpfA1lxH+1i1qy/7onsf9268gUfM6T+ssDbD5ibvjDYjbhGxp67Mte+ejb7sFVn7+b1uclTHi+w12yjc7Rht35U6Nv1DUTqgaaydPC+h+kbUvLtqUfRUtdTpEPe6iHu1gsR7j1OEFPO3mUzi20kYQdxBEXcwTU0YDpDFt6ci6DNXJRYLSTJ7CLueAuLuHKx3yqoF1+RnLjzctW6GjGh5NVXKgzim5DtiYWUowBJjWGghryoAnUYAk4jfaWJxbxdqh4ziydhJHD5/EyvIRtIQtpx/LnJxXhQ0K9nWPktdhZkqnISbwjjRJjyQ5cmOU9F+r+pHkV/osJrrJ9OvWmd2jaoZUB5AF8Y4uI3V3h7Z7uiCXTx1XEUephE98+O//TmwSn/e8u3DjE29GSgmKZM1METScLE5Nuty2uCaPkgUGxw/RmuvChpI2061yh43X06Br/U/7C3/HAsC3sYOHL5zGp+//ND57+n6c376Ifm2IYSMR9jttcg2oVpti8WlxEFo4SAnQPaYjm6vcXObvME0Cx7aw8FteFp8wgvQn7YHNJo280r5z8L0v9xI4AOJf7jWYD6oVQFwGTcpTGKA5DBBsD/Dy59yFN9z9Mjzn+qeitrOLtdaCujiY1I2BZKI5ZgCUA+Ju3zPj7jwgXikbcaXrb+3tAcEF5ndPhZQwlFWVVgZa7L3MNaLElUYZ1ZJgLOsfY0C83Yu/Q1kYqw1B5gsFmzw8Fsv8oc0nVCdVPWux/PLAPg3y4w+nQoJt03bbxJfrtelrrUGQ4mOdJJnWWhLUDHrY3NmWn41NBdoMlCTLfZksd3dXM0d2NCW7sNPOlo/npM6b/862a7loC3VrmunXhzGTduiuizyXC1CUenH6WHlal/p6xK3EgeqRidF5+9p7ppEbWbj50qDCQpDX8rejzdKrDIiLpZnb8RlZjHq7HP73Zh1UeE7xSS7eY2FHpuq8mtlNt/UTWgu6JZcUs+jeyUqqRpaiIwZfttIOFmp9nFxp4uaTazh5aA4LDaYxVzlKk7sooBOJxp7QaUKxG8cJsZ/QfRQB4mpbOC2rX/YcswLx6jJ2LaAARGUhRgG98BXieJ5rsGURqH1Nf8m2igJVQmomB0rriJl8NK6j1VwUD/PVQ0extnoES3MrWGqtCovebLTRCFpOykLGvCX2ibrY1EBX3Vs2aYvKP7i+kTuXG/AtPnX72YIGDejL4/kEsASpxIXvu2fKRIvKTovvvdihadyHLEuSBL1uV8aFttgZJprd02JT5Hp+jAizaOmuGfe2eH8yEpH9JjA3O1K67IRqFUhGm4mtCLy76GI32cXl3U1c7qzjgTMP4PTjp/H4pXPiAz4MIjkuChOkDe67cPxwxBCrhv3FAmjp2U823OsvI+2pRLs9qY9mCakKB44s8UrmkiKhNAn0T7qPcZ/PsrjYz3VsDsrmugmk2n6vNTLOz6i7v1bXvpb1KD08e07f/YpP42x7ZL46kKZczfq96udSb2BlsSW1tGhFOSySVdSkG+1aE424Jqz4WjiH19z5Qrz2zrtx0+JhrDXnwaRiZCVleuVg6v4tMgjuZlv6aptus4iBnImuGhjGAXGHNCdTC67UTHe9Z+L2GMKy+/DZdCVJ8iE1A+KVjLevsXYM1bSDkdNrGsj0tcsCNt1zcVNctrA9DbR9pgBLJ0Gdf/mO/i3JaYgQgkAdQ8i4pYmAZbH5Y3AkXUWcVpvJaCgb2d7dleQ1tPrjsWS/+UO5CYE1GWx+Lxa2KZDfkdhsMduFWv75DJ4BcClXj+WToYTvuUBIA9gyuGcbGAoG/IHewLpiotG6shTYDjIp7++YYMUyo6yyX9856VhYeBUWXQo6y18jZy/5Xtm3/PZW/Nw0wnvenwGIM6mOMoVRDrscNs51yAkQ9RBGu1htJ7jhyLzYFN5weBFzwQCtWix68DQeMKuLkKoMABbWU2JHNFjIX7aqNEWB5bUC4hPHj7zlZKOEouhRVlg+dJ1KU6crkrKFjNa5BkNmLjgaVCGgnSx5I2xJ0qBoyCLiCBuiWZ8TffnywiqOrB3DytIq2q0ltBsLmGsuY66xKCC9HjTFzVwJa6c1t0RCWaNyrh1ysyN7L/oveq7zBvPBQZ+5xlUCJ23zd3fP5VxnsiydOuBmrZvyEWHrWY1GujjlNplsuqeQlKG7iDDkPH9Iq0P1xWfEpTLdMSjO4UJQF3y061RrQkreCK534y4u9zdxYfcizmycwSOXHsXpc4/g7KWzGAYDpJSchCQMIpGr1Fp1AftMvsX3OBfpHBUoCHdst5AX0vym303yx5qy+UBKvyqRXvbl8jHCb6/XCsAVx5NrdR171C/09fyx8Au54PjiPG85EFeiIx/HDoB4xYT8pfC2yRkyIO6AnDCWsr2vHAronoK6MOPBdh+3Hr8Br3j2nXj1V78Qx9pLaKWBasU53Ed0U+AWLROaOHJIswfn023GiOeJWqrKY6qJ1GNbdK4oh0GlEhYH1opyGJmwfLnKGHA1qS73uGeMSAPKIYg/gIjm0IFPI7OMrebkz0mMz2w6aIJccxsxcE6bPQPJDGDkv6m/pgsJ/XQZJCmBkb2uSEr4QzabPtpkuplincw1ATZZcAZKkh0nS9Zst7JFAAMjeY8WNNloNTNpiU14cm9Ooy7Pxl0UpwGlM4MAcwfCFdwYTzuKL8pqubSOvQrKwLQXBEbG1q9/26Xxzz8Ka/SExV2UMhDvt43RqX5Sq8k/99n34jnKdpSKZ1a2dMz1LEjTSyUvWNPp4SVVwLCHMOmLJvz6tTZuObUmFoWHaAwy2EYjiJBSgiJ+4Ho5gjSBWS44W4G4+YQTwqrEwEtOPn2hlBxZtqs11fiRRbNkU+kI4PQvle88KKBVgtpJNty4QwCpOmoublI0601EUYKEqSbVWFCCmvk7DBsg0azCZbU6pLxlob2MI4eOY3X5CI4dPoX55pJkBG0E9DEna04vc5WwsP/rgozSDtLjTs9f7CDaybTMRWPNBbwm4dHFq6s5Dd5xjVx/yWMqmtedE3ce0XAH1LrXZOdDwHPMNPXUj+d7hSI34VGU1GRiGa19Onvz1ATMBOvUetP3Pw4S0Xef27yA0xcfxeceux+nLz6CS50L6KZdJHVah6pERXZdyKYzPoRJh9RDUAkIcwRzcTJ8CgHmboct9u1AXWUX54ORscBf5LoWbIU0Mk5UrcbtGp7TUtli+1oD5H11toMvf4mUgN/I9gZrHmjEv0SqadxtGBA3lsOcU5gBUKdIHdhDDuzDlCkCsVRrot1P8PRTN+G73/xWfMXxG7CIBuaFrwkQMvcBx0CTg3o7z9nwnrlNXCUgXvKQJgfwP5LBzgG+7P0CEM9kBLJlr8Mqg6J84OV/N+OHzIrRu6AFiFalALaBNvvcncN3TClCA93OdS4XZjfJoKU4wWA4FJBsGSH5m+CbzDVdSCQjJAMlo4H8mw4knUEX2/1d7PY6YvtHgG1seD9R8C4Wf47F1t2S3MpPJ3BN9cyEIQaww0ZdQDonRuq6zcJQhg03AVlAaKNGYJJPYTYpZZykc2gpA5S8vmTOczptqS9/IWYyHUuAYXKmkXoa31lHZD4T+vW1mjylXVZM7OPAuAAo21GoWKASf6nUIH84tS6k3CRCK0wRDDpYbMQ4sdLGTceXcOPRJSw1mU2ziyDqoE73CVrVMTNvWJe05cIENxoKxFWMov3IQbGcXTUVc153V1qOxbKYHohb+/OZcP3bP0f+t5OHuMM1QM/sBjWbnd6LS7FO4G0SFtHcWynockS4BCfREavDtKY+5bU2FtormG8vY4HJhZpLWJg7hJWlNSwtHsJcOC8q81BcWUiFOLtEcUJRYJ+9MovSPGeEtSslHgyIe43cDdraNhzjrw7EGZintWU9ZLZS1XaHsnJLMWSwrgt0Vq23zTDu2YWNJoFA0QnTxjNSJMXmcBuPXz6Pxy4+JiD88c0LuLh7CRu9DfQpOgl6iHhsLRLpCi/KsYePqllDNeW8An5tZVzgZ+OxW3iIN73IfpxrjAFkz8efb4mm3ElJSnfM3KKrjAV3a5d8yijuho64Uo128CvtA18G0OPgFq9aCRwA8atWlF+oExUZI19yYVHo4n6SbenrhBAmNTSCEINOH/NhA41BgoWkhm9+7Rvx2rtejKO1eczHNbRSpr+oSaZON8+oNCXfucweVa9tjWj2bUEfoJrswnE92WRvp5cJ0bEh/Nsma//v7HzGagkl6E3CHjueTcYuMErSGleIEZTvyz/PrdKc1tQFImk4JPW05m6iLJuwTEzP7fy0uZU7cABZmOk4RqdP7+yhgGvLCmngWxLb0JGE+u0ddSExgM7vcuu3w+QVZJZsgcSCpLe302UTVNszUnbiduUzkGIuAfnCTkvTgLM4KHgv/zgry1LGyW8WZVu93rZyJflkE6i7oTJieBKLbreefbe82V7zblwFxKsY77x/exZrhbskGGEb03TiAQYDTcaSxhHqQSo2hXUGYNaGuPHIAm46voJjyw0stwLJphnEPUldj1SdUWTr38nUDBBJIqARbFfURhhwmrzLcG0K2WOA8xFqz1952/H3VXRp7Ixb830/teRw53ALkD2NlI26JsoOY6BljBb0roGhYssXE2JTc81dxyZajXkB4YfXmFxoFUeWjmNpbhXt+oIehzrqYpmorLnYLbr7oUZfJIcE3S4DJCWJ+fBm2ThdXXB3jTYxLjGIsun6WG6IdMy6xhH4RAafReIXwhD9YV8Wy3RAYbyJxLGwvWEoPx30sBvt4OL2RTzw2Odx3+nP4uzls9hNOhiGtBqk0juWNPVkwIUOcNkpbezUm3KLCXk+XfzZuGYsvjo+KtXEmhHJihvry9qXPFNhMeuTKBaTU6UNL4LxkWuUaMWL91A2Pk07Zu2nvxSv8cW4pgzbRp4UFzH7ebg946A26km7nFfxkqXPNfuzVgPxlLtELgGaZBSWHA5uLDqwL7yaVbm/c+XMYQ6KWVfZwEZGi1NBwgAanaxqjOKPgcYwwdNvuBlvuPvlePFX3oGVpI65pIZ5Zs8b0j+6JgNus62MmIDePWB1PBD3O2HVk8qd+2BrZMLXwV7OU8Vqj+mQNt1mANUbEAzMCwPsJXqxhq4larrt3BM87zaU/sQCqgNuT7tjJTDJST4G1Gj3nFa7rynYzV+bqdbFU3vQw05PLQGF9e7sCqMtWSZ5by4zpGSBZKClC5QUVjqg20kigVCcq5XdduXlpWcXttktNrIFh7F7LD/T/BfYaBvUNP14ro4oCGIu4AAAIABJREFUbsMKLPMQchUTVASi2Xks415FIzGgWskoz9KNvAVBFQCe5XQzHVulO62YzP1BfUQrb3UsgawpGgyIHQ6crEH7ai2N0eL6qb+NZryLm44v40knV3DyUAsrrQD1dICAFobUrUlmTOHeZfU1urvhgaOME80zg3ppjWYqimt/sLdD4/7M208OxEkz7LVhNBp5FODvXQTqaKDEh/a/7BhJsqYSE4JZ9S9350tIJoTC/taDNsK4jVa4gIX5ZRxZO45jayexunIE7fqiAHeCcv4mQCdjLgmV3I9aUiopkBMjbqfSu2HdB3NveIGeHP8MH8kuACUq4u+oz8N2oTEC6vodCZfN/9NxiUGVQ3zq0c/iofOncfrMQ7i0fQm9tItBTVPxDGuRSFXo8y1yPCepUXbejVVu18fahLREIUlccJL3gVer2ZikCZYKLcp/di92pQiUTHaoC6hqBVgZASDz0hQN+QCIj4LkKYps5kO+fBcd+wPiBOsWWXKQ0GfmZnN1vpA1PoHIzh5KEu2ohR/BN5P6hGIwTPmBRvDLJugwAXb7eMHT/gW+7d434daj10sg5zynpd0e5tptIYTo+8wJwykYMr1vNuNkPrIeRC2RKVQ9sQ64e19VA192sKXElrktTymejdnUd7pjMvs6F6FsA71MDGTauYvgQI0EvTnLRgHXEmyo27ICijOf7RS9qI/OsI+L25uixaad38bWprDaO7u72NnRgMiL65ekHKnnJptNgM0fykYoHwmajfyavB8HzMyOT5wOGvVcIsKHdEBcs0JqpkudGHTRYOUqtnO+Rj0rN5eFkoChYgKadmvV3z0f950qIG3prY21KraGDDBXzXrFxjJmQq0899Xpkld0lqrHKmPE/fKVnQn25zplBZH6qTNIDgmatVQCMNHbwLGlGm578nWiDV8Mh2jXIqTDnkQhUoYQJbSetGSR6vUs3h3ZwlV3RAyOKRPJuzamvLwPX1FhzPwlPzDT+7I1Sr9t+A01i3hRiJkz4gavKkegkjt0ixg7p+vAoqnmAlhIBHWg0R6qDLVKKyhhmUeQKmOepjVxaAmDJpbmD+HQ4mFcf+IJkmRodeko2rUlRvs4UE7+vK1DorBl7Oou6N4YYpHbuEwAIiHzdrd4P6x4jiUJxz3nxOSkZJoIiHpt9emm9ITSko1oC59/7EF8/L5P4MHzj+DSYAvDMAJ1jWnAYO8+VeJiK1hrcsdAOXBlt414cZktHZs9CrBV8pJLLrXIRfLj8mOo843r6GWUdUEyUsWUjrLt40MxZm6a7gsHQPwAiFe3nQMgfqX96kvme9bBJUrd6fXEa9UBcQJwKg4JxjmncvjnNiO/167VEW13sBa08D1vfBte9LQ7cGpuBeRg0B0IOGvPtcWNg5M1xzoJ3fEzitmcNUqIugmhejvdL8Ay4JYvMPTIzH7QAUx/UGUzVt/anA22v20oJ7PvbsrZvJnThsILyxYpriNZSnay3czsGIsumwDaMkaSxe5SMtLtYLffw8XtDUnHTvkI3Uh2u10JpqTuUdxM0lT/HUfqjc0gI+c+wtTsGcvtFjDGWhug9gNPLZGPdF83UXJrlqCK5WYLClucCEsnjLg6kGSyEpuozMLM29q16+5p6BXYpHQhVbINWfZ1cz9g2xrBST6msgmtqucVTlwJ+Csg1NhAyGvc28cxav4E7u9CjLR/yYaqSWmYrCeIB5I5k37gtCQ8vBjipuOLuOX6VSzXB2jEHTSDGEk0UB10LcQgVhNMTQtvSSJdxhfpc+Zro4GBCialAWbw/BoX05jTi0dr4fOqhuoz4dr39eXVQpnbSnZ2Dy66HQTluD31vJOQyPrdjZfcXlYphcoxxOe9pnptsZccBogjLWcGf9aCOujvbZIWSlYIwteY8XOZiZeOixtLvdZCu7EIERQG6n2urt4aUKphoJYRQucAVXT4wMix+s7LXJJouRLh/ptoutFHJ9oVjfe5rXP43JkHRHpyfuM8BmGMbm0ou3L0nK+F1NfzFnRUlUBqxpiwOZnO3D23jFHk4BmnqasJ53ajbcykKzlTrbNQJtMZWf+M9qRJi9svPwnD7D3sy5cl/uf0rAdAfPba/hL8hmwdlgBxGbIYhMOkPuoIjC5Zs0ZdgG2zFqKdBogubuNZp56Er3/Za/DiZ9yBo/UFAeNJpJZRjKIno2NAXHSEJfPXlYAZ28gNsuBPNy0W/m2BNn6TFf1iBgdcWnZn32cgVbkuTni5Rlu12uo6Is4hIk3RzI+drkpHCKgv72xhfUuZ7ss729jpdcSFhMltJGjS2QMKq16DyEbEo1tm4JzBFn2iS2CTJbJxjLvbqHChU44psoQVbtEhdmBeZs1sQSGxWcq4BZHbnvLcScz2UK4vmTiNPXLbwV4QpClhrXmbH3mxuVcx30WpyrhuUlx4mS5T1o4lX1RmXz+ZlhCfVYv9xe7WufCp/E788rX6lPJw/uayUGbfjvsCsgnC60kPx1cXcMuNR3Hdagtr80Az2kYLkQD1iFKWsIFIHPrYP8gwakCi2mYp6FbnFeeeIe8pTHPqXPe7CIS/kCVawYhX3oKtQH0O1iQQ1sJGf4tGPmt8an1oUh4Jw5B6qF5SSf2OsLauDJ1HfhC6hD+yozGqqaWkJR7EaIYtIKIDljLotEykfOXo2imcOHIzWs1lLMwtSXBoINpy/eHozwUWfzRZkWPO3Q5IRAvDuvqA644f405UTrKTdrA52MLDFx7BJz7/Sdz/2APYGm6hR0FKjYw3x9IIYZsxKI7hF0LAtQeLVSJb73YVpd06FxT+5q5tnRp6A+JOBKPaWFsS5Cy6OffYb11OTd/+DsDpXovXq9lbD9h/f5E7TckeAPFpSunL4hhu2ZEp1bS/yohz3K9TtSA68VAGwr4MtHTr4sQdi1NK2BlgKarjZc/6arz93jfgxqXDmE9qmAsbwrJpMgq1LBPFowFxf/t/JBucp+ueSkHnuWR4mkEWvFn3Zf7aGSTLQZnaADrnAifrIMAV6QcdSIbDzBe7M+ipI8lgIDZ/2zs7AqgJrgnEdzsddSjpdiCe29RrD7nNmqIXq4MJ/+a5JVsklzchA5jI+LD8NWlNlqrdAWA5jhkl+eMWEDyHEDpMjBMxg6Ey1zxOWGvLpOl2IpgKW+RG7jySwdIFklJqNLID77VaI42MCdftZmXHRzSthe+UNfxst7/IdhccTey749hemUB9TW3JBU2rnLH4Y3rjCAc6RotdBuhnESHsZ0CoXkjkgKO03D07lOKiR2UkCWrJEC0waya9wjs4sbaAJ91wDNcdXsRKK0Ez7aA+3EGbjCXjD8QLuomIY4dbqDMgSIG4Y24JcCQ+xLlScHzJ+FJCTwOQjsHcT+Hs67vVLa28bouw2TjtIjNuk6r2yZyBUHaZL1koS1/SlpXXjzuAriIkMlyyKv3W6G6hkgU6DupCy/UNUYYwMyd9ZJnlk/CzjjBoCVuOtI5muID59mHMtw9JAOjSwiGxSWy3luV3q7GAdrgggZ/8LhdVTrwmTi18kfEm9OZ/naiDizuX8PjGeTx2+azz/X5c3tuNO4jrCfoJE3ilqDfriMXjW/XjIvNz98+gTrl9NiEXRDIa9KtzlSSPSzTf6YjGXShyD4i7HTOVtlh9ae0WiYRiUyouXq3epMYmBBJOGsPsWuPGkANwOis4nX0w+PJdYB0A8dlr+0vyGwqSfWkK9XySkIPgWQA0Ay9TJGTDTTM8jNCOgQUO0LsDHK8v4Ftf9Qbcc8ed4i3edJOy6Ic5WDpeTMCRmOwWNnardoNLLNd8MCFTuOfHqsBap4r8b2W/+Z/IOwgkXEAkAS2Z/t5wKIw2U68z8FGcRigT6XVxafOySEgIsLvDvoBuSksIwmn512XyGuq2YzLaLqZfbH1d4hoB2gVJCXW1LsWJTGcuIIjfEeeUkQBQbTgiHfHZXeeDSz9c0Yt67SuflJ0Lg5W3SE2U4TYZigVVZanbPTZdAIC4zigFVtySLQV+hTczFrukjksTXxR3NMb0G9u9qDqkaoHhH1/a9Cra5wjX6b5Y5ZZwNbv7+Am9nFE1xlugm7f4Uc2xg3RceMd9tOoJmnEX7bSPtbkabr35epw6uoImmKynj0bCnx7qBE5iycedrTqCesNZVlrCHi4OVT4BydSp+mNd6rk2KoCcbVaBeC2TXpS7FsyyY1JW5pPbrApEiq9sZ6Rii8R2IiTgUVaZPhCXB5dTWv8atyej9+gtoN2/5SwjwbjmTKISEhkmHBCXEs48sd1CmaRCFIlbCX/iBOJbnsjuRSi7GpKgVkb5ushVWnWCcwXizfoCmvVFzLWWsLp0RGwTJckQmlKHDLYky312/XGcuXQWF7Yv4tz2OZzbPo+N/gZ61HsH9ASP1Sad+Q44H4R1kTnaDiNtCMlgcxwTUoKJoMzyURJfmlf6aNC/D5Lz+rOYn9FeY+3I3s1q3Js/Ssczb9yzeBR/kT8CzAsnkGuNcUaxjY4DIJ7PccXxatJi52qMswdAPMVBsObVaEljzpFPBKXTlIIsmyaFHnBSErdry5TGZIbTRh1ohBo8FCdoJgEaEeRnrp/i+U95Bt78klfh9pufinnyJS7RT8AkP4zXd+4bxSxmmkCo/AH8ZDi+84N1HAmMDFRaYmCbAZHGOPPcZKIJviULZGdXmWuCagJvemr3Nf36+uXL2NrZFvBtYJx6bskUSSacPtue84h4ZNd1MiHLol61OnH6Gdvs37wHWySIzEQCiCCGY8IcOvBtQZ4WbOmz3Mo4Oq29nEEBMicvft8cSgS0m1MM1Z5uS9mYcN8dRd9Tds4HbFmV0AfaZAyWzS8DcuVa/jLtfhVIMp23/7ksJKagmqW8M3/kvVeY4hTVPWfPjO1zbjl2u1ZAfFo2TZOy+DAk1/EaHKSW2xKjM2shqUZdE1Pv3cFcPUZtsI0j8yGefOoInnrjcczVE4RxD8lwF3N1em7EkjWzLm2ghiFzBjDQU4KSFcxJm5aU6QrEtY3nnKMwt1LhZIkZb8J7MA30tQXiUhYlC/sqTjTH38VVmdW9SzYlHbXY0nI5STkQ19qV9ivx3NRie33WD1jPTs2j80VDLvpxmYXEacWNDxmo14yZMobQyYpDN2+NcpYgFGJCdkJFj85gTJWkJHEN0SDFcECipokkCgWMHzt8EteduAFrh46iXm8KMfGZh+/DQ48/LEBcZCf1oSTiGdYGMrgxwQ937FwjQVjjNegG4wLZJd29UifWw6xLi1OM6eldGfv9Tb4lO7kK1vWVI18pLd0uyDpIJn2xd4pxS4URYQTsy85G7gxk7SkD5sXvjt7OnrHmAIiPFskB+z8r+78/RpzZlEWxwBHgg4Nz6c+/6//C3z5yHwbzqhfTjmlbdg7cfAEZqOrZ+X/ET7RgjVXVzqCDOl/kSnSyzRlZC+ehfjyMAzSHqVgYvvi25+Ab7nkNbl47LhIVJgCqDWNJ8iMAkuywy/xoLLFZ9xk49Flf28w2YKvMGgdulY4QGA9SMtrKUnNAJpC+sH4pS82+1WXCGtVvk8Xm33QlYbAkAbdIJ8lou2yRFnRpnuriCsHLOobb/LWNjR0m6qEs06RjnP1gRy3N3KfbT+DDLylE0pcxKGV2c1UtL9eQ5keMA8JFZihbHJQESBp4kVL3CT/fvrDkxqYF4v7OSPE0UwFRV3Blx+4LhI/p5sVr7fs6YwC/fxs+iByxCDRJg4v3cE3V7QFphlyJBKFWWRjTBM06F8ZEZT3Uog4aaQ9Hl5u46cQhPOnkqiTrSXqb4p5CP3GOAIzF0E19D9QIs61BgzkQ8nTXzsZOv5I78mi7UpRisgr5l2etaP++Woy4lWX5+fJa9O9hKj8XF0RYXlclLdN1JAOEGiDpEJv7bWOwloFA9MzdieVmdocCsMXpxhkQusRPuvB2nt9MeCN2ppxHSR7UJeNalFAm51xPGHSepBgmKQbDGL1BjMGQu3wMBA0Qu9/MotluzKNZp/OKWtTuph0MAo7FlN7pf5pyXh2Z1IdcmXs+q2YBNcPEPPulNwLqKD/i7a31Y8A1A2yeq9OYLjs2BGmqcaZw8mn7/LTnnvZ8457x4LN/jiVw5UBcdp5SZsY9AOJfUi1nmgmveIwwFjHAxMvtIXBybhnf+po34iXP+iqsoY1WnKIZQ1g00SfT7sy8rV2kvabEMPht7IhOgWS3+SMWVk7+QYab/trUaRNIn1+/qFKS7S30+uqnTTkJpSQE6Bs72+jHQ2G1RVtN/+xIXUj4b991RCZhk4W4LUsy38LVOOJLgLW33chFQXHbeYRZzoIgHQtW0BXO4tJR1mCqmOMqMOzXoXVjWwBUTRyTmJviRDI1EP+S6gFfnJux+vfrcaRePOHECPPtAlSVYVZkK5IyV1m6eCUQr4kEgRrumHaiiNFqEOj0gcEO5moDLDUTPOn6Y3jS9Uew0kxQjzvChhOIl7dPC7w0JrwaShR35MaB7WsNxKcZ48ZJWWwBxKeVXRuli0Z2krQqXF8vNinrSBkbrraEmUf4CCCXM2VAXHhrl61TSWK9LuM/MibcLXxsB4z3RoAtQbX8Lpl3toUabQHZNlJ0+30B5IMoQm/AcTJGP4oFlCcMLDXfcUkMRD220C/yN9PQx41E5Seys6axRi4oSEk1tzPnTJp0ZyZjlf1sm6OFJWXs5SgoFqUw1SUSvi9OLz646kEJfDFKYC8QzxfxXLznu3bFhD4HQPyLUV9TXLNqkrKtOR9cmfSBwTRzrbYm8ekOUd8d4PYn3IK3v+7r8NwnPRMtAC2xwVI+jKBXpCPMriaANkDkrPkIjgVkD/rCXNP2j0D70tYGdnpdXN7axPrmhvhs0+aPx5AVJwjnJNIfMJxU7fwIsI3BptOLuJs43XYW1OjAtLDdjsmWe3JBT5au3VKy7/HndmVqK0orYgO1UxS5TrvT0iYVJ9wPENep3uE4uZmqi8yWrOIAiE9b+3n97wuIC5hzwM2cSUSyxIUt9cEN534Xo11PEcRdJMMd1OIdnFiu44ajy3jSjSew0q4hGGxJ4CbTTNHSUIL9HJ+ZP5VC0GleVUDcAKv/+SxAfLL2W++uOG5Nuueq88pul/uyAfFsC8ved0lssn7l9Sd/H8FONOp4o7t98nKMsbLaliHPgjAtINvCEfPdCH9rX4MbgwyEM6g2DmrKescxesMIgyhGdzAQIG7OTSJfcflC+R2htUW2osGagXNRIRAXsV3dWd7aQOYSC5iX9x7yxqxstXZc5su9i5kyIL6nbtzYbW1pUt0efH5QAv9jlUA1I64D/gEQ/7Ks7zIwPhaIk4FjNs0oEV34ItmSrR5e/YIX4xtf+7VYqc8hoB5V2BUNljT9NeUhDHaU5DWdXVze2MCly+siK6HVn0hJhgwHYlr3GH1xHXEyEWF31Aqx0Wxq0I/TOluyGmOuVbGqiXZUS5hvOPPfg+FQJ2sX/CgTrqfDNnmMTa4jNnwiBxjV5PpglucR+0ZP9rEHGBRcOqZhsq1xjQP908hTDKgUIZXfDuw8lRjdMYN+g58FiP+z35a1wi8FbaPDyEhZCSvqBB/UybrEKzoAm/6YsQstRMMEacRsmQHmwhhJfwv1oIfDizU85dQqbrpuDYcWmog6GwiTHuYbTOYVIRnS1UK9pNVLyb8DA+PjAfm1AOKzgutZBuNZgXhmo1qQdo3EtCjm9EOt3SrBH12sfJ0Mwy2sEtHa0/EoT2JjZIFo82th5kSuNaHjooqIlPmOHCAnAO8Mhuj0mCBsgP6Q4yoDKVU2KCniKcGTc4ggSX28XS4JSTIkiYbqKkli8CVhu034vKrEkeqgJk/n6bOt9eRynFy+XRwzZgHi0+x0zNIGDo49KIEvjxI4AOJfHvV0BXc5blDzJ1Xdmg0kYAtRLMGbzShFoxfjupU1vPFVr8XJtSPod7oY9jVdO+UkDJSkjGRjc1P+VkZ7KICYUhKCc5GQ0JoP6f/f3pU2t60cwSEBSpQvyUccn4ljV5LKl/z/v/WeD4kEQaZ6jsVguVgcpC3KoapkSyKAxR5Y9Pb29LBlINLIw2+bYJ2IF4PO6GC/zV/bg1NzBgGrbVu4BqBDynpn88UMv2WNNK13zKbZ7xEWgUazBbQdO4YfPRAfA1BTXTfkhTO1jC4wHpjADlu/tl+L4osOvXnXcPy/B+OJhon7I7Cw0bESbCcwWca2CiYEEXE6812947wAV8WOLna3RNVXevGspH+8fUZf/vqUbpYIxtywZvwSyVUA/pAlhh0jJLDPFOJWfJO65dcD8QnT2uBTcky7Z8T5giyx6DLAU+lKFHjcai1IN8w3Oyx0YtePtM81J7kBc41sl7gH8aJUFnzHgZlgusF8VzUy+W75Z8hOoA/XfJ1USbSonB8S8oh7E8YTiA7IW2pcUC1oeXEW/NCbiUHaTqNOnAyn1fiB7ZcAS8/itxbzCWlKjhEf3MHnA88t8Nu0QDcQb3bSEMeDnSd7H8h0cZamPMBB0AkAeauzpnJW0OWsoHIjmvDt7Yo+v/tITy+v6Osff1IF9mW1YsBtemvY/UGKssZLfz6jcrFo0rBz0hpNqKPOJJLmuNFnG4vNzLglnlE9ItLSG+DGC8UY7rjpWS7DQLr5JDDiqreEBjMFbv0LJEFq7vWyD7AbMwRiRnGvDt5ea8yFxx7bAcTN3aX1Ej0D8bGt23l8TjKmUmGNsGCoznIBGcPysOw2W1rMCyq3W7YhvNj+oGfLLX1884y+vH9OH24uiO7+pNmuossSvtYV7eoNlQisrrdseQcgzjKF8JxAO36YNKX1/ERxE6nPjtagPRcaC8SbINX2hS2VFNfFFCd6SJgvXDBj44jS+JIzvubcAOKxbeSHzH2SaG2DUFrd5ZMsvFtmu6H1xs+3a8TGEK1quEntqOZtwULyQcyxyALz3WTONaeqcI/q8MSkQuhzWyyI3tt/NS4+jd1p3DKpLhjCiLfLOWvEf9UzcS7nVFsgz4hzlhSWy52B+Kn24OT7igEoNk45iyYycULzd7emBawL5yX/Xleb4IHNgLlA8JgAZdZuF5LEhoM5NYmNBeHw1ifAtWoBg0zC3BUYI8zZwxufWeASrmVMtIAVexNa0gv5nevCC8UEJ6tWVYERjlrM2sEyXHoJR0ragdNPkfntA/rtt+x+HXzgahe7lRtsp9gmkx+On3yiH1cCylRqxUyoaofZisaCAGEdSlRgsbm+o0V9Ry+vZvTx9RP627trenO9pMe0onl1y0C8BNFZr3kJfLFYUAXZ1rxklhVgr/lqgjXZIDozsm182WKZnwPVUuNvZs9pfw/PpTvuJzdr6/JjgLhIw1RK4oI0w7Ou8iErwF6bAeSqI4r0q3nSiAxIdjrErcnYbtm1E9ZbGPEZrcF887cSG5XkRQAQ54BMNaSFPhxyEx4ner641kjmTy+l4RLEpJznUbZFNcZdF/5h7GlluH+VxZbpuu35zf26b7SZnHqt/Vhu5XT3oR2NfND3gh8zdszUncF4rPXtQh6rnK4xfh/lp95f8X0cu95d1+96lx5rTnjY7XtmxI81Dh7sdQwIAIjyQ1mDM5sx+7Zdg11bMAhfwC5L2RS8LDiK3mynLPGNZWqMJl0A61LPN0bIXtjGXLP+Gxk8C/gSi5UEXAOMyfYAwF4W5rdttogpGYAgdemeFFj0QLzzbeJkLlb2MTu8D0T7uveV28dvOjJ0z27RX3tMmX33dP483QJh7PFzo/ptyEfYog7/wEkDz+OGnU/m1R1d7jb04qqgj6+e0Ke3N/TiaUmL+pbK1Xd6tAD7vaZivqOihGVdpQO/sSe0BZfYDVo+WowKZGrpy08oi16/kLbn+aEAcb8gN5kQnhn4WLeAt5svGCfqAskOaktTzH1FMm8ieJ0zlfL/khCMCWzMgeyAA0vBHVVgu9n5aUe3sBqsxc4VhIRYFSKB2JwIcyLmQnZNUQ24SpYgN+E1Gxyt9In284mx8ALCzXxS53rdhZSkYMqOG1uusQrs5BJlAQ2xC25GVXy/N9ADqB8IxFNPSt/8+BDmly5yYwrpMaa+P/v6qXtJlXkf9zGmnaYee5y6poG4WKOegzWn9s2DOi8AcbXVsoQhZqPGLyHzgnWuJJbR0cs5ulbXMWMWVq8u+cwgRjUhq7DGFv+WtrvC2I4YCmIH3evYwo9wfN/9WxGnev9HaIKTv0TMDMnzJ8HA5eJSJd34vSbkayHIUIoNlds7mlc/6NFsw8l6vrx7Sa+vL+mCVmxRWNYVFciCiYA7nrzbmuTGOdysWVRdzIMB5UkymHgxFsbMQJnSEEbMl5GTi/UdF3f2EAYQ5+zbF0oQuHG9Ngfa9aAfh7wn6MgNdWoQN89vkAAhaZYCcHh9c5IyHMPxMBIrA4C9YneoDSdYW1ewDCS6XUHuJ7uKJt1jqQoHXiKRj7Hnwit4KY1sCM7bOQI6ngSOsUlIbLBo4C8HxAWEM98eIHcjeZHoArkPvuMk0aHNqpduz1C2qANrH3YZInnTlAc6RSLERI5/V+TY2qEAMi4z3pHJjc0+VnoIKdJ1zHGA4rheGFvmIfVLzVdx2/e177ja7R8d33+qr/OLyenSFMs/LmYT23NCn0M7877PT7kD8GSlYySk1Naof9tutV1bSFpyAC+eaBU169an1D7JWLuG8Wxuq70y6Yez4DQu0B2cq8upAtl4yzweU3bfp3r/9/0M/IryY6Dq4R+DuFpkBmA3LxbYofpOs/ob0foPul4SfXz1jP7z6R29f/mU5tV3TuSDlPWzei3ORmz0HHvim17Z1xC6Q8noKrIGAPQ2I5661642yr1o+hhN/6IcU2YM1PuAeCw7s+eAw2SdSLqdZVUmFx/MaYl4fOC4BJSLXhvfwWJwuyXsS6wBwNntZE0/OM6m5uBJCdAsmCEHGA7zqmaKZICsP4ujlEpovIMTz9PNUy3JdhLyM20w7zrFbabSEC7bgLD9OQL49dR6AAAJFElEQVTiArll8cjH66KEYw0S8QYGxE1mGAMn3qEYAMQPGRfxmI2B4hAgPnRuyJFRHvxLU6fJoyl1HVruMetqbRKXPQWID23frjJT7Zm7j2OU19WH4/s1D8Rz9oUGxEOitnNmzbFde2LHa9KFls+23aLTE4YH2WQpqilEgr+QWy7ahvTDzM4XNsVSOaeB+FCGt68lO6/jALxnbh4iCBdAJ19d9T0D8b6R8us+b71sVd8rZikFLeAXXtd0UdQ0q7/SvP5Ki903lqL888NrenvziK4vC9refaUCQZnVioqZpLtnmGRZH7k6pv02cKZATllMP1ripDZTAMHUFsxpuqdcc5xGHJrtxp6UGXN2BWmemKCHD1lIMYGJ3APBlcx8M5AG+y0+39B3/wDrvdtK0KWCcdgPcoZMDpwVIF6DFmcgb+BW7Au5R1VGZI5QuBdL9tNM0UKJ8CKCB4KebPM6fvcTm7d/5d1QmTUMS9tiRNqi3QNm1miLBv402G62j00B8Xhh9quAeOjDTFBxaqyNfQ5yuzypRWcXkB0z7g8F4mPrGN9bX736dhamlp8r95SAeL5+hwFxOKvILH9OcT/mmTm9YzkuTAIgeUNbvb09i12qdhvH8Ld3PmFztf3Ie1yK+bmMI4h/kDIEdW+bdYHnPjBvL7vYNeAhssZ9dbVGfIh16x0A93yAtX3nOIyegXhBCiAmEoOClosLos2aqPpO5e47XV9t6d2rJX1+94LePr/iYE1IUS5m8BQnqqu7AMJNB9zsT8kUzay3xUvras2sCwPg0zbsY7ePAVbGdtdYoN4lDeDFv9VT/zefbCMGeN5SDUcTAKnAOGj5BYQD50JOAsYb4Bue3mC7Abzxjb9vkAVYs2LWnDtBALgkahLJSXg21SmH51dnmWguJrINjnHiGHDWojcXkbnMgfEgIRFnKrXiifIYiZQpmMMEorxpL/m8SV9kxXBbd8gGDYh7EBz3zRAg3jdepF26Zzb/eRcjngOzuWv33Zu1G/eKu8c+cDrkun3H5ADgoXXqKnssI95Xh6Gfj+3Xodftq+fh/doNxPvsC2XuOgPxQ/vyNM5PAXGbyzWCHpkn7csDcfP3Nk15skJh8m9/mgPhoawBLRQm+8SxveC02Z+Obm5AwSd4SF99Qy9m9PZjqxXe+2NP/E2Oj9u8BQe0nQMAMpbTARo8Byw6AEu62dKyLKiA68n6K4Pwz+9v6O9vntGLx3O6mlV0satoVq04zT2Y8DmcOcx9hb1ljcQ0MCYpXALbychAGBT+0Zj036Q//IsxLHicbMJrxLUptObSOSLTk8ULu5owIBbpjgVLQlMOOQoHXG639G215kyX0H7DbnBdw01KmXINuORMlywzkWtJGjGzbbX9xMZhxPTYXB/ZLlEVCe6zLQUM7iwtQqQB46LllrJYWCK+mIF1tznUAzc+25ytErITP+79AscPo6FAnPshKmMoUOyb8+zaewsAV7ehZU19RIaA06kEiS3axjLrx6wz6mfPVRcgjgHrIW3ZWtDohX4mEE8t9OLxmqt/dpHY2nLy7lU+I6/YF+6QT0IHPB7pMxCfOopO8TwF4vwSCi9mDQrSCRIZj/1AC4y4avxsa7I1Obu67k0SE9uhd7LqmJV7z4vu57cGl0cE4WHBNLaBJ/b/KZ6WA+J7/swJIG5AeIGgvmpD5a7m4Mwl3dGHvzym//7rPd1cES3ZovAHLYsdzTdrBuFIXy9KBAA7/CfwWljWhvtta4jjVmwnaU+1cR/jeGr9kgOQ+4w4mgrJjgQMCjcM7bIk2WHrQGa+ResN4A05CoIt+XuzaWwG0SXqbmLBlmwZiWBOAHE2VrElkIB90eiLx3j4sgB5Tr5jmhFZrBmIlj8LQ26+883yyvpfamtJdxqwIiVZiV0gwo5JMaseqHf1P99jZF+YA8STxlEmRshf75Byh4LWrsVEa4ETLW5kRyGsnsc3QVT/sbtHqTbqu4m9emosQar+uQVWjrHvu4fwuQzEPc29B+bJ8TswAJ2fgYSef2/RqvPt6DrJQ63VaYB4yjXFgDj3sSYSM0ac1cJnjfjgYXN6Bzogzi8JBxZ4EoeVoCkmdUDiRcTaRT0WnwsSSGuUeWtS3w1DGIxcI8WYT7giKTsGPnadFEs5tiOy4PwAcHsU0D+y/FQbjm0Pf7yLFTvkMg/y3ClAHBW1AGmAKEy6JSQHSKy1q2g5W9Ob50v6/Paavy93d3Q129CsuqWirmgBO0N2SamFsQVTohZ06Iu9pC2qfwgsuHuxNPf/e62mTA4hQNS9qHWUWW0hD4FFjfhya3ZePqlg8A1mG3ITTi2P7MFqLwhADkYcv29xrAW8stMJfofdoCUvk3lV5sEGHNtiybKphkWCmxTEPnCrGee9BEOAuVzOXHIaNxMux3Wp3x0wsBabpYR52j2JMr82izXh2fclK0mwqgAz7osUuMkBmOxCUIFYaz5KBY6mAHCCiU9NQscC4i0m14O7DBD3bZecIDuA+BAAGV9vSj2NDbcRkWPEp07w2TaYCMRtXhhyT7mFFM73sRSpcZwC8s1CYh+Iy/FMqThQA7JFGPEUED9rxIf05Ckf0wPEGYSD1RDKSBL2YPDP4Ykr0fIG1AMojkB3WKW7SWMsII+ZLGvSwM7bOym6cOq8LsDe101dgHPq9UIdDsRAY8vn4qydBjJKubY5A/GmdXxXdjHi1vzCwG6pLJHCfk1FXdPjixm9fFLSvz+9po8vr+iKbqmovjEQX2xrmtdrKmdIV76S5D3ILLsDe1so0JNstq0XDQfTNU8nyjVgyAd6X7u+h+AePh+77Z67xXg+YCBeXrBNICcoq2sOnkRAJZLqsO67rumu3tD39Yp/Nn9vYcuh+5aspQx+NVumJFCypm2NCrcUkIB1ZAbWKVOC2HWuDVpvXkhJgqfQrwre8LcdLxnU71wBeGNZ2U6+1IyLRt7SyHEEvPspVOCAW67p/XlGvAtEGyPu+6OLmeZhmADQqXNb/dsxf/Wx02OY4z6A6oFijj0dCsT7yovr713PUs9Kqtz4GRlVpuurYwDxoWUn+1T7v2sB0AXih5aZGpfxNfuAuLV1skxL+sUHpaUpcn4/EP8faaetDYS26DoAAAAASUVORK5CYII="/>
          <p:cNvSpPr>
            <a:spLocks noChangeAspect="1" noChangeArrowheads="1"/>
          </p:cNvSpPr>
          <p:nvPr/>
        </p:nvSpPr>
        <p:spPr bwMode="auto">
          <a:xfrm>
            <a:off x="97632" y="-123261"/>
            <a:ext cx="249316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tr-TR" sz="1350"/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9" y="2407354"/>
            <a:ext cx="2029162" cy="1017568"/>
          </a:xfrm>
          <a:prstGeom prst="rect">
            <a:avLst/>
          </a:prstGeom>
        </p:spPr>
      </p:pic>
      <p:sp>
        <p:nvSpPr>
          <p:cNvPr id="25" name="Dikdörtgen 24"/>
          <p:cNvSpPr/>
          <p:nvPr/>
        </p:nvSpPr>
        <p:spPr>
          <a:xfrm>
            <a:off x="3456816" y="2127766"/>
            <a:ext cx="1744388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ts val="1313"/>
              </a:lnSpc>
              <a:spcBef>
                <a:spcPct val="0"/>
              </a:spcBef>
            </a:pPr>
            <a:r>
              <a:rPr lang="tr-TR" sz="1100" b="1" dirty="0">
                <a:solidFill>
                  <a:srgbClr val="000000"/>
                </a:solidFill>
                <a:latin typeface="+mj-lt"/>
              </a:rPr>
              <a:t>Strateji ve Plan Çalışmaları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64" y="2368509"/>
            <a:ext cx="2302574" cy="1256290"/>
          </a:xfrm>
          <a:prstGeom prst="rect">
            <a:avLst/>
          </a:prstGeom>
        </p:spPr>
      </p:pic>
      <p:sp>
        <p:nvSpPr>
          <p:cNvPr id="27" name="Dikdörtgen 26"/>
          <p:cNvSpPr/>
          <p:nvPr/>
        </p:nvSpPr>
        <p:spPr>
          <a:xfrm>
            <a:off x="5998335" y="2109464"/>
            <a:ext cx="2674130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ts val="1313"/>
              </a:lnSpc>
              <a:spcBef>
                <a:spcPct val="0"/>
              </a:spcBef>
            </a:pPr>
            <a:r>
              <a:rPr lang="tr-TR" sz="1100" b="1" dirty="0">
                <a:solidFill>
                  <a:srgbClr val="000000"/>
                </a:solidFill>
                <a:latin typeface="+mj-lt"/>
              </a:rPr>
              <a:t>Araştırma ve Tecrübe Paylaşım Faaliyetleri</a:t>
            </a:r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11" y="2350337"/>
            <a:ext cx="2057053" cy="1246146"/>
          </a:xfrm>
          <a:prstGeom prst="rect">
            <a:avLst/>
          </a:prstGeom>
        </p:spPr>
      </p:pic>
      <p:sp>
        <p:nvSpPr>
          <p:cNvPr id="29" name="Dikdörtgen 28"/>
          <p:cNvSpPr/>
          <p:nvPr/>
        </p:nvSpPr>
        <p:spPr>
          <a:xfrm>
            <a:off x="6156176" y="3616908"/>
            <a:ext cx="27590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47"/>
              </a:lnSpc>
            </a:pPr>
            <a:r>
              <a:rPr lang="tr-TR" sz="1000" dirty="0">
                <a:solidFill>
                  <a:srgbClr val="000000"/>
                </a:solidFill>
                <a:latin typeface="Open Sauce"/>
              </a:rPr>
              <a:t>Batı Akdeniz Girişimcilik Ekosistemi Platformu Toplantıları</a:t>
            </a:r>
          </a:p>
        </p:txBody>
      </p:sp>
      <p:graphicFrame>
        <p:nvGraphicFramePr>
          <p:cNvPr id="30" name="Tablo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328714"/>
              </p:ext>
            </p:extLst>
          </p:nvPr>
        </p:nvGraphicFramePr>
        <p:xfrm>
          <a:off x="755576" y="4221087"/>
          <a:ext cx="4902274" cy="1946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2274">
                  <a:extLst>
                    <a:ext uri="{9D8B030D-6E8A-4147-A177-3AD203B41FA5}">
                      <a16:colId xmlns:a16="http://schemas.microsoft.com/office/drawing/2014/main" xmlns="" val="287417050"/>
                    </a:ext>
                  </a:extLst>
                </a:gridCol>
              </a:tblGrid>
              <a:tr h="192653">
                <a:tc>
                  <a:txBody>
                    <a:bodyPr/>
                    <a:lstStyle/>
                    <a:p>
                      <a:pPr algn="l" rtl="0"/>
                      <a:r>
                        <a:rPr lang="tr-TR" sz="1050" u="none" strike="noStrike" dirty="0" smtClean="0"/>
                        <a:t>ATSO Tarım Teknolojileri Girişimcilik ve İnovasyon Merkezi</a:t>
                      </a:r>
                      <a:endParaRPr lang="tr-TR" sz="1050" b="0" i="0" u="none" strike="noStrike" dirty="0" smtClean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25639893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tr-TR" sz="1050" dirty="0" smtClean="0"/>
                        <a:t>Antalya Bilim Üniversitesi Turizm Teknolojileri Kuluçka Merkezi (</a:t>
                      </a:r>
                      <a:r>
                        <a:rPr lang="tr-TR" sz="1050" dirty="0" err="1" smtClean="0"/>
                        <a:t>TourisTech</a:t>
                      </a:r>
                      <a:r>
                        <a:rPr lang="tr-TR" sz="1050" dirty="0" smtClean="0"/>
                        <a:t> </a:t>
                      </a:r>
                      <a:r>
                        <a:rPr lang="tr-TR" sz="1050" dirty="0" err="1" smtClean="0"/>
                        <a:t>Incubation</a:t>
                      </a:r>
                      <a:r>
                        <a:rPr lang="tr-TR" sz="1050" dirty="0" smtClean="0"/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0993909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tr-TR" sz="1050" dirty="0" smtClean="0"/>
                        <a:t>Konyaaltı Kuluçka Merkezi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59055517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tr-TR" sz="1050" dirty="0" smtClean="0"/>
                        <a:t>Yapay Zeka ve Oyun Teknolojileri Alanında Hızlandırma Programının Geliştirilmesi ve Uygulanması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022400335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r>
                        <a:rPr lang="tr-TR" sz="1050" dirty="0" err="1" smtClean="0"/>
                        <a:t>Metaverse</a:t>
                      </a:r>
                      <a:r>
                        <a:rPr lang="tr-TR" sz="1050" dirty="0" smtClean="0"/>
                        <a:t> Girişim Stüdyosu Projesi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84358753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tr-TR" sz="1050" dirty="0" smtClean="0"/>
                        <a:t>Isparta'da Gelecek Dijital İle Gelecek Projesi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72744404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tr-TR" sz="1050" dirty="0" smtClean="0"/>
                        <a:t>Bölgesel Kalkınma Odaklı Hayvancılık Projelerinin Geliştirilmesi ve Kuluçka Merkeziyle Ticari Hayata Kazandırılması Projesi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052724917"/>
                  </a:ext>
                </a:extLst>
              </a:tr>
            </a:tbl>
          </a:graphicData>
        </a:graphic>
      </p:graphicFrame>
      <p:pic>
        <p:nvPicPr>
          <p:cNvPr id="31" name="Resim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09" y="3977537"/>
            <a:ext cx="2547055" cy="21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13</a:t>
            </a:fld>
            <a:endParaRPr lang="tr-TR"/>
          </a:p>
        </p:txBody>
      </p:sp>
      <p:sp>
        <p:nvSpPr>
          <p:cNvPr id="7" name="TextBox 10"/>
          <p:cNvSpPr txBox="1"/>
          <p:nvPr/>
        </p:nvSpPr>
        <p:spPr>
          <a:xfrm>
            <a:off x="467544" y="692696"/>
            <a:ext cx="85844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36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TR61 Bölgesi 2024-2028 Bölge Planı</a:t>
            </a:r>
          </a:p>
          <a:p>
            <a:pPr algn="ctr">
              <a:spcBef>
                <a:spcPct val="0"/>
              </a:spcBef>
            </a:pPr>
            <a:r>
              <a:rPr lang="tr-TR" sz="36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Vizyonu</a:t>
            </a:r>
          </a:p>
        </p:txBody>
      </p:sp>
      <p:graphicFrame>
        <p:nvGraphicFramePr>
          <p:cNvPr id="8" name="İçerik Yer Tutucusu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84784"/>
          <a:ext cx="82296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96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14</a:t>
            </a:fld>
            <a:endParaRPr lang="tr-TR"/>
          </a:p>
        </p:txBody>
      </p:sp>
      <p:sp>
        <p:nvSpPr>
          <p:cNvPr id="7" name="TextBox 10"/>
          <p:cNvSpPr txBox="1"/>
          <p:nvPr/>
        </p:nvSpPr>
        <p:spPr>
          <a:xfrm>
            <a:off x="467544" y="908720"/>
            <a:ext cx="85844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36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TR61 Bölgesi 2024-2028 Bölge Planı</a:t>
            </a:r>
          </a:p>
          <a:p>
            <a:pPr algn="ctr">
              <a:spcBef>
                <a:spcPct val="0"/>
              </a:spcBef>
            </a:pPr>
            <a:r>
              <a:rPr lang="tr-TR" sz="36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 Stratejik Öncelikleri</a:t>
            </a:r>
          </a:p>
        </p:txBody>
      </p:sp>
      <p:graphicFrame>
        <p:nvGraphicFramePr>
          <p:cNvPr id="23" name="İçerik Yer Tutucusu 5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2286000"/>
          <a:ext cx="822960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685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15</a:t>
            </a:fld>
            <a:endParaRPr lang="tr-TR" dirty="0"/>
          </a:p>
        </p:txBody>
      </p:sp>
      <p:sp>
        <p:nvSpPr>
          <p:cNvPr id="7" name="TextBox 10"/>
          <p:cNvSpPr txBox="1"/>
          <p:nvPr/>
        </p:nvSpPr>
        <p:spPr>
          <a:xfrm>
            <a:off x="467544" y="908720"/>
            <a:ext cx="85844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36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TR61 Bölgesi 2024-2028 Bölge Planı</a:t>
            </a:r>
          </a:p>
          <a:p>
            <a:pPr algn="ctr">
              <a:spcBef>
                <a:spcPct val="0"/>
              </a:spcBef>
            </a:pPr>
            <a:r>
              <a:rPr lang="tr-TR" sz="36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 Yatay Amaçları</a:t>
            </a:r>
          </a:p>
        </p:txBody>
      </p:sp>
      <p:graphicFrame>
        <p:nvGraphicFramePr>
          <p:cNvPr id="8" name="İçerik Yer Tutucusu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143125"/>
          <a:ext cx="8229600" cy="3983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28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128792" cy="2207096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sz="2400" dirty="0" smtClean="0">
              <a:solidFill>
                <a:schemeClr val="tx1"/>
              </a:solidFill>
            </a:endParaRPr>
          </a:p>
        </p:txBody>
      </p:sp>
      <p:sp>
        <p:nvSpPr>
          <p:cNvPr id="4" name="Başlık 1"/>
          <p:cNvSpPr>
            <a:spLocks noGrp="1"/>
          </p:cNvSpPr>
          <p:nvPr>
            <p:ph type="ctrTitle"/>
          </p:nvPr>
        </p:nvSpPr>
        <p:spPr>
          <a:xfrm>
            <a:off x="0" y="2734072"/>
            <a:ext cx="9144000" cy="1152128"/>
          </a:xfrm>
        </p:spPr>
        <p:txBody>
          <a:bodyPr>
            <a:noAutofit/>
          </a:bodyPr>
          <a:lstStyle/>
          <a:p>
            <a:r>
              <a:rPr lang="tr-TR" sz="3800" b="1" dirty="0" smtClean="0">
                <a:solidFill>
                  <a:srgbClr val="0070C0"/>
                </a:solidFill>
              </a:rPr>
              <a:t>KAGM ve Ajans Bünyesindeki Dokümanlar</a:t>
            </a:r>
            <a:endParaRPr lang="tr-TR" sz="3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5536" y="955593"/>
            <a:ext cx="8229600" cy="43204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r-TR" dirty="0" smtClean="0"/>
              <a:t>Yatirimadestek.gov.tr</a:t>
            </a: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3999" cy="4943574"/>
          </a:xfr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4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5536" y="955593"/>
            <a:ext cx="8229600" cy="43204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r-TR" dirty="0" smtClean="0"/>
              <a:t>kalkinmakutuphanesi.gov.tr</a:t>
            </a: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799558"/>
          </a:xfr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66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4" y="1556792"/>
            <a:ext cx="8548872" cy="4799558"/>
          </a:xfr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19</a:t>
            </a:fld>
            <a:endParaRPr lang="tr-TR"/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97564" y="980728"/>
            <a:ext cx="8548872" cy="4905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mtClean="0"/>
              <a:t>Yatirimadestek.gov.tr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50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128792" cy="2207096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sz="24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06193898"/>
              </p:ext>
            </p:extLst>
          </p:nvPr>
        </p:nvGraphicFramePr>
        <p:xfrm>
          <a:off x="395536" y="1628800"/>
          <a:ext cx="8572941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Başlık 1"/>
          <p:cNvSpPr txBox="1">
            <a:spLocks/>
          </p:cNvSpPr>
          <p:nvPr/>
        </p:nvSpPr>
        <p:spPr>
          <a:xfrm>
            <a:off x="251520" y="1196752"/>
            <a:ext cx="8568952" cy="621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Sunum İçeriği</a:t>
            </a:r>
            <a:endParaRPr lang="tr-T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AC3303-1EA2-4290-A858-5C9283E52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E0AC3303-1EA2-4290-A858-5C9283E52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E0AC3303-1EA2-4290-A858-5C9283E52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E0AC3303-1EA2-4290-A858-5C9283E52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D86AA3-C213-4AF4-8E17-BEE0B43B8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17D86AA3-C213-4AF4-8E17-BEE0B43B81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17D86AA3-C213-4AF4-8E17-BEE0B43B8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17D86AA3-C213-4AF4-8E17-BEE0B43B8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F483C1-36E1-44C6-BDBF-59ED51F53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2AF483C1-36E1-44C6-BDBF-59ED51F533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2AF483C1-36E1-44C6-BDBF-59ED51F53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2AF483C1-36E1-44C6-BDBF-59ED51F53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8C0860-7C91-4F36-ADA8-430F13F27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428C0860-7C91-4F36-ADA8-430F13F274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428C0860-7C91-4F36-ADA8-430F13F27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428C0860-7C91-4F36-ADA8-430F13F27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EB7D0B-29EE-44D6-8157-2AE6DA070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graphicEl>
                                              <a:dgm id="{6BEB7D0B-29EE-44D6-8157-2AE6DA070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6BEB7D0B-29EE-44D6-8157-2AE6DA070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6BEB7D0B-29EE-44D6-8157-2AE6DA070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512" y="955593"/>
            <a:ext cx="8704634" cy="9470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r-TR" sz="3600" dirty="0" smtClean="0"/>
              <a:t>Yetkinlik ve Dijital Dönüşüm Merkezleri (Model Fabrikalar)</a:t>
            </a:r>
            <a:endParaRPr lang="tr-TR" sz="36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20</a:t>
            </a:fld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04865"/>
            <a:ext cx="3448050" cy="3975026"/>
          </a:xfrm>
        </p:spPr>
      </p:pic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496419267"/>
              </p:ext>
            </p:extLst>
          </p:nvPr>
        </p:nvGraphicFramePr>
        <p:xfrm>
          <a:off x="179512" y="1975731"/>
          <a:ext cx="5260429" cy="422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554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512" y="1113772"/>
            <a:ext cx="8704634" cy="9470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r-TR" sz="3600" dirty="0" smtClean="0"/>
              <a:t>Eğitim ve Farkındalık Faaliyetleri</a:t>
            </a:r>
            <a:endParaRPr lang="tr-TR" sz="36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21</a:t>
            </a:fld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79512" y="2204865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 Yazma Eğitimleri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Yönetim Danışmanlığı Eğitimleri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Dış Ticaret Mentörlük Eğitimleri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Girişimcilik Eğitimleri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Melek Yatırımcı, Girişim Sermayesi vb. Fon Mekanizmalarına Yönelik Tanıtım Faaliyetleri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14293" y="2401317"/>
            <a:ext cx="3869853" cy="345638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4230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 bwMode="auto">
          <a:xfrm>
            <a:off x="251520" y="1792388"/>
            <a:ext cx="8619801" cy="4300908"/>
          </a:xfrm>
        </p:spPr>
        <p:txBody>
          <a:bodyPr>
            <a:normAutofit/>
          </a:bodyPr>
          <a:lstStyle/>
          <a:p>
            <a:pPr marL="0" indent="0" algn="just">
              <a:buFont typeface="Arial"/>
              <a:buNone/>
              <a:defRPr/>
            </a:pPr>
            <a:r>
              <a:rPr lang="tr-TR" sz="2200" i="1" dirty="0"/>
              <a:t>KAGM koordinatörlüğünde, </a:t>
            </a:r>
            <a:r>
              <a:rPr lang="tr-TR" sz="2200" i="1" u="none" strike="noStrike" cap="none" spc="0" dirty="0">
                <a:solidFill>
                  <a:schemeClr val="tx1"/>
                </a:solidFill>
                <a:latin typeface="Calibri"/>
                <a:ea typeface="Arial"/>
                <a:cs typeface="Calibri"/>
              </a:rPr>
              <a:t>kalkınma ajansları tarafından bölgelerinde hızlı büyüme ve katma değer oluşturma potansiyeline sahip girişimlere yatırım yapılması amacıyla “</a:t>
            </a:r>
            <a:r>
              <a:rPr lang="tr-TR" sz="2200" b="1" i="1" u="none" strike="noStrike" cap="none" spc="0" dirty="0">
                <a:solidFill>
                  <a:schemeClr val="tx1"/>
                </a:solidFill>
                <a:latin typeface="Calibri"/>
                <a:ea typeface="Arial"/>
                <a:cs typeface="Calibri"/>
              </a:rPr>
              <a:t>Kalkınma Ajansları ile Kitle Fonlama Platformları Arasında İş Birliği Çağrısı</a:t>
            </a:r>
            <a:r>
              <a:rPr lang="tr-TR" sz="2200" i="1" u="none" strike="noStrike" cap="none" spc="0" dirty="0">
                <a:solidFill>
                  <a:schemeClr val="tx1"/>
                </a:solidFill>
                <a:latin typeface="Calibri"/>
                <a:ea typeface="Arial"/>
                <a:cs typeface="Calibri"/>
              </a:rPr>
              <a:t>” ilan edilmiştir.</a:t>
            </a:r>
            <a:r>
              <a:rPr lang="tr-TR" sz="2200" i="1" u="none" strike="noStrike" cap="none" spc="0" dirty="0">
                <a:solidFill>
                  <a:schemeClr val="tx1"/>
                </a:solidFill>
                <a:latin typeface="Calibri"/>
                <a:cs typeface="Calibri"/>
              </a:rPr>
              <a:t> Eşleşme sağlandığında paya dayalı kitlesel fonlama ile girişimler desteklenecektir</a:t>
            </a:r>
            <a:endParaRPr i="1" dirty="0"/>
          </a:p>
          <a:p>
            <a:pPr marL="0" indent="0">
              <a:buNone/>
              <a:defRPr/>
            </a:pPr>
            <a:endParaRPr lang="tr-TR" sz="2200" b="1" i="0" u="none" strike="noStrike" cap="none" spc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  <a:defRPr/>
            </a:pPr>
            <a:endParaRPr lang="tr-TR" sz="200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781230-B740-4264-8C74-977F4CD402DA}" type="slidenum">
              <a:rPr lang="tr-TR" sz="1200" b="0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t>22</a:t>
            </a:fld>
            <a:endParaRPr lang="tr-TR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73917" y="3619499"/>
            <a:ext cx="5006508" cy="2053952"/>
          </a:xfrm>
          <a:prstGeom prst="rect">
            <a:avLst/>
          </a:prstGeom>
        </p:spPr>
      </p:pic>
      <p:sp>
        <p:nvSpPr>
          <p:cNvPr id="10" name="Unvan 1"/>
          <p:cNvSpPr>
            <a:spLocks noGrp="1"/>
          </p:cNvSpPr>
          <p:nvPr>
            <p:ph type="title"/>
          </p:nvPr>
        </p:nvSpPr>
        <p:spPr>
          <a:xfrm>
            <a:off x="224854" y="1071943"/>
            <a:ext cx="8704634" cy="601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r-TR" sz="3600" dirty="0" smtClean="0"/>
              <a:t>Paya Dayalı Kitle Fonlama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2138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43808" y="1772816"/>
            <a:ext cx="3528392" cy="3888432"/>
          </a:xfrm>
        </p:spPr>
        <p:txBody>
          <a:bodyPr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endParaRPr lang="tr-TR" sz="2800" b="1" dirty="0" smtClean="0">
              <a:solidFill>
                <a:srgbClr val="0070C0"/>
              </a:solidFill>
              <a:latin typeface="+mj-lt"/>
            </a:endParaRPr>
          </a:p>
          <a:p>
            <a:pPr marL="0" indent="0" algn="ctr">
              <a:spcAft>
                <a:spcPts val="1200"/>
              </a:spcAft>
              <a:buNone/>
            </a:pPr>
            <a:endParaRPr lang="tr-TR" sz="2800" b="1" dirty="0">
              <a:solidFill>
                <a:srgbClr val="0070C0"/>
              </a:solidFill>
              <a:latin typeface="+mj-lt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tr-TR" b="1" dirty="0" smtClean="0">
                <a:solidFill>
                  <a:srgbClr val="C00000"/>
                </a:solidFill>
                <a:latin typeface="+mj-lt"/>
              </a:rPr>
              <a:t>Arz Ederim</a:t>
            </a:r>
            <a:endParaRPr lang="tr-TR" b="1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endParaRPr lang="tr-TR" sz="1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683568" y="116632"/>
            <a:ext cx="778720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3200" b="1" dirty="0">
              <a:solidFill>
                <a:srgbClr val="0070C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23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85" y="5612978"/>
            <a:ext cx="507867" cy="41760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067944" y="563711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@</a:t>
            </a:r>
            <a:r>
              <a:rPr lang="tr-TR" b="1" dirty="0" err="1" smtClean="0">
                <a:solidFill>
                  <a:srgbClr val="C00000"/>
                </a:solidFill>
              </a:rPr>
              <a:t>baka_wmda</a:t>
            </a:r>
            <a:endParaRPr lang="tr-T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128792" cy="2207096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sz="2400" dirty="0" smtClean="0">
              <a:solidFill>
                <a:schemeClr val="tx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1857801" cy="1857801"/>
          </a:xfrm>
          <a:prstGeom prst="rect">
            <a:avLst/>
          </a:prstGeom>
        </p:spPr>
      </p:pic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115593143"/>
              </p:ext>
            </p:extLst>
          </p:nvPr>
        </p:nvGraphicFramePr>
        <p:xfrm>
          <a:off x="2160756" y="1556792"/>
          <a:ext cx="6057900" cy="487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>
          <a:xfrm>
            <a:off x="395536" y="797153"/>
            <a:ext cx="778720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Ajans Destekleri</a:t>
            </a:r>
            <a:endParaRPr lang="tr-TR" dirty="0"/>
          </a:p>
        </p:txBody>
      </p:sp>
      <p:grpSp>
        <p:nvGrpSpPr>
          <p:cNvPr id="9" name="Grup 8"/>
          <p:cNvGrpSpPr/>
          <p:nvPr/>
        </p:nvGrpSpPr>
        <p:grpSpPr>
          <a:xfrm>
            <a:off x="2267744" y="4662440"/>
            <a:ext cx="1908818" cy="1908818"/>
            <a:chOff x="2561827" y="214498"/>
            <a:chExt cx="1908818" cy="1908818"/>
          </a:xfrm>
        </p:grpSpPr>
        <p:sp>
          <p:nvSpPr>
            <p:cNvPr id="10" name="Şekil 9"/>
            <p:cNvSpPr/>
            <p:nvPr/>
          </p:nvSpPr>
          <p:spPr>
            <a:xfrm rot="20700000">
              <a:off x="2561827" y="214498"/>
              <a:ext cx="1908818" cy="1908818"/>
            </a:xfrm>
            <a:prstGeom prst="gear6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fillRef>
            <a:effectRef idx="2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Şekil 4"/>
            <p:cNvSpPr txBox="1"/>
            <p:nvPr/>
          </p:nvSpPr>
          <p:spPr>
            <a:xfrm>
              <a:off x="2980487" y="633158"/>
              <a:ext cx="1071499" cy="10714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6400" kern="1200" dirty="0"/>
            </a:p>
          </p:txBody>
        </p:sp>
      </p:grpSp>
      <p:sp>
        <p:nvSpPr>
          <p:cNvPr id="2" name="Dikdörtgen 1"/>
          <p:cNvSpPr/>
          <p:nvPr/>
        </p:nvSpPr>
        <p:spPr>
          <a:xfrm>
            <a:off x="2826067" y="5323580"/>
            <a:ext cx="10714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1700" dirty="0" smtClean="0">
                <a:solidFill>
                  <a:schemeClr val="bg1"/>
                </a:solidFill>
                <a:latin typeface="+mj-lt"/>
              </a:rPr>
              <a:t>Burdur 140 Proje</a:t>
            </a:r>
            <a:endParaRPr lang="tr-TR" sz="1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631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DC3F8C-0965-4582-AC86-8CC58DFFF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FADC3F8C-0965-4582-AC86-8CC58DFFF9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FADC3F8C-0965-4582-AC86-8CC58DFFF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FADC3F8C-0965-4582-AC86-8CC58DFFF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80597C-EDFD-4E2A-97FD-5699C18E6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780597C-EDFD-4E2A-97FD-5699C18E6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780597C-EDFD-4E2A-97FD-5699C18E6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780597C-EDFD-4E2A-97FD-5699C18E6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484DCC-5C45-484E-B3F4-98A21DA2B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B2484DCC-5C45-484E-B3F4-98A21DA2B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B2484DCC-5C45-484E-B3F4-98A21DA2B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B2484DCC-5C45-484E-B3F4-98A21DA2B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F28347-22BD-4352-900A-49F8F605A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09F28347-22BD-4352-900A-49F8F605AF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09F28347-22BD-4352-900A-49F8F605A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09F28347-22BD-4352-900A-49F8F605A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DC40B7-BCEF-4F07-B858-A7667DFC2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27DC40B7-BCEF-4F07-B858-A7667DFC2B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27DC40B7-BCEF-4F07-B858-A7667DFC2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27DC40B7-BCEF-4F07-B858-A7667DFC2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3EC81D-813B-402E-A5C7-CBF2CF345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9A3EC81D-813B-402E-A5C7-CBF2CF3457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9A3EC81D-813B-402E-A5C7-CBF2CF345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9A3EC81D-813B-402E-A5C7-CBF2CF345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47664" y="776763"/>
            <a:ext cx="5852577" cy="609569"/>
          </a:xfrm>
        </p:spPr>
        <p:txBody>
          <a:bodyPr>
            <a:normAutofit/>
          </a:bodyPr>
          <a:lstStyle/>
          <a:p>
            <a:r>
              <a:rPr lang="tr-TR" sz="2700" b="1" dirty="0">
                <a:solidFill>
                  <a:srgbClr val="0070C0"/>
                </a:solidFill>
                <a:latin typeface="Calibri" panose="020F0502020204030204" pitchFamily="34" charset="0"/>
              </a:rPr>
              <a:t>Devam Eden Ajans Destekleri</a:t>
            </a:r>
            <a:endParaRPr lang="tr-TR" sz="27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24089" y="304047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altLang="tr-TR" sz="135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Diyagram 15"/>
          <p:cNvGraphicFramePr/>
          <p:nvPr>
            <p:extLst>
              <p:ext uri="{D42A27DB-BD31-4B8C-83A1-F6EECF244321}">
                <p14:modId xmlns:p14="http://schemas.microsoft.com/office/powerpoint/2010/main" val="252195037"/>
              </p:ext>
            </p:extLst>
          </p:nvPr>
        </p:nvGraphicFramePr>
        <p:xfrm>
          <a:off x="477888" y="1423579"/>
          <a:ext cx="8208912" cy="3510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1/32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53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D84F6D9-EE06-493F-AD61-8FCB9C5E3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graphicEl>
                                              <a:dgm id="{5D84F6D9-EE06-493F-AD61-8FCB9C5E3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dgm id="{5D84F6D9-EE06-493F-AD61-8FCB9C5E3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graphicEl>
                                              <a:dgm id="{5D84F6D9-EE06-493F-AD61-8FCB9C5E3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58EE302-89A5-4ADB-9CBB-71FEC5099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graphicEl>
                                              <a:dgm id="{458EE302-89A5-4ADB-9CBB-71FEC50995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graphicEl>
                                              <a:dgm id="{458EE302-89A5-4ADB-9CBB-71FEC5099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graphicEl>
                                              <a:dgm id="{458EE302-89A5-4ADB-9CBB-71FEC5099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CA8B616-1FDF-43C6-B54B-AFDC69735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graphicEl>
                                              <a:dgm id="{DCA8B616-1FDF-43C6-B54B-AFDC69735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graphicEl>
                                              <a:dgm id="{DCA8B616-1FDF-43C6-B54B-AFDC69735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graphicEl>
                                              <a:dgm id="{DCA8B616-1FDF-43C6-B54B-AFDC69735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968F51A-E8AA-4DC1-AFA4-3F6DA7C3A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graphicEl>
                                              <a:dgm id="{6968F51A-E8AA-4DC1-AFA4-3F6DA7C3A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graphicEl>
                                              <a:dgm id="{6968F51A-E8AA-4DC1-AFA4-3F6DA7C3A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graphicEl>
                                              <a:dgm id="{6968F51A-E8AA-4DC1-AFA4-3F6DA7C3A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FED24E6-F42C-448D-AAF7-CD7CD36DD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graphicEl>
                                              <a:dgm id="{2FED24E6-F42C-448D-AAF7-CD7CD36DD3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graphicEl>
                                              <a:dgm id="{2FED24E6-F42C-448D-AAF7-CD7CD36DD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graphicEl>
                                              <a:dgm id="{2FED24E6-F42C-448D-AAF7-CD7CD36DD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D556A4A-D7E9-46A6-9BA8-9C0AF873E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graphicEl>
                                              <a:dgm id="{BD556A4A-D7E9-46A6-9BA8-9C0AF873E3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graphicEl>
                                              <a:dgm id="{BD556A4A-D7E9-46A6-9BA8-9C0AF873E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graphicEl>
                                              <a:dgm id="{BD556A4A-D7E9-46A6-9BA8-9C0AF873E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F8FBCB9-93C7-4670-8E1B-B134750D5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graphicEl>
                                              <a:dgm id="{8F8FBCB9-93C7-4670-8E1B-B134750D5B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graphicEl>
                                              <a:dgm id="{8F8FBCB9-93C7-4670-8E1B-B134750D5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graphicEl>
                                              <a:dgm id="{8F8FBCB9-93C7-4670-8E1B-B134750D5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0D8B707-6883-4833-9E5A-BFFB23013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>
                                            <p:graphicEl>
                                              <a:dgm id="{70D8B707-6883-4833-9E5A-BFFB23013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graphicEl>
                                              <a:dgm id="{70D8B707-6883-4833-9E5A-BFFB23013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graphicEl>
                                              <a:dgm id="{70D8B707-6883-4833-9E5A-BFFB23013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13BF88E-E7EC-4592-BC3F-0CFE59D4C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graphicEl>
                                              <a:dgm id="{713BF88E-E7EC-4592-BC3F-0CFE59D4C0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graphicEl>
                                              <a:dgm id="{713BF88E-E7EC-4592-BC3F-0CFE59D4C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graphicEl>
                                              <a:dgm id="{713BF88E-E7EC-4592-BC3F-0CFE59D4C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7C9BADC-01FA-400D-9D97-FC348E57B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graphicEl>
                                              <a:dgm id="{77C9BADC-01FA-400D-9D97-FC348E57B5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graphicEl>
                                              <a:dgm id="{77C9BADC-01FA-400D-9D97-FC348E57B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graphicEl>
                                              <a:dgm id="{77C9BADC-01FA-400D-9D97-FC348E57B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D3988CB-FBA8-4924-BF4F-E9B9D3AE5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>
                                            <p:graphicEl>
                                              <a:dgm id="{8D3988CB-FBA8-4924-BF4F-E9B9D3AE5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>
                                            <p:graphicEl>
                                              <a:dgm id="{8D3988CB-FBA8-4924-BF4F-E9B9D3AE5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>
                                            <p:graphicEl>
                                              <a:dgm id="{8D3988CB-FBA8-4924-BF4F-E9B9D3AE5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815F4A0-DDEB-4A92-A53D-71304A59E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>
                                            <p:graphicEl>
                                              <a:dgm id="{D815F4A0-DDEB-4A92-A53D-71304A59E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>
                                            <p:graphicEl>
                                              <a:dgm id="{D815F4A0-DDEB-4A92-A53D-71304A59E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graphicEl>
                                              <a:dgm id="{D815F4A0-DDEB-4A92-A53D-71304A59E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15B19A6-834B-445E-97B0-1A8200A6A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>
                                            <p:graphicEl>
                                              <a:dgm id="{B15B19A6-834B-445E-97B0-1A8200A6AF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>
                                            <p:graphicEl>
                                              <a:dgm id="{B15B19A6-834B-445E-97B0-1A8200A6A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>
                                            <p:graphicEl>
                                              <a:dgm id="{B15B19A6-834B-445E-97B0-1A8200A6A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4FCF390-F1C0-40EA-99AB-DD24057B8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>
                                            <p:graphicEl>
                                              <a:dgm id="{24FCF390-F1C0-40EA-99AB-DD24057B8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>
                                            <p:graphicEl>
                                              <a:dgm id="{24FCF390-F1C0-40EA-99AB-DD24057B8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>
                                            <p:graphicEl>
                                              <a:dgm id="{24FCF390-F1C0-40EA-99AB-DD24057B8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1E93704-D131-4C64-93DB-F60397274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>
                                            <p:graphicEl>
                                              <a:dgm id="{41E93704-D131-4C64-93DB-F603972748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>
                                            <p:graphicEl>
                                              <a:dgm id="{41E93704-D131-4C64-93DB-F60397274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>
                                            <p:graphicEl>
                                              <a:dgm id="{41E93704-D131-4C64-93DB-F60397274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08BE189-7FAD-404F-A9C6-97922B06E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>
                                            <p:graphicEl>
                                              <a:dgm id="{908BE189-7FAD-404F-A9C6-97922B06EB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>
                                            <p:graphicEl>
                                              <a:dgm id="{908BE189-7FAD-404F-A9C6-97922B06E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>
                                            <p:graphicEl>
                                              <a:dgm id="{908BE189-7FAD-404F-A9C6-97922B06E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128792" cy="2207096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sz="2400" dirty="0" smtClean="0">
              <a:solidFill>
                <a:schemeClr val="tx1"/>
              </a:solidFill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457200" y="917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</a:rPr>
              <a:t>Faizsiz Kredi Desteği</a:t>
            </a:r>
          </a:p>
        </p:txBody>
      </p:sp>
      <p:pic>
        <p:nvPicPr>
          <p:cNvPr id="11" name="Resim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770485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8136904" cy="579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2022-2023 Yılı Antalya İline Sağlanan Destekler</a:t>
            </a:r>
            <a:endParaRPr lang="tr-TR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2747841445"/>
              </p:ext>
            </p:extLst>
          </p:nvPr>
        </p:nvGraphicFramePr>
        <p:xfrm>
          <a:off x="899592" y="1276188"/>
          <a:ext cx="7200800" cy="5177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49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D6C1-54DD-4A4E-86EE-23C8CAF844C3}" type="slidenum">
              <a:rPr lang="tr-TR" smtClean="0"/>
              <a:t>7</a:t>
            </a:fld>
            <a:endParaRPr lang="tr-TR" dirty="0"/>
          </a:p>
        </p:txBody>
      </p:sp>
      <p:sp>
        <p:nvSpPr>
          <p:cNvPr id="15" name="スライド番号プレースホルダー 4"/>
          <p:cNvSpPr txBox="1">
            <a:spLocks/>
          </p:cNvSpPr>
          <p:nvPr/>
        </p:nvSpPr>
        <p:spPr>
          <a:xfrm>
            <a:off x="11896622" y="8444881"/>
            <a:ext cx="574544" cy="31193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l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7164BF-D67A-46C0-81D2-5BAF67C00C80}" type="slidenum">
              <a:rPr lang="en-US" sz="825"/>
              <a:pPr/>
              <a:t>7</a:t>
            </a:fld>
            <a:endParaRPr lang="en-US" sz="825" dirty="0"/>
          </a:p>
        </p:txBody>
      </p:sp>
      <p:sp>
        <p:nvSpPr>
          <p:cNvPr id="16" name="テキスト プレースホルダー 15"/>
          <p:cNvSpPr txBox="1">
            <a:spLocks/>
          </p:cNvSpPr>
          <p:nvPr/>
        </p:nvSpPr>
        <p:spPr>
          <a:xfrm>
            <a:off x="3325558" y="1865234"/>
            <a:ext cx="5561265" cy="120372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450"/>
              </a:spcBef>
            </a:pP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Yeni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Ekoturizm Ürünleri Oluşturulması</a:t>
            </a:r>
          </a:p>
          <a:p>
            <a:pPr fontAlgn="base">
              <a:spcBef>
                <a:spcPts val="450"/>
              </a:spcBef>
            </a:pP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Ekoturizm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Altyapısının ve Üstyapısının İyileştirilmesi</a:t>
            </a:r>
          </a:p>
          <a:p>
            <a:pPr fontAlgn="base">
              <a:spcBef>
                <a:spcPts val="450"/>
              </a:spcBef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Bölge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Ekoturizm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Rotalarının Bilinirliğinin Artırılması</a:t>
            </a:r>
          </a:p>
          <a:p>
            <a:pPr algn="just"/>
            <a:endParaRPr kumimoji="1" lang="ja-JP" altLang="en-US" sz="1600" b="1" dirty="0">
              <a:latin typeface="Berlin Sans FB Demi" panose="020E0802020502020306" pitchFamily="34" charset="0"/>
            </a:endParaRPr>
          </a:p>
        </p:txBody>
      </p:sp>
      <p:sp>
        <p:nvSpPr>
          <p:cNvPr id="17" name="テキスト プレースホルダー 16"/>
          <p:cNvSpPr txBox="1">
            <a:spLocks/>
          </p:cNvSpPr>
          <p:nvPr/>
        </p:nvSpPr>
        <p:spPr>
          <a:xfrm>
            <a:off x="3325558" y="1620472"/>
            <a:ext cx="4911185" cy="44037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tr-TR" altLang="ja-JP" sz="1500" b="1" dirty="0">
                <a:latin typeface="Arial Black" panose="020B0A04020102020204" pitchFamily="34" charset="0"/>
              </a:rPr>
              <a:t>EKOTURİZM</a:t>
            </a:r>
            <a:endParaRPr kumimoji="1" lang="ja-JP" altLang="en-US" sz="1500" b="1" dirty="0">
              <a:latin typeface="Arial Black" panose="020B0A04020102020204" pitchFamily="34" charset="0"/>
            </a:endParaRPr>
          </a:p>
        </p:txBody>
      </p:sp>
      <p:sp>
        <p:nvSpPr>
          <p:cNvPr id="18" name="テキスト プレースホルダー 17"/>
          <p:cNvSpPr txBox="1">
            <a:spLocks/>
          </p:cNvSpPr>
          <p:nvPr/>
        </p:nvSpPr>
        <p:spPr>
          <a:xfrm>
            <a:off x="3313793" y="3560704"/>
            <a:ext cx="5711285" cy="159648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450"/>
              </a:spcBef>
            </a:pP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Tıbbi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Aromatik Bitkiler Bilgi Altyapısının Güçlendirilmesi,</a:t>
            </a:r>
          </a:p>
          <a:p>
            <a:pPr fontAlgn="base">
              <a:spcBef>
                <a:spcPts val="450"/>
              </a:spcBef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Tıbbi ve Aromatik Bitkiler Sektöründe Yenilikçi Uygulamaların Artırılması,</a:t>
            </a:r>
          </a:p>
          <a:p>
            <a:pPr fontAlgn="base">
              <a:spcBef>
                <a:spcPts val="450"/>
              </a:spcBef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Tıbbi ve Aromatik Bitkiler Sektöründe Çeşitliliğin </a:t>
            </a: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Artırılması</a:t>
            </a:r>
            <a:endParaRPr lang="tr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プレースホルダー 18"/>
          <p:cNvSpPr txBox="1">
            <a:spLocks/>
          </p:cNvSpPr>
          <p:nvPr/>
        </p:nvSpPr>
        <p:spPr>
          <a:xfrm>
            <a:off x="3285172" y="3276656"/>
            <a:ext cx="5218367" cy="44037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tr-TR" altLang="ja-JP" sz="1500" b="1" dirty="0">
                <a:latin typeface="Arial Black" panose="020B0A04020102020204" pitchFamily="34" charset="0"/>
              </a:rPr>
              <a:t>TIBBİ </a:t>
            </a:r>
            <a:r>
              <a:rPr kumimoji="1" lang="tr-TR" altLang="ja-JP" sz="1500" b="1" dirty="0" smtClean="0">
                <a:latin typeface="Arial Black" panose="020B0A04020102020204" pitchFamily="34" charset="0"/>
              </a:rPr>
              <a:t>VE AROMATİK </a:t>
            </a:r>
            <a:r>
              <a:rPr kumimoji="1" lang="tr-TR" altLang="ja-JP" sz="1500" b="1" dirty="0">
                <a:latin typeface="Arial Black" panose="020B0A04020102020204" pitchFamily="34" charset="0"/>
              </a:rPr>
              <a:t>BİTKİLER</a:t>
            </a:r>
            <a:endParaRPr kumimoji="1" lang="ja-JP" altLang="en-US" sz="1500" b="1" dirty="0">
              <a:latin typeface="Arial Black" panose="020B0A04020102020204" pitchFamily="34" charset="0"/>
            </a:endParaRPr>
          </a:p>
        </p:txBody>
      </p:sp>
      <p:sp>
        <p:nvSpPr>
          <p:cNvPr id="20" name="テキスト プレースホルダー 19"/>
          <p:cNvSpPr txBox="1">
            <a:spLocks/>
          </p:cNvSpPr>
          <p:nvPr/>
        </p:nvSpPr>
        <p:spPr>
          <a:xfrm>
            <a:off x="3285171" y="5225994"/>
            <a:ext cx="5739907" cy="158738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450"/>
              </a:spcBef>
            </a:pP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Girişimciliğin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Güçlendirilmesine Yönelik Yönetişim ve Destek Yapılarının Kurulması </a:t>
            </a:r>
          </a:p>
          <a:p>
            <a:pPr fontAlgn="base">
              <a:spcBef>
                <a:spcPts val="450"/>
              </a:spcBef>
            </a:pP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Girişimciliğin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Geliştirilmesine Yönelik Eğitim ve Danışmanlık Hizmetleri Sağlanması </a:t>
            </a:r>
          </a:p>
          <a:p>
            <a:pPr fontAlgn="base">
              <a:spcBef>
                <a:spcPts val="450"/>
              </a:spcBef>
            </a:pP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Bölgede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Girişimcilerin İhtiyaç Duyduğu Altyapının Güçlendirilmesi </a:t>
            </a:r>
            <a:endParaRPr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プレースホルダー 20"/>
          <p:cNvSpPr txBox="1">
            <a:spLocks/>
          </p:cNvSpPr>
          <p:nvPr/>
        </p:nvSpPr>
        <p:spPr>
          <a:xfrm>
            <a:off x="3295335" y="4932840"/>
            <a:ext cx="5425534" cy="44037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tr-TR" altLang="ja-JP" sz="1500" dirty="0">
                <a:latin typeface="Arial Black" panose="020B0A04020102020204" pitchFamily="34" charset="0"/>
              </a:rPr>
              <a:t>GİRİŞİMCİLİK</a:t>
            </a:r>
            <a:endParaRPr kumimoji="1" lang="ja-JP" altLang="en-US" sz="1500" dirty="0">
              <a:latin typeface="Arial Black" panose="020B0A04020102020204" pitchFamily="34" charset="0"/>
            </a:endParaRPr>
          </a:p>
        </p:txBody>
      </p:sp>
      <p:pic>
        <p:nvPicPr>
          <p:cNvPr id="24" name="Picture 2" descr="Öğrenciler için 10 Girişimcilik Programı | E-Bursum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38" y="4785103"/>
            <a:ext cx="2361050" cy="15242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タイトル 16"/>
          <p:cNvSpPr txBox="1">
            <a:spLocks/>
          </p:cNvSpPr>
          <p:nvPr/>
        </p:nvSpPr>
        <p:spPr>
          <a:xfrm>
            <a:off x="755575" y="918970"/>
            <a:ext cx="7788349" cy="4415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ja-JP" sz="2400" dirty="0">
                <a:solidFill>
                  <a:srgbClr val="0070C0"/>
                </a:solidFill>
                <a:latin typeface="Calibri" panose="020F0502020204030204" pitchFamily="34" charset="0"/>
              </a:rPr>
              <a:t>2020 – 2023 DÖNEMİ SONUÇ ODAKLI PROGRAMLAR (SOP)</a:t>
            </a:r>
            <a:endParaRPr lang="ja-JP" altLang="en-US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38" y="1645047"/>
            <a:ext cx="2361050" cy="16411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Resim Yer Tutucusu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8" y="3244118"/>
            <a:ext cx="2361050" cy="16130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78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8</a:t>
            </a:fld>
            <a:endParaRPr lang="tr-TR"/>
          </a:p>
        </p:txBody>
      </p:sp>
      <p:sp>
        <p:nvSpPr>
          <p:cNvPr id="20" name="Freeform 5"/>
          <p:cNvSpPr/>
          <p:nvPr/>
        </p:nvSpPr>
        <p:spPr>
          <a:xfrm>
            <a:off x="548777" y="2342693"/>
            <a:ext cx="2705549" cy="1203399"/>
          </a:xfrm>
          <a:custGeom>
            <a:avLst/>
            <a:gdLst/>
            <a:ahLst/>
            <a:cxnLst/>
            <a:rect l="l" t="t" r="r" b="b"/>
            <a:pathLst>
              <a:path w="5411097" h="2406797">
                <a:moveTo>
                  <a:pt x="0" y="0"/>
                </a:moveTo>
                <a:lnTo>
                  <a:pt x="5411097" y="0"/>
                </a:lnTo>
                <a:lnTo>
                  <a:pt x="5411097" y="2406798"/>
                </a:lnTo>
                <a:lnTo>
                  <a:pt x="0" y="2406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522" b="-21765"/>
            </a:stretch>
          </a:blipFill>
        </p:spPr>
      </p:sp>
      <p:sp>
        <p:nvSpPr>
          <p:cNvPr id="22" name="Freeform 7"/>
          <p:cNvSpPr/>
          <p:nvPr/>
        </p:nvSpPr>
        <p:spPr>
          <a:xfrm>
            <a:off x="3563888" y="2342693"/>
            <a:ext cx="1793144" cy="1203399"/>
          </a:xfrm>
          <a:custGeom>
            <a:avLst/>
            <a:gdLst/>
            <a:ahLst/>
            <a:cxnLst/>
            <a:rect l="l" t="t" r="r" b="b"/>
            <a:pathLst>
              <a:path w="3586287" h="2406797">
                <a:moveTo>
                  <a:pt x="0" y="0"/>
                </a:moveTo>
                <a:lnTo>
                  <a:pt x="3586287" y="0"/>
                </a:lnTo>
                <a:lnTo>
                  <a:pt x="3586287" y="2406798"/>
                </a:lnTo>
                <a:lnTo>
                  <a:pt x="0" y="2406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8"/>
          <p:cNvSpPr/>
          <p:nvPr/>
        </p:nvSpPr>
        <p:spPr>
          <a:xfrm>
            <a:off x="5611842" y="2332550"/>
            <a:ext cx="2862127" cy="1213542"/>
          </a:xfrm>
          <a:custGeom>
            <a:avLst/>
            <a:gdLst/>
            <a:ahLst/>
            <a:cxnLst/>
            <a:rect l="l" t="t" r="r" b="b"/>
            <a:pathLst>
              <a:path w="5724254" h="2427083">
                <a:moveTo>
                  <a:pt x="0" y="0"/>
                </a:moveTo>
                <a:lnTo>
                  <a:pt x="5724254" y="0"/>
                </a:lnTo>
                <a:lnTo>
                  <a:pt x="5724254" y="2427084"/>
                </a:lnTo>
                <a:lnTo>
                  <a:pt x="0" y="2427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10"/>
          <p:cNvSpPr/>
          <p:nvPr/>
        </p:nvSpPr>
        <p:spPr>
          <a:xfrm>
            <a:off x="548777" y="4173155"/>
            <a:ext cx="2638838" cy="1713037"/>
          </a:xfrm>
          <a:custGeom>
            <a:avLst/>
            <a:gdLst/>
            <a:ahLst/>
            <a:cxnLst/>
            <a:rect l="l" t="t" r="r" b="b"/>
            <a:pathLst>
              <a:path w="5277676" h="3426073">
                <a:moveTo>
                  <a:pt x="0" y="0"/>
                </a:moveTo>
                <a:lnTo>
                  <a:pt x="5277675" y="0"/>
                </a:lnTo>
                <a:lnTo>
                  <a:pt x="5277675" y="3426073"/>
                </a:lnTo>
                <a:lnTo>
                  <a:pt x="0" y="3426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11"/>
          <p:cNvSpPr/>
          <p:nvPr/>
        </p:nvSpPr>
        <p:spPr>
          <a:xfrm>
            <a:off x="3322938" y="4173155"/>
            <a:ext cx="2423134" cy="1713037"/>
          </a:xfrm>
          <a:custGeom>
            <a:avLst/>
            <a:gdLst/>
            <a:ahLst/>
            <a:cxnLst/>
            <a:rect l="l" t="t" r="r" b="b"/>
            <a:pathLst>
              <a:path w="4846267" h="3426073">
                <a:moveTo>
                  <a:pt x="0" y="0"/>
                </a:moveTo>
                <a:lnTo>
                  <a:pt x="4846266" y="0"/>
                </a:lnTo>
                <a:lnTo>
                  <a:pt x="4846266" y="3426073"/>
                </a:lnTo>
                <a:lnTo>
                  <a:pt x="0" y="3426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12"/>
          <p:cNvSpPr/>
          <p:nvPr/>
        </p:nvSpPr>
        <p:spPr>
          <a:xfrm>
            <a:off x="5879421" y="4173155"/>
            <a:ext cx="2747268" cy="1713037"/>
          </a:xfrm>
          <a:custGeom>
            <a:avLst/>
            <a:gdLst/>
            <a:ahLst/>
            <a:cxnLst/>
            <a:rect l="l" t="t" r="r" b="b"/>
            <a:pathLst>
              <a:path w="5494536" h="3426073">
                <a:moveTo>
                  <a:pt x="0" y="0"/>
                </a:moveTo>
                <a:lnTo>
                  <a:pt x="5494536" y="0"/>
                </a:lnTo>
                <a:lnTo>
                  <a:pt x="5494536" y="3426073"/>
                </a:lnTo>
                <a:lnTo>
                  <a:pt x="0" y="3426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TextBox 13"/>
          <p:cNvSpPr txBox="1"/>
          <p:nvPr/>
        </p:nvSpPr>
        <p:spPr>
          <a:xfrm>
            <a:off x="-72515" y="518928"/>
            <a:ext cx="9289032" cy="1354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44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Ekoturizm</a:t>
            </a:r>
            <a:r>
              <a:rPr lang="en-US" sz="4000" dirty="0" smtClean="0"/>
              <a:t> SOP </a:t>
            </a:r>
            <a:r>
              <a:rPr lang="en-US" sz="4000" dirty="0" err="1" smtClean="0"/>
              <a:t>Tamamlanan</a:t>
            </a:r>
            <a:r>
              <a:rPr lang="en-US" sz="4000" dirty="0" smtClean="0"/>
              <a:t> </a:t>
            </a:r>
            <a:r>
              <a:rPr lang="en-US" sz="4000" dirty="0" err="1"/>
              <a:t>Faaliyetler</a:t>
            </a:r>
            <a:endParaRPr lang="en-US" sz="4000" dirty="0"/>
          </a:p>
        </p:txBody>
      </p:sp>
      <p:sp>
        <p:nvSpPr>
          <p:cNvPr id="29" name="TextBox 14"/>
          <p:cNvSpPr txBox="1"/>
          <p:nvPr/>
        </p:nvSpPr>
        <p:spPr>
          <a:xfrm>
            <a:off x="548777" y="2011991"/>
            <a:ext cx="2705549" cy="22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Farkındalık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Eğitim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Faaliyetleri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 </a:t>
            </a:r>
          </a:p>
        </p:txBody>
      </p:sp>
      <p:sp>
        <p:nvSpPr>
          <p:cNvPr id="30" name="TextBox 15"/>
          <p:cNvSpPr txBox="1"/>
          <p:nvPr/>
        </p:nvSpPr>
        <p:spPr>
          <a:xfrm>
            <a:off x="548777" y="3588954"/>
            <a:ext cx="270554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Ekoturizm Platformu  </a:t>
            </a:r>
          </a:p>
        </p:txBody>
      </p:sp>
      <p:sp>
        <p:nvSpPr>
          <p:cNvPr id="31" name="TextBox 16"/>
          <p:cNvSpPr txBox="1"/>
          <p:nvPr/>
        </p:nvSpPr>
        <p:spPr>
          <a:xfrm>
            <a:off x="3563888" y="3588954"/>
            <a:ext cx="1793144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Ekoturizm Eğitimleri 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5666594" y="3588954"/>
            <a:ext cx="1793144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Turizm 4.0 Seminerleri</a:t>
            </a:r>
          </a:p>
        </p:txBody>
      </p:sp>
      <p:sp>
        <p:nvSpPr>
          <p:cNvPr id="33" name="TextBox 18"/>
          <p:cNvSpPr txBox="1"/>
          <p:nvPr/>
        </p:nvSpPr>
        <p:spPr>
          <a:xfrm>
            <a:off x="548777" y="3844028"/>
            <a:ext cx="2705549" cy="22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Planlama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Araştırma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Çalışmaları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TextBox 19"/>
          <p:cNvSpPr txBox="1"/>
          <p:nvPr/>
        </p:nvSpPr>
        <p:spPr>
          <a:xfrm>
            <a:off x="548777" y="5929054"/>
            <a:ext cx="270554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Mekansal Turizm Strateji Planı</a:t>
            </a:r>
          </a:p>
        </p:txBody>
      </p:sp>
      <p:sp>
        <p:nvSpPr>
          <p:cNvPr id="35" name="TextBox 20"/>
          <p:cNvSpPr txBox="1"/>
          <p:nvPr/>
        </p:nvSpPr>
        <p:spPr>
          <a:xfrm>
            <a:off x="3322938" y="5929054"/>
            <a:ext cx="2423134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Karavan Rotası Planlaması</a:t>
            </a:r>
          </a:p>
        </p:txBody>
      </p:sp>
      <p:sp>
        <p:nvSpPr>
          <p:cNvPr id="36" name="TextBox 21"/>
          <p:cNvSpPr txBox="1"/>
          <p:nvPr/>
        </p:nvSpPr>
        <p:spPr>
          <a:xfrm>
            <a:off x="5879421" y="5929054"/>
            <a:ext cx="2747268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Kuzey Antalya Ekoturizm Rotası</a:t>
            </a:r>
          </a:p>
        </p:txBody>
      </p:sp>
    </p:spTree>
    <p:extLst>
      <p:ext uri="{BB962C8B-B14F-4D97-AF65-F5344CB8AC3E}">
        <p14:creationId xmlns:p14="http://schemas.microsoft.com/office/powerpoint/2010/main" val="41241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1230-B740-4264-8C74-977F4CD402DA}" type="slidenum">
              <a:rPr lang="tr-TR" smtClean="0"/>
              <a:t>9</a:t>
            </a:fld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456531" y="2143797"/>
            <a:ext cx="2300289" cy="1548417"/>
          </a:xfrm>
          <a:custGeom>
            <a:avLst/>
            <a:gdLst/>
            <a:ahLst/>
            <a:cxnLst/>
            <a:rect l="l" t="t" r="r" b="b"/>
            <a:pathLst>
              <a:path w="4600577" h="3096834">
                <a:moveTo>
                  <a:pt x="0" y="0"/>
                </a:moveTo>
                <a:lnTo>
                  <a:pt x="4600576" y="0"/>
                </a:lnTo>
                <a:lnTo>
                  <a:pt x="4600576" y="3096835"/>
                </a:lnTo>
                <a:lnTo>
                  <a:pt x="0" y="3096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20" b="-752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71642" y="2175606"/>
            <a:ext cx="1149453" cy="1612942"/>
          </a:xfrm>
          <a:custGeom>
            <a:avLst/>
            <a:gdLst/>
            <a:ahLst/>
            <a:cxnLst/>
            <a:rect l="l" t="t" r="r" b="b"/>
            <a:pathLst>
              <a:path w="2298905" h="3225884">
                <a:moveTo>
                  <a:pt x="0" y="0"/>
                </a:moveTo>
                <a:lnTo>
                  <a:pt x="2298905" y="0"/>
                </a:lnTo>
                <a:lnTo>
                  <a:pt x="2298905" y="3225883"/>
                </a:lnTo>
                <a:lnTo>
                  <a:pt x="0" y="3225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88024" y="2175606"/>
            <a:ext cx="1136875" cy="1612942"/>
          </a:xfrm>
          <a:custGeom>
            <a:avLst/>
            <a:gdLst/>
            <a:ahLst/>
            <a:cxnLst/>
            <a:rect l="l" t="t" r="r" b="b"/>
            <a:pathLst>
              <a:path w="2273750" h="3225884">
                <a:moveTo>
                  <a:pt x="0" y="0"/>
                </a:moveTo>
                <a:lnTo>
                  <a:pt x="2273751" y="0"/>
                </a:lnTo>
                <a:lnTo>
                  <a:pt x="2273751" y="3225883"/>
                </a:lnTo>
                <a:lnTo>
                  <a:pt x="0" y="3225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91587" y="2175606"/>
            <a:ext cx="1158448" cy="1612942"/>
          </a:xfrm>
          <a:custGeom>
            <a:avLst/>
            <a:gdLst/>
            <a:ahLst/>
            <a:cxnLst/>
            <a:rect l="l" t="t" r="r" b="b"/>
            <a:pathLst>
              <a:path w="2316895" h="3225884">
                <a:moveTo>
                  <a:pt x="0" y="0"/>
                </a:moveTo>
                <a:lnTo>
                  <a:pt x="2316895" y="0"/>
                </a:lnTo>
                <a:lnTo>
                  <a:pt x="2316895" y="3225883"/>
                </a:lnTo>
                <a:lnTo>
                  <a:pt x="0" y="3225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16722" y="2175606"/>
            <a:ext cx="1135033" cy="1612942"/>
          </a:xfrm>
          <a:custGeom>
            <a:avLst/>
            <a:gdLst/>
            <a:ahLst/>
            <a:cxnLst/>
            <a:rect l="l" t="t" r="r" b="b"/>
            <a:pathLst>
              <a:path w="2270066" h="3225884">
                <a:moveTo>
                  <a:pt x="0" y="0"/>
                </a:moveTo>
                <a:lnTo>
                  <a:pt x="2270066" y="0"/>
                </a:lnTo>
                <a:lnTo>
                  <a:pt x="2270066" y="3225883"/>
                </a:lnTo>
                <a:lnTo>
                  <a:pt x="0" y="3225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6531" y="4423205"/>
            <a:ext cx="2023501" cy="1498714"/>
          </a:xfrm>
          <a:custGeom>
            <a:avLst/>
            <a:gdLst/>
            <a:ahLst/>
            <a:cxnLst/>
            <a:rect l="l" t="t" r="r" b="b"/>
            <a:pathLst>
              <a:path w="4047001" h="2997428">
                <a:moveTo>
                  <a:pt x="0" y="0"/>
                </a:moveTo>
                <a:lnTo>
                  <a:pt x="4047000" y="0"/>
                </a:lnTo>
                <a:lnTo>
                  <a:pt x="4047000" y="2997428"/>
                </a:lnTo>
                <a:lnTo>
                  <a:pt x="0" y="2997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0304" y="4423205"/>
            <a:ext cx="2672516" cy="1498714"/>
          </a:xfrm>
          <a:custGeom>
            <a:avLst/>
            <a:gdLst/>
            <a:ahLst/>
            <a:cxnLst/>
            <a:rect l="l" t="t" r="r" b="b"/>
            <a:pathLst>
              <a:path w="5345032" h="2997428">
                <a:moveTo>
                  <a:pt x="0" y="0"/>
                </a:moveTo>
                <a:lnTo>
                  <a:pt x="5345032" y="0"/>
                </a:lnTo>
                <a:lnTo>
                  <a:pt x="5345032" y="2997428"/>
                </a:lnTo>
                <a:lnTo>
                  <a:pt x="0" y="2997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56462" y="4423205"/>
            <a:ext cx="1554711" cy="1498714"/>
          </a:xfrm>
          <a:custGeom>
            <a:avLst/>
            <a:gdLst/>
            <a:ahLst/>
            <a:cxnLst/>
            <a:rect l="l" t="t" r="r" b="b"/>
            <a:pathLst>
              <a:path w="3109422" h="2997428">
                <a:moveTo>
                  <a:pt x="0" y="0"/>
                </a:moveTo>
                <a:lnTo>
                  <a:pt x="3109423" y="0"/>
                </a:lnTo>
                <a:lnTo>
                  <a:pt x="3109423" y="2997428"/>
                </a:lnTo>
                <a:lnTo>
                  <a:pt x="0" y="2997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2180" t="-74245" r="-115779" b="-1128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001661" y="4423205"/>
            <a:ext cx="1913684" cy="1498714"/>
          </a:xfrm>
          <a:custGeom>
            <a:avLst/>
            <a:gdLst/>
            <a:ahLst/>
            <a:cxnLst/>
            <a:rect l="l" t="t" r="r" b="b"/>
            <a:pathLst>
              <a:path w="3827367" h="2997428">
                <a:moveTo>
                  <a:pt x="0" y="0"/>
                </a:moveTo>
                <a:lnTo>
                  <a:pt x="3827367" y="0"/>
                </a:lnTo>
                <a:lnTo>
                  <a:pt x="3827367" y="2997428"/>
                </a:lnTo>
                <a:lnTo>
                  <a:pt x="0" y="2997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3904" t="-23670" r="-45896" b="-12653"/>
            </a:stretch>
          </a:blipFill>
        </p:spPr>
      </p:sp>
      <p:sp>
        <p:nvSpPr>
          <p:cNvPr id="16" name="TextBox 17"/>
          <p:cNvSpPr txBox="1"/>
          <p:nvPr/>
        </p:nvSpPr>
        <p:spPr>
          <a:xfrm>
            <a:off x="456531" y="1889913"/>
            <a:ext cx="2705549" cy="22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Planlama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Araştırma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Çalışmaları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456531" y="4158209"/>
            <a:ext cx="2705549" cy="22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0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Destek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Projeler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456531" y="3699422"/>
            <a:ext cx="2705549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2"/>
              </a:lnSpc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Karanlık Gökyüzü Gözlem Uygunluk Analizi</a:t>
            </a:r>
          </a:p>
        </p:txBody>
      </p:sp>
      <p:sp>
        <p:nvSpPr>
          <p:cNvPr id="19" name="TextBox 20"/>
          <p:cNvSpPr txBox="1"/>
          <p:nvPr/>
        </p:nvSpPr>
        <p:spPr>
          <a:xfrm>
            <a:off x="3471642" y="3807597"/>
            <a:ext cx="508011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2"/>
              </a:lnSpc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Ekoturizm Kapsamında yapılan yayınlar ( Bisiklet, Karavan, Çevreye Duyarlı Yapılar, Astro-turizm, Ekoturizm Rotası Rehberi,  Mekansal Plan, Eğitim Raporu, Kalkınma ve İş Birliği Dergisi Makaleleri)</a:t>
            </a:r>
          </a:p>
        </p:txBody>
      </p:sp>
      <p:sp>
        <p:nvSpPr>
          <p:cNvPr id="20" name="TextBox 21"/>
          <p:cNvSpPr txBox="1"/>
          <p:nvPr/>
        </p:nvSpPr>
        <p:spPr>
          <a:xfrm>
            <a:off x="456531" y="5940969"/>
            <a:ext cx="2023501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2"/>
              </a:lnSpc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Davraz GDP</a:t>
            </a:r>
          </a:p>
        </p:txBody>
      </p:sp>
      <p:sp>
        <p:nvSpPr>
          <p:cNvPr id="21" name="TextBox 22"/>
          <p:cNvSpPr txBox="1"/>
          <p:nvPr/>
        </p:nvSpPr>
        <p:spPr>
          <a:xfrm>
            <a:off x="2570304" y="5940969"/>
            <a:ext cx="2023501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2"/>
              </a:lnSpc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İlklerin Tarihi Patara GDP</a:t>
            </a:r>
          </a:p>
        </p:txBody>
      </p:sp>
      <p:sp>
        <p:nvSpPr>
          <p:cNvPr id="22" name="TextBox 23"/>
          <p:cNvSpPr txBox="1"/>
          <p:nvPr/>
        </p:nvSpPr>
        <p:spPr>
          <a:xfrm>
            <a:off x="5356462" y="5940969"/>
            <a:ext cx="3558883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2"/>
              </a:lnSpc>
            </a:pPr>
            <a:r>
              <a:rPr lang="en-US" sz="1250">
                <a:solidFill>
                  <a:srgbClr val="000000"/>
                </a:solidFill>
                <a:latin typeface="Open Sauce"/>
              </a:rPr>
              <a:t>Ekoturizmin Geliştirilmesi FKD ve TD programı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-72515" y="518928"/>
            <a:ext cx="9289032" cy="1354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44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Ekoturizm</a:t>
            </a:r>
            <a:r>
              <a:rPr lang="en-US" sz="4000" dirty="0" smtClean="0"/>
              <a:t> SOP </a:t>
            </a:r>
            <a:r>
              <a:rPr lang="en-US" sz="4000" dirty="0" err="1" smtClean="0"/>
              <a:t>Tamamlanan</a:t>
            </a:r>
            <a:r>
              <a:rPr lang="en-US" sz="4000" dirty="0" smtClean="0"/>
              <a:t> </a:t>
            </a:r>
            <a:r>
              <a:rPr lang="en-US" sz="4000" dirty="0" err="1"/>
              <a:t>Faaliyetler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737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5066</TotalTime>
  <Words>831</Words>
  <Application>Microsoft Office PowerPoint</Application>
  <PresentationFormat>Ekran Gösterisi (4:3)</PresentationFormat>
  <Paragraphs>178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Arial Black</vt:lpstr>
      <vt:lpstr>Berlin Sans FB Demi</vt:lpstr>
      <vt:lpstr>Calibri</vt:lpstr>
      <vt:lpstr>Open Sauce</vt:lpstr>
      <vt:lpstr>Times New Roman</vt:lpstr>
      <vt:lpstr>Wingdings</vt:lpstr>
      <vt:lpstr>Ofis Teması</vt:lpstr>
      <vt:lpstr>BATI AKDENİZ KALKINMA AJANSI  ALTSO Toplantı Sunumu</vt:lpstr>
      <vt:lpstr>PowerPoint Sunusu</vt:lpstr>
      <vt:lpstr>PowerPoint Sunusu</vt:lpstr>
      <vt:lpstr>Devam Eden Ajans Destekleri</vt:lpstr>
      <vt:lpstr>PowerPoint Sunusu</vt:lpstr>
      <vt:lpstr>2022-2023 Yılı Antalya İline Sağlanan Destekler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KAGM ve Ajans Bünyesindeki Dokümanlar</vt:lpstr>
      <vt:lpstr>Yatirimadestek.gov.tr</vt:lpstr>
      <vt:lpstr>kalkinmakutuphanesi.gov.tr</vt:lpstr>
      <vt:lpstr>PowerPoint Sunusu</vt:lpstr>
      <vt:lpstr>Yetkinlik ve Dijital Dönüşüm Merkezleri (Model Fabrikalar)</vt:lpstr>
      <vt:lpstr>Eğitim ve Farkındalık Faaliyetleri</vt:lpstr>
      <vt:lpstr>Paya Dayalı Kitle Fonlama</vt:lpstr>
      <vt:lpstr>PowerPoint Sunusu</vt:lpstr>
    </vt:vector>
  </TitlesOfParts>
  <Company>BAKA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 Adı</dc:title>
  <dc:creator>Emir Olcay SAYIN</dc:creator>
  <cp:lastModifiedBy>Dell</cp:lastModifiedBy>
  <cp:revision>288</cp:revision>
  <dcterms:created xsi:type="dcterms:W3CDTF">2020-03-20T13:13:11Z</dcterms:created>
  <dcterms:modified xsi:type="dcterms:W3CDTF">2023-11-30T06:59:28Z</dcterms:modified>
</cp:coreProperties>
</file>