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9" r:id="rId4"/>
    <p:sldMasterId id="2147483941" r:id="rId5"/>
    <p:sldMasterId id="2147483991" r:id="rId6"/>
  </p:sldMasterIdLst>
  <p:notesMasterIdLst>
    <p:notesMasterId r:id="rId29"/>
  </p:notesMasterIdLst>
  <p:handoutMasterIdLst>
    <p:handoutMasterId r:id="rId30"/>
  </p:handoutMasterIdLst>
  <p:sldIdLst>
    <p:sldId id="424" r:id="rId7"/>
    <p:sldId id="729" r:id="rId8"/>
    <p:sldId id="738" r:id="rId9"/>
    <p:sldId id="740" r:id="rId10"/>
    <p:sldId id="734" r:id="rId11"/>
    <p:sldId id="694" r:id="rId12"/>
    <p:sldId id="735" r:id="rId13"/>
    <p:sldId id="697" r:id="rId14"/>
    <p:sldId id="699" r:id="rId15"/>
    <p:sldId id="737" r:id="rId16"/>
    <p:sldId id="704" r:id="rId17"/>
    <p:sldId id="744" r:id="rId18"/>
    <p:sldId id="750" r:id="rId19"/>
    <p:sldId id="705" r:id="rId20"/>
    <p:sldId id="741" r:id="rId21"/>
    <p:sldId id="742" r:id="rId22"/>
    <p:sldId id="745" r:id="rId23"/>
    <p:sldId id="746" r:id="rId24"/>
    <p:sldId id="747" r:id="rId25"/>
    <p:sldId id="748" r:id="rId26"/>
    <p:sldId id="749" r:id="rId27"/>
    <p:sldId id="461" r:id="rId28"/>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3B8"/>
    <a:srgbClr val="CCFFCC"/>
    <a:srgbClr val="B5400B"/>
    <a:srgbClr val="F9F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92558" autoAdjust="0"/>
  </p:normalViewPr>
  <p:slideViewPr>
    <p:cSldViewPr>
      <p:cViewPr varScale="1">
        <p:scale>
          <a:sx n="69" d="100"/>
          <a:sy n="69" d="100"/>
        </p:scale>
        <p:origin x="1626" y="66"/>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AE713-4787-4866-9E57-9427875F5C7D}" type="doc">
      <dgm:prSet loTypeId="urn:microsoft.com/office/officeart/2005/8/layout/venn3" loCatId="relationship" qsTypeId="urn:microsoft.com/office/officeart/2005/8/quickstyle/3d2" qsCatId="3D" csTypeId="urn:microsoft.com/office/officeart/2005/8/colors/colorful2" csCatId="colorful" phldr="1"/>
      <dgm:spPr/>
      <dgm:t>
        <a:bodyPr/>
        <a:lstStyle/>
        <a:p>
          <a:endParaRPr lang="tr-TR"/>
        </a:p>
      </dgm:t>
    </dgm:pt>
    <dgm:pt modelId="{98625DC0-FAB7-42DB-9BF2-A254055AF7D5}">
      <dgm:prSet phldrT="[Metin]" custT="1"/>
      <dgm:spPr/>
      <dgm:t>
        <a:bodyPr/>
        <a:lstStyle/>
        <a:p>
          <a:r>
            <a:rPr lang="tr-TR" sz="1400" b="1" smtClean="0"/>
            <a:t>Tüm Çalışanlar</a:t>
          </a:r>
          <a:endParaRPr lang="tr-TR" sz="1400" b="1" dirty="0"/>
        </a:p>
      </dgm:t>
    </dgm:pt>
    <dgm:pt modelId="{640E1B5E-191D-4A4D-AB5F-47283F643AF6}" type="parTrans" cxnId="{CBEDB497-138A-4768-BE8E-C4D5BC93F58F}">
      <dgm:prSet/>
      <dgm:spPr/>
      <dgm:t>
        <a:bodyPr/>
        <a:lstStyle/>
        <a:p>
          <a:endParaRPr lang="tr-TR"/>
        </a:p>
      </dgm:t>
    </dgm:pt>
    <dgm:pt modelId="{DA64C9DB-6C53-4201-8A6F-67486C62F82B}" type="sibTrans" cxnId="{CBEDB497-138A-4768-BE8E-C4D5BC93F58F}">
      <dgm:prSet/>
      <dgm:spPr/>
      <dgm:t>
        <a:bodyPr/>
        <a:lstStyle/>
        <a:p>
          <a:endParaRPr lang="tr-TR"/>
        </a:p>
      </dgm:t>
    </dgm:pt>
    <dgm:pt modelId="{2CEDD340-9ABE-4735-98FA-05BC7B8F71AF}">
      <dgm:prSet phldrT="[Metin]" custT="1"/>
      <dgm:spPr/>
      <dgm:t>
        <a:bodyPr/>
        <a:lstStyle/>
        <a:p>
          <a:r>
            <a:rPr lang="tr-TR" sz="1600" b="1" dirty="0" err="1" smtClean="0"/>
            <a:t>Proaktif</a:t>
          </a:r>
          <a:r>
            <a:rPr lang="tr-TR" sz="1600" b="1" dirty="0" smtClean="0"/>
            <a:t> (Önleyici)</a:t>
          </a:r>
          <a:endParaRPr lang="tr-TR" sz="1600" b="1" dirty="0"/>
        </a:p>
      </dgm:t>
    </dgm:pt>
    <dgm:pt modelId="{812EF7B3-8561-42F5-8F05-90294D26DD10}" type="parTrans" cxnId="{B37A58A6-38CF-40F1-ADD1-A3A40D422C5D}">
      <dgm:prSet/>
      <dgm:spPr/>
      <dgm:t>
        <a:bodyPr/>
        <a:lstStyle/>
        <a:p>
          <a:endParaRPr lang="tr-TR"/>
        </a:p>
      </dgm:t>
    </dgm:pt>
    <dgm:pt modelId="{E3BDE709-72D9-4490-9EE5-AC3D0753D659}" type="sibTrans" cxnId="{B37A58A6-38CF-40F1-ADD1-A3A40D422C5D}">
      <dgm:prSet/>
      <dgm:spPr/>
      <dgm:t>
        <a:bodyPr/>
        <a:lstStyle/>
        <a:p>
          <a:endParaRPr lang="tr-TR"/>
        </a:p>
      </dgm:t>
    </dgm:pt>
    <dgm:pt modelId="{E71D949F-8A55-49B7-BB88-5ABC3839BF6E}">
      <dgm:prSet phldrT="[Metin]" custT="1"/>
      <dgm:spPr/>
      <dgm:t>
        <a:bodyPr/>
        <a:lstStyle/>
        <a:p>
          <a:r>
            <a:rPr lang="tr-TR" sz="1400" b="1" dirty="0" smtClean="0"/>
            <a:t>Tehlike Sınıfları</a:t>
          </a:r>
          <a:endParaRPr lang="tr-TR" sz="1400" b="1" dirty="0"/>
        </a:p>
      </dgm:t>
    </dgm:pt>
    <dgm:pt modelId="{E3620E05-1E67-4D85-986F-9C0774DD2450}" type="parTrans" cxnId="{8A69E0A5-D1BE-4528-8347-9827AFE3BEA7}">
      <dgm:prSet/>
      <dgm:spPr/>
      <dgm:t>
        <a:bodyPr/>
        <a:lstStyle/>
        <a:p>
          <a:endParaRPr lang="tr-TR"/>
        </a:p>
      </dgm:t>
    </dgm:pt>
    <dgm:pt modelId="{B6DB4A1E-4E58-4B3E-9CC7-717EC5E71A35}" type="sibTrans" cxnId="{8A69E0A5-D1BE-4528-8347-9827AFE3BEA7}">
      <dgm:prSet/>
      <dgm:spPr/>
      <dgm:t>
        <a:bodyPr/>
        <a:lstStyle/>
        <a:p>
          <a:endParaRPr lang="tr-TR"/>
        </a:p>
      </dgm:t>
    </dgm:pt>
    <dgm:pt modelId="{4FA75FF3-DC7C-4FFB-B1B0-0E1EA72E18A3}">
      <dgm:prSet phldrT="[Metin]" custT="1"/>
      <dgm:spPr/>
      <dgm:t>
        <a:bodyPr/>
        <a:lstStyle/>
        <a:p>
          <a:r>
            <a:rPr lang="tr-TR" sz="1400" b="1" dirty="0" smtClean="0"/>
            <a:t>Bütün işyerleri</a:t>
          </a:r>
          <a:endParaRPr lang="tr-TR" sz="1400" b="1" dirty="0"/>
        </a:p>
      </dgm:t>
    </dgm:pt>
    <dgm:pt modelId="{A2862BDB-0636-4D68-A1FD-FDE2B8C4F699}" type="parTrans" cxnId="{BF253665-9406-48A5-A067-67DBBBFF585E}">
      <dgm:prSet/>
      <dgm:spPr/>
      <dgm:t>
        <a:bodyPr/>
        <a:lstStyle/>
        <a:p>
          <a:endParaRPr lang="tr-TR"/>
        </a:p>
      </dgm:t>
    </dgm:pt>
    <dgm:pt modelId="{12286594-1EB3-48C3-98FB-C072D6D5C9E8}" type="sibTrans" cxnId="{BF253665-9406-48A5-A067-67DBBBFF585E}">
      <dgm:prSet/>
      <dgm:spPr/>
      <dgm:t>
        <a:bodyPr/>
        <a:lstStyle/>
        <a:p>
          <a:endParaRPr lang="tr-TR"/>
        </a:p>
      </dgm:t>
    </dgm:pt>
    <dgm:pt modelId="{DC6D7216-F3EC-44B5-BF0C-8FC4739B1EB2}">
      <dgm:prSet custT="1"/>
      <dgm:spPr/>
      <dgm:t>
        <a:bodyPr/>
        <a:lstStyle/>
        <a:p>
          <a:r>
            <a:rPr lang="tr-TR" sz="1600" b="1" dirty="0" smtClean="0"/>
            <a:t>Risk değerlendirmesi</a:t>
          </a:r>
          <a:endParaRPr lang="tr-TR" sz="1600" b="1" dirty="0"/>
        </a:p>
      </dgm:t>
    </dgm:pt>
    <dgm:pt modelId="{389A2ED4-D10D-48F9-8A29-B806A9CDB9C0}" type="parTrans" cxnId="{480E1769-9357-46FC-A8DA-7495521AF791}">
      <dgm:prSet/>
      <dgm:spPr/>
      <dgm:t>
        <a:bodyPr/>
        <a:lstStyle/>
        <a:p>
          <a:endParaRPr lang="tr-TR"/>
        </a:p>
      </dgm:t>
    </dgm:pt>
    <dgm:pt modelId="{789B98A8-231A-451B-877B-310BB3C94219}" type="sibTrans" cxnId="{480E1769-9357-46FC-A8DA-7495521AF791}">
      <dgm:prSet/>
      <dgm:spPr/>
      <dgm:t>
        <a:bodyPr/>
        <a:lstStyle/>
        <a:p>
          <a:endParaRPr lang="tr-TR"/>
        </a:p>
      </dgm:t>
    </dgm:pt>
    <dgm:pt modelId="{309CBC99-48E8-4736-8815-8743FCCBA6FC}" type="pres">
      <dgm:prSet presAssocID="{ED2AE713-4787-4866-9E57-9427875F5C7D}" presName="Name0" presStyleCnt="0">
        <dgm:presLayoutVars>
          <dgm:dir/>
          <dgm:resizeHandles val="exact"/>
        </dgm:presLayoutVars>
      </dgm:prSet>
      <dgm:spPr/>
      <dgm:t>
        <a:bodyPr/>
        <a:lstStyle/>
        <a:p>
          <a:endParaRPr lang="tr-TR"/>
        </a:p>
      </dgm:t>
    </dgm:pt>
    <dgm:pt modelId="{33578336-BF67-4137-A874-E94A9003B26B}" type="pres">
      <dgm:prSet presAssocID="{98625DC0-FAB7-42DB-9BF2-A254055AF7D5}" presName="Name5" presStyleLbl="vennNode1" presStyleIdx="0" presStyleCnt="5" custScaleX="104736" custScaleY="98345" custLinFactX="19046" custLinFactNeighborX="100000" custLinFactNeighborY="25">
        <dgm:presLayoutVars>
          <dgm:bulletEnabled val="1"/>
        </dgm:presLayoutVars>
      </dgm:prSet>
      <dgm:spPr/>
      <dgm:t>
        <a:bodyPr/>
        <a:lstStyle/>
        <a:p>
          <a:endParaRPr lang="tr-TR"/>
        </a:p>
      </dgm:t>
    </dgm:pt>
    <dgm:pt modelId="{AFDE3417-1F6B-4554-8DE0-3CBE557A753D}" type="pres">
      <dgm:prSet presAssocID="{DA64C9DB-6C53-4201-8A6F-67486C62F82B}" presName="space" presStyleCnt="0"/>
      <dgm:spPr/>
      <dgm:t>
        <a:bodyPr/>
        <a:lstStyle/>
        <a:p>
          <a:endParaRPr lang="tr-TR"/>
        </a:p>
      </dgm:t>
    </dgm:pt>
    <dgm:pt modelId="{3F4D317A-68F4-401A-9BB6-BC3648368D27}" type="pres">
      <dgm:prSet presAssocID="{4FA75FF3-DC7C-4FFB-B1B0-0E1EA72E18A3}" presName="Name5" presStyleLbl="vennNode1" presStyleIdx="1" presStyleCnt="5" custScaleX="103276" custLinFactX="21610" custLinFactNeighborX="100000" custLinFactNeighborY="-49975">
        <dgm:presLayoutVars>
          <dgm:bulletEnabled val="1"/>
        </dgm:presLayoutVars>
      </dgm:prSet>
      <dgm:spPr/>
      <dgm:t>
        <a:bodyPr/>
        <a:lstStyle/>
        <a:p>
          <a:endParaRPr lang="tr-TR"/>
        </a:p>
      </dgm:t>
    </dgm:pt>
    <dgm:pt modelId="{0CD4B315-79B5-43F4-86C9-3929146BFAB6}" type="pres">
      <dgm:prSet presAssocID="{12286594-1EB3-48C3-98FB-C072D6D5C9E8}" presName="space" presStyleCnt="0"/>
      <dgm:spPr/>
      <dgm:t>
        <a:bodyPr/>
        <a:lstStyle/>
        <a:p>
          <a:endParaRPr lang="tr-TR"/>
        </a:p>
      </dgm:t>
    </dgm:pt>
    <dgm:pt modelId="{34F3D74B-8C3C-417D-BD11-7F8CD7B608EE}" type="pres">
      <dgm:prSet presAssocID="{E71D949F-8A55-49B7-BB88-5ABC3839BF6E}" presName="Name5" presStyleLbl="vennNode1" presStyleIdx="2" presStyleCnt="5" custScaleX="101305" custScaleY="92788" custLinFactX="47393" custLinFactNeighborX="100000" custLinFactNeighborY="-49224">
        <dgm:presLayoutVars>
          <dgm:bulletEnabled val="1"/>
        </dgm:presLayoutVars>
      </dgm:prSet>
      <dgm:spPr/>
      <dgm:t>
        <a:bodyPr/>
        <a:lstStyle/>
        <a:p>
          <a:endParaRPr lang="tr-TR"/>
        </a:p>
      </dgm:t>
    </dgm:pt>
    <dgm:pt modelId="{DDB4AC11-55FC-4D55-9F80-C4AF097BB74D}" type="pres">
      <dgm:prSet presAssocID="{B6DB4A1E-4E58-4B3E-9CC7-717EC5E71A35}" presName="space" presStyleCnt="0"/>
      <dgm:spPr/>
      <dgm:t>
        <a:bodyPr/>
        <a:lstStyle/>
        <a:p>
          <a:endParaRPr lang="tr-TR"/>
        </a:p>
      </dgm:t>
    </dgm:pt>
    <dgm:pt modelId="{40168498-7480-4ABF-B6BA-30B8124D09A8}" type="pres">
      <dgm:prSet presAssocID="{DC6D7216-F3EC-44B5-BF0C-8FC4739B1EB2}" presName="Name5" presStyleLbl="vennNode1" presStyleIdx="3" presStyleCnt="5" custScaleX="176756" custScaleY="76361" custLinFactX="-73802" custLinFactNeighborX="-100000" custLinFactNeighborY="27803">
        <dgm:presLayoutVars>
          <dgm:bulletEnabled val="1"/>
        </dgm:presLayoutVars>
      </dgm:prSet>
      <dgm:spPr/>
      <dgm:t>
        <a:bodyPr/>
        <a:lstStyle/>
        <a:p>
          <a:endParaRPr lang="tr-TR"/>
        </a:p>
      </dgm:t>
    </dgm:pt>
    <dgm:pt modelId="{DAEC30A4-21D7-44A9-942D-330FD29A60C8}" type="pres">
      <dgm:prSet presAssocID="{789B98A8-231A-451B-877B-310BB3C94219}" presName="space" presStyleCnt="0"/>
      <dgm:spPr/>
      <dgm:t>
        <a:bodyPr/>
        <a:lstStyle/>
        <a:p>
          <a:endParaRPr lang="tr-TR"/>
        </a:p>
      </dgm:t>
    </dgm:pt>
    <dgm:pt modelId="{F0A7D9F6-E5C1-49E8-B9E8-DF836371C6AA}" type="pres">
      <dgm:prSet presAssocID="{2CEDD340-9ABE-4735-98FA-05BC7B8F71AF}" presName="Name5" presStyleLbl="vennNode1" presStyleIdx="4" presStyleCnt="5" custScaleX="96494" custScaleY="88023" custLinFactX="-47082" custLinFactNeighborX="-100000" custLinFactNeighborY="-1138">
        <dgm:presLayoutVars>
          <dgm:bulletEnabled val="1"/>
        </dgm:presLayoutVars>
      </dgm:prSet>
      <dgm:spPr/>
      <dgm:t>
        <a:bodyPr/>
        <a:lstStyle/>
        <a:p>
          <a:endParaRPr lang="tr-TR"/>
        </a:p>
      </dgm:t>
    </dgm:pt>
  </dgm:ptLst>
  <dgm:cxnLst>
    <dgm:cxn modelId="{B9FFEA6F-0A2B-408E-8471-2073BF0CD02C}" type="presOf" srcId="{4FA75FF3-DC7C-4FFB-B1B0-0E1EA72E18A3}" destId="{3F4D317A-68F4-401A-9BB6-BC3648368D27}" srcOrd="0" destOrd="0" presId="urn:microsoft.com/office/officeart/2005/8/layout/venn3"/>
    <dgm:cxn modelId="{480E1769-9357-46FC-A8DA-7495521AF791}" srcId="{ED2AE713-4787-4866-9E57-9427875F5C7D}" destId="{DC6D7216-F3EC-44B5-BF0C-8FC4739B1EB2}" srcOrd="3" destOrd="0" parTransId="{389A2ED4-D10D-48F9-8A29-B806A9CDB9C0}" sibTransId="{789B98A8-231A-451B-877B-310BB3C94219}"/>
    <dgm:cxn modelId="{CBEDB497-138A-4768-BE8E-C4D5BC93F58F}" srcId="{ED2AE713-4787-4866-9E57-9427875F5C7D}" destId="{98625DC0-FAB7-42DB-9BF2-A254055AF7D5}" srcOrd="0" destOrd="0" parTransId="{640E1B5E-191D-4A4D-AB5F-47283F643AF6}" sibTransId="{DA64C9DB-6C53-4201-8A6F-67486C62F82B}"/>
    <dgm:cxn modelId="{8E137747-2A1C-41B3-96DB-9A1829000D50}" type="presOf" srcId="{ED2AE713-4787-4866-9E57-9427875F5C7D}" destId="{309CBC99-48E8-4736-8815-8743FCCBA6FC}" srcOrd="0" destOrd="0" presId="urn:microsoft.com/office/officeart/2005/8/layout/venn3"/>
    <dgm:cxn modelId="{C78A949A-9D9B-4CB0-B861-045F3A2E5DC1}" type="presOf" srcId="{DC6D7216-F3EC-44B5-BF0C-8FC4739B1EB2}" destId="{40168498-7480-4ABF-B6BA-30B8124D09A8}" srcOrd="0" destOrd="0" presId="urn:microsoft.com/office/officeart/2005/8/layout/venn3"/>
    <dgm:cxn modelId="{8A69E0A5-D1BE-4528-8347-9827AFE3BEA7}" srcId="{ED2AE713-4787-4866-9E57-9427875F5C7D}" destId="{E71D949F-8A55-49B7-BB88-5ABC3839BF6E}" srcOrd="2" destOrd="0" parTransId="{E3620E05-1E67-4D85-986F-9C0774DD2450}" sibTransId="{B6DB4A1E-4E58-4B3E-9CC7-717EC5E71A35}"/>
    <dgm:cxn modelId="{6CFAB7AE-A3C6-406E-A70E-654926A63057}" type="presOf" srcId="{98625DC0-FAB7-42DB-9BF2-A254055AF7D5}" destId="{33578336-BF67-4137-A874-E94A9003B26B}" srcOrd="0" destOrd="0" presId="urn:microsoft.com/office/officeart/2005/8/layout/venn3"/>
    <dgm:cxn modelId="{5B7BB49A-2134-4705-9B6E-B567DC89E346}" type="presOf" srcId="{E71D949F-8A55-49B7-BB88-5ABC3839BF6E}" destId="{34F3D74B-8C3C-417D-BD11-7F8CD7B608EE}" srcOrd="0" destOrd="0" presId="urn:microsoft.com/office/officeart/2005/8/layout/venn3"/>
    <dgm:cxn modelId="{BF253665-9406-48A5-A067-67DBBBFF585E}" srcId="{ED2AE713-4787-4866-9E57-9427875F5C7D}" destId="{4FA75FF3-DC7C-4FFB-B1B0-0E1EA72E18A3}" srcOrd="1" destOrd="0" parTransId="{A2862BDB-0636-4D68-A1FD-FDE2B8C4F699}" sibTransId="{12286594-1EB3-48C3-98FB-C072D6D5C9E8}"/>
    <dgm:cxn modelId="{B37A58A6-38CF-40F1-ADD1-A3A40D422C5D}" srcId="{ED2AE713-4787-4866-9E57-9427875F5C7D}" destId="{2CEDD340-9ABE-4735-98FA-05BC7B8F71AF}" srcOrd="4" destOrd="0" parTransId="{812EF7B3-8561-42F5-8F05-90294D26DD10}" sibTransId="{E3BDE709-72D9-4490-9EE5-AC3D0753D659}"/>
    <dgm:cxn modelId="{5CABD6AE-9390-45D6-B4EF-16FF64A97C95}" type="presOf" srcId="{2CEDD340-9ABE-4735-98FA-05BC7B8F71AF}" destId="{F0A7D9F6-E5C1-49E8-B9E8-DF836371C6AA}" srcOrd="0" destOrd="0" presId="urn:microsoft.com/office/officeart/2005/8/layout/venn3"/>
    <dgm:cxn modelId="{6F5D523E-D9A2-4E7B-9349-6FD9D07851A5}" type="presParOf" srcId="{309CBC99-48E8-4736-8815-8743FCCBA6FC}" destId="{33578336-BF67-4137-A874-E94A9003B26B}" srcOrd="0" destOrd="0" presId="urn:microsoft.com/office/officeart/2005/8/layout/venn3"/>
    <dgm:cxn modelId="{E21ACF92-58E0-4A60-894B-9B38D3CD529B}" type="presParOf" srcId="{309CBC99-48E8-4736-8815-8743FCCBA6FC}" destId="{AFDE3417-1F6B-4554-8DE0-3CBE557A753D}" srcOrd="1" destOrd="0" presId="urn:microsoft.com/office/officeart/2005/8/layout/venn3"/>
    <dgm:cxn modelId="{95707D5E-F0B3-415E-9023-42022730C58D}" type="presParOf" srcId="{309CBC99-48E8-4736-8815-8743FCCBA6FC}" destId="{3F4D317A-68F4-401A-9BB6-BC3648368D27}" srcOrd="2" destOrd="0" presId="urn:microsoft.com/office/officeart/2005/8/layout/venn3"/>
    <dgm:cxn modelId="{D6629FC1-7565-4211-9FA0-B85E8DEED42C}" type="presParOf" srcId="{309CBC99-48E8-4736-8815-8743FCCBA6FC}" destId="{0CD4B315-79B5-43F4-86C9-3929146BFAB6}" srcOrd="3" destOrd="0" presId="urn:microsoft.com/office/officeart/2005/8/layout/venn3"/>
    <dgm:cxn modelId="{9103A7C1-5AC4-4E8C-8F41-AD5732D8DAEA}" type="presParOf" srcId="{309CBC99-48E8-4736-8815-8743FCCBA6FC}" destId="{34F3D74B-8C3C-417D-BD11-7F8CD7B608EE}" srcOrd="4" destOrd="0" presId="urn:microsoft.com/office/officeart/2005/8/layout/venn3"/>
    <dgm:cxn modelId="{68F4BB7E-6FCC-47E0-9DB5-90AB9BD30E24}" type="presParOf" srcId="{309CBC99-48E8-4736-8815-8743FCCBA6FC}" destId="{DDB4AC11-55FC-4D55-9F80-C4AF097BB74D}" srcOrd="5" destOrd="0" presId="urn:microsoft.com/office/officeart/2005/8/layout/venn3"/>
    <dgm:cxn modelId="{5A854EE4-BC0D-4939-81D6-1C0B82B343B8}" type="presParOf" srcId="{309CBC99-48E8-4736-8815-8743FCCBA6FC}" destId="{40168498-7480-4ABF-B6BA-30B8124D09A8}" srcOrd="6" destOrd="0" presId="urn:microsoft.com/office/officeart/2005/8/layout/venn3"/>
    <dgm:cxn modelId="{0D03BED6-DBD2-4A91-BADC-270EF574350A}" type="presParOf" srcId="{309CBC99-48E8-4736-8815-8743FCCBA6FC}" destId="{DAEC30A4-21D7-44A9-942D-330FD29A60C8}" srcOrd="7" destOrd="0" presId="urn:microsoft.com/office/officeart/2005/8/layout/venn3"/>
    <dgm:cxn modelId="{F0157B44-14B3-439F-98BB-BBB349C37FCA}" type="presParOf" srcId="{309CBC99-48E8-4736-8815-8743FCCBA6FC}" destId="{F0A7D9F6-E5C1-49E8-B9E8-DF836371C6AA}"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78336-BF67-4137-A874-E94A9003B26B}">
      <dsp:nvSpPr>
        <dsp:cNvPr id="0" name=""/>
        <dsp:cNvSpPr/>
      </dsp:nvSpPr>
      <dsp:spPr>
        <a:xfrm>
          <a:off x="621687" y="729593"/>
          <a:ext cx="1667392" cy="156564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7613" tIns="17780" rIns="87613" bIns="17780" numCol="1" spcCol="1270" anchor="ctr" anchorCtr="0">
          <a:noAutofit/>
        </a:bodyPr>
        <a:lstStyle/>
        <a:p>
          <a:pPr lvl="0" algn="ctr" defTabSz="622300">
            <a:lnSpc>
              <a:spcPct val="90000"/>
            </a:lnSpc>
            <a:spcBef>
              <a:spcPct val="0"/>
            </a:spcBef>
            <a:spcAft>
              <a:spcPct val="35000"/>
            </a:spcAft>
          </a:pPr>
          <a:r>
            <a:rPr lang="tr-TR" sz="1400" b="1" kern="1200" smtClean="0"/>
            <a:t>Tüm Çalışanlar</a:t>
          </a:r>
          <a:endParaRPr lang="tr-TR" sz="1400" b="1" kern="1200" dirty="0"/>
        </a:p>
      </dsp:txBody>
      <dsp:txXfrm>
        <a:off x="865871" y="958877"/>
        <a:ext cx="1179024" cy="1107080"/>
      </dsp:txXfrm>
    </dsp:sp>
    <dsp:sp modelId="{3F4D317A-68F4-401A-9BB6-BC3648368D27}">
      <dsp:nvSpPr>
        <dsp:cNvPr id="0" name=""/>
        <dsp:cNvSpPr/>
      </dsp:nvSpPr>
      <dsp:spPr>
        <a:xfrm>
          <a:off x="2011500" y="0"/>
          <a:ext cx="1644149" cy="1591995"/>
        </a:xfrm>
        <a:prstGeom prst="ellipse">
          <a:avLst/>
        </a:prstGeom>
        <a:gradFill rotWithShape="0">
          <a:gsLst>
            <a:gs pos="0">
              <a:schemeClr val="accent2">
                <a:alpha val="50000"/>
                <a:hueOff val="-363841"/>
                <a:satOff val="-20982"/>
                <a:lumOff val="2157"/>
                <a:alphaOff val="0"/>
                <a:satMod val="103000"/>
                <a:lumMod val="102000"/>
                <a:tint val="94000"/>
              </a:schemeClr>
            </a:gs>
            <a:gs pos="50000">
              <a:schemeClr val="accent2">
                <a:alpha val="50000"/>
                <a:hueOff val="-363841"/>
                <a:satOff val="-20982"/>
                <a:lumOff val="2157"/>
                <a:alphaOff val="0"/>
                <a:satMod val="110000"/>
                <a:lumMod val="100000"/>
                <a:shade val="100000"/>
              </a:schemeClr>
            </a:gs>
            <a:gs pos="100000">
              <a:schemeClr val="accent2">
                <a:alpha val="50000"/>
                <a:hueOff val="-363841"/>
                <a:satOff val="-20982"/>
                <a:lumOff val="215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7613" tIns="17780" rIns="87613" bIns="17780" numCol="1" spcCol="1270" anchor="ctr" anchorCtr="0">
          <a:noAutofit/>
        </a:bodyPr>
        <a:lstStyle/>
        <a:p>
          <a:pPr lvl="0" algn="ctr" defTabSz="622300">
            <a:lnSpc>
              <a:spcPct val="90000"/>
            </a:lnSpc>
            <a:spcBef>
              <a:spcPct val="0"/>
            </a:spcBef>
            <a:spcAft>
              <a:spcPct val="35000"/>
            </a:spcAft>
          </a:pPr>
          <a:r>
            <a:rPr lang="tr-TR" sz="1400" b="1" kern="1200" dirty="0" smtClean="0"/>
            <a:t>Bütün işyerleri</a:t>
          </a:r>
          <a:endParaRPr lang="tr-TR" sz="1400" b="1" kern="1200" dirty="0"/>
        </a:p>
      </dsp:txBody>
      <dsp:txXfrm>
        <a:off x="2252280" y="233142"/>
        <a:ext cx="1162589" cy="1125711"/>
      </dsp:txXfrm>
    </dsp:sp>
    <dsp:sp modelId="{34F3D74B-8C3C-417D-BD11-7F8CD7B608EE}">
      <dsp:nvSpPr>
        <dsp:cNvPr id="0" name=""/>
        <dsp:cNvSpPr/>
      </dsp:nvSpPr>
      <dsp:spPr>
        <a:xfrm>
          <a:off x="3747714" y="0"/>
          <a:ext cx="1612771" cy="1477181"/>
        </a:xfrm>
        <a:prstGeom prst="ellipse">
          <a:avLst/>
        </a:prstGeom>
        <a:gradFill rotWithShape="0">
          <a:gsLst>
            <a:gs pos="0">
              <a:schemeClr val="accent2">
                <a:alpha val="50000"/>
                <a:hueOff val="-727682"/>
                <a:satOff val="-41964"/>
                <a:lumOff val="4314"/>
                <a:alphaOff val="0"/>
                <a:satMod val="103000"/>
                <a:lumMod val="102000"/>
                <a:tint val="94000"/>
              </a:schemeClr>
            </a:gs>
            <a:gs pos="50000">
              <a:schemeClr val="accent2">
                <a:alpha val="50000"/>
                <a:hueOff val="-727682"/>
                <a:satOff val="-41964"/>
                <a:lumOff val="4314"/>
                <a:alphaOff val="0"/>
                <a:satMod val="110000"/>
                <a:lumMod val="100000"/>
                <a:shade val="100000"/>
              </a:schemeClr>
            </a:gs>
            <a:gs pos="100000">
              <a:schemeClr val="accent2">
                <a:alpha val="50000"/>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7613" tIns="17780" rIns="87613" bIns="17780" numCol="1" spcCol="1270" anchor="ctr" anchorCtr="0">
          <a:noAutofit/>
        </a:bodyPr>
        <a:lstStyle/>
        <a:p>
          <a:pPr lvl="0" algn="ctr" defTabSz="622300">
            <a:lnSpc>
              <a:spcPct val="90000"/>
            </a:lnSpc>
            <a:spcBef>
              <a:spcPct val="0"/>
            </a:spcBef>
            <a:spcAft>
              <a:spcPct val="35000"/>
            </a:spcAft>
          </a:pPr>
          <a:r>
            <a:rPr lang="tr-TR" sz="1400" b="1" kern="1200" dirty="0" smtClean="0"/>
            <a:t>Tehlike Sınıfları</a:t>
          </a:r>
          <a:endParaRPr lang="tr-TR" sz="1400" b="1" kern="1200" dirty="0"/>
        </a:p>
      </dsp:txBody>
      <dsp:txXfrm>
        <a:off x="3983899" y="216328"/>
        <a:ext cx="1140401" cy="1044525"/>
      </dsp:txXfrm>
    </dsp:sp>
    <dsp:sp modelId="{40168498-7480-4ABF-B6BA-30B8124D09A8}">
      <dsp:nvSpPr>
        <dsp:cNvPr id="0" name=""/>
        <dsp:cNvSpPr/>
      </dsp:nvSpPr>
      <dsp:spPr>
        <a:xfrm>
          <a:off x="2475869" y="1346810"/>
          <a:ext cx="2813948" cy="1215663"/>
        </a:xfrm>
        <a:prstGeom prst="ellipse">
          <a:avLst/>
        </a:prstGeom>
        <a:gradFill rotWithShape="0">
          <a:gsLst>
            <a:gs pos="0">
              <a:schemeClr val="accent2">
                <a:alpha val="50000"/>
                <a:hueOff val="-1091522"/>
                <a:satOff val="-62946"/>
                <a:lumOff val="6471"/>
                <a:alphaOff val="0"/>
                <a:satMod val="103000"/>
                <a:lumMod val="102000"/>
                <a:tint val="94000"/>
              </a:schemeClr>
            </a:gs>
            <a:gs pos="50000">
              <a:schemeClr val="accent2">
                <a:alpha val="50000"/>
                <a:hueOff val="-1091522"/>
                <a:satOff val="-62946"/>
                <a:lumOff val="6471"/>
                <a:alphaOff val="0"/>
                <a:satMod val="110000"/>
                <a:lumMod val="100000"/>
                <a:shade val="100000"/>
              </a:schemeClr>
            </a:gs>
            <a:gs pos="100000">
              <a:schemeClr val="accent2">
                <a:alpha val="50000"/>
                <a:hueOff val="-1091522"/>
                <a:satOff val="-62946"/>
                <a:lumOff val="6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7613" tIns="20320" rIns="87613" bIns="20320" numCol="1" spcCol="1270" anchor="ctr" anchorCtr="0">
          <a:noAutofit/>
        </a:bodyPr>
        <a:lstStyle/>
        <a:p>
          <a:pPr lvl="0" algn="ctr" defTabSz="711200">
            <a:lnSpc>
              <a:spcPct val="90000"/>
            </a:lnSpc>
            <a:spcBef>
              <a:spcPct val="0"/>
            </a:spcBef>
            <a:spcAft>
              <a:spcPct val="35000"/>
            </a:spcAft>
          </a:pPr>
          <a:r>
            <a:rPr lang="tr-TR" sz="1600" b="1" kern="1200" dirty="0" smtClean="0"/>
            <a:t>Risk değerlendirmesi</a:t>
          </a:r>
          <a:endParaRPr lang="tr-TR" sz="1600" b="1" kern="1200" dirty="0"/>
        </a:p>
      </dsp:txBody>
      <dsp:txXfrm>
        <a:off x="2887962" y="1524840"/>
        <a:ext cx="1989762" cy="859603"/>
      </dsp:txXfrm>
    </dsp:sp>
    <dsp:sp modelId="{F0A7D9F6-E5C1-49E8-B9E8-DF836371C6AA}">
      <dsp:nvSpPr>
        <dsp:cNvPr id="0" name=""/>
        <dsp:cNvSpPr/>
      </dsp:nvSpPr>
      <dsp:spPr>
        <a:xfrm>
          <a:off x="5396799" y="793241"/>
          <a:ext cx="1536180" cy="1401322"/>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7613" tIns="20320" rIns="87613" bIns="20320" numCol="1" spcCol="1270" anchor="ctr" anchorCtr="0">
          <a:noAutofit/>
        </a:bodyPr>
        <a:lstStyle/>
        <a:p>
          <a:pPr lvl="0" algn="ctr" defTabSz="711200">
            <a:lnSpc>
              <a:spcPct val="90000"/>
            </a:lnSpc>
            <a:spcBef>
              <a:spcPct val="0"/>
            </a:spcBef>
            <a:spcAft>
              <a:spcPct val="35000"/>
            </a:spcAft>
          </a:pPr>
          <a:r>
            <a:rPr lang="tr-TR" sz="1600" b="1" kern="1200" dirty="0" err="1" smtClean="0"/>
            <a:t>Proaktif</a:t>
          </a:r>
          <a:r>
            <a:rPr lang="tr-TR" sz="1600" b="1" kern="1200" dirty="0" smtClean="0"/>
            <a:t> (Önleyici)</a:t>
          </a:r>
          <a:endParaRPr lang="tr-TR" sz="1600" b="1" kern="1200" dirty="0"/>
        </a:p>
      </dsp:txBody>
      <dsp:txXfrm>
        <a:off x="5621767" y="998460"/>
        <a:ext cx="1086244" cy="99088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4187"/>
          </a:xfrm>
          <a:prstGeom prst="rect">
            <a:avLst/>
          </a:prstGeom>
        </p:spPr>
        <p:txBody>
          <a:bodyPr vert="horz" lIns="91137" tIns="45569" rIns="91137" bIns="45569" rtlCol="0"/>
          <a:lstStyle>
            <a:lvl1pPr algn="l">
              <a:defRPr sz="1200"/>
            </a:lvl1pPr>
          </a:lstStyle>
          <a:p>
            <a:endParaRPr lang="tr-TR"/>
          </a:p>
        </p:txBody>
      </p:sp>
      <p:sp>
        <p:nvSpPr>
          <p:cNvPr id="3" name="2 Veri Yer Tutucusu"/>
          <p:cNvSpPr>
            <a:spLocks noGrp="1"/>
          </p:cNvSpPr>
          <p:nvPr>
            <p:ph type="dt" sz="quarter" idx="1"/>
          </p:nvPr>
        </p:nvSpPr>
        <p:spPr>
          <a:xfrm>
            <a:off x="3849689" y="0"/>
            <a:ext cx="2946400" cy="494187"/>
          </a:xfrm>
          <a:prstGeom prst="rect">
            <a:avLst/>
          </a:prstGeom>
        </p:spPr>
        <p:txBody>
          <a:bodyPr vert="horz" lIns="91137" tIns="45569" rIns="91137" bIns="45569" rtlCol="0"/>
          <a:lstStyle>
            <a:lvl1pPr algn="r">
              <a:defRPr sz="1200"/>
            </a:lvl1pPr>
          </a:lstStyle>
          <a:p>
            <a:fld id="{C9DE1750-3AD3-4EDA-A3B8-A8BFF08A5B5E}" type="datetimeFigureOut">
              <a:rPr lang="tr-TR" smtClean="0"/>
              <a:pPr/>
              <a:t>3.02.2025</a:t>
            </a:fld>
            <a:endParaRPr lang="tr-TR"/>
          </a:p>
        </p:txBody>
      </p:sp>
      <p:sp>
        <p:nvSpPr>
          <p:cNvPr id="4" name="3 Altbilgi Yer Tutucusu"/>
          <p:cNvSpPr>
            <a:spLocks noGrp="1"/>
          </p:cNvSpPr>
          <p:nvPr>
            <p:ph type="ftr" sz="quarter" idx="2"/>
          </p:nvPr>
        </p:nvSpPr>
        <p:spPr>
          <a:xfrm>
            <a:off x="0" y="9378486"/>
            <a:ext cx="2946400" cy="494187"/>
          </a:xfrm>
          <a:prstGeom prst="rect">
            <a:avLst/>
          </a:prstGeom>
        </p:spPr>
        <p:txBody>
          <a:bodyPr vert="horz" lIns="91137" tIns="45569" rIns="91137" bIns="45569" rtlCol="0" anchor="b"/>
          <a:lstStyle>
            <a:lvl1pPr algn="l">
              <a:defRPr sz="1200"/>
            </a:lvl1pPr>
          </a:lstStyle>
          <a:p>
            <a:endParaRPr lang="tr-TR"/>
          </a:p>
        </p:txBody>
      </p:sp>
      <p:sp>
        <p:nvSpPr>
          <p:cNvPr id="5" name="4 Slayt Numarası Yer Tutucusu"/>
          <p:cNvSpPr>
            <a:spLocks noGrp="1"/>
          </p:cNvSpPr>
          <p:nvPr>
            <p:ph type="sldNum" sz="quarter" idx="3"/>
          </p:nvPr>
        </p:nvSpPr>
        <p:spPr>
          <a:xfrm>
            <a:off x="3849689" y="9378486"/>
            <a:ext cx="2946400" cy="494187"/>
          </a:xfrm>
          <a:prstGeom prst="rect">
            <a:avLst/>
          </a:prstGeom>
        </p:spPr>
        <p:txBody>
          <a:bodyPr vert="horz" lIns="91137" tIns="45569" rIns="91137" bIns="45569" rtlCol="0" anchor="b"/>
          <a:lstStyle>
            <a:lvl1pPr algn="r">
              <a:defRPr sz="1200"/>
            </a:lvl1pPr>
          </a:lstStyle>
          <a:p>
            <a:fld id="{AD397C75-1C38-40F1-A537-7BDDC899808A}" type="slidenum">
              <a:rPr lang="tr-TR" smtClean="0"/>
              <a:pPr/>
              <a:t>‹#›</a:t>
            </a:fld>
            <a:endParaRPr lang="tr-TR"/>
          </a:p>
        </p:txBody>
      </p:sp>
    </p:spTree>
    <p:extLst>
      <p:ext uri="{BB962C8B-B14F-4D97-AF65-F5344CB8AC3E}">
        <p14:creationId xmlns:p14="http://schemas.microsoft.com/office/powerpoint/2010/main" val="16479298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5659" cy="493712"/>
          </a:xfrm>
          <a:prstGeom prst="rect">
            <a:avLst/>
          </a:prstGeom>
        </p:spPr>
        <p:txBody>
          <a:bodyPr vert="horz" lIns="91137" tIns="45569" rIns="91137" bIns="45569"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50444" y="1"/>
            <a:ext cx="2945659" cy="493712"/>
          </a:xfrm>
          <a:prstGeom prst="rect">
            <a:avLst/>
          </a:prstGeom>
        </p:spPr>
        <p:txBody>
          <a:bodyPr vert="horz" lIns="91137" tIns="45569" rIns="91137" bIns="45569" rtlCol="0"/>
          <a:lstStyle>
            <a:lvl1pPr algn="r" fontAlgn="auto">
              <a:spcBef>
                <a:spcPts val="0"/>
              </a:spcBef>
              <a:spcAft>
                <a:spcPts val="0"/>
              </a:spcAft>
              <a:defRPr sz="1200">
                <a:latin typeface="+mn-lt"/>
                <a:cs typeface="+mn-cs"/>
              </a:defRPr>
            </a:lvl1pPr>
          </a:lstStyle>
          <a:p>
            <a:pPr>
              <a:defRPr/>
            </a:pPr>
            <a:fld id="{152C4A03-048F-4ABF-A57E-D39A816902F4}" type="datetimeFigureOut">
              <a:rPr lang="tr-TR"/>
              <a:pPr>
                <a:defRPr/>
              </a:pPr>
              <a:t>3.02.2025</a:t>
            </a:fld>
            <a:endParaRPr lang="tr-TR"/>
          </a:p>
        </p:txBody>
      </p:sp>
      <p:sp>
        <p:nvSpPr>
          <p:cNvPr id="4" name="3 Slayt Görüntüsü Yer Tutucusu"/>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137" tIns="45569" rIns="91137" bIns="45569" rtlCol="0" anchor="ctr"/>
          <a:lstStyle/>
          <a:p>
            <a:pPr lvl="0"/>
            <a:endParaRPr lang="tr-TR" noProof="0"/>
          </a:p>
        </p:txBody>
      </p:sp>
      <p:sp>
        <p:nvSpPr>
          <p:cNvPr id="5" name="4 Not Yer Tutucusu"/>
          <p:cNvSpPr>
            <a:spLocks noGrp="1"/>
          </p:cNvSpPr>
          <p:nvPr>
            <p:ph type="body" sz="quarter" idx="3"/>
          </p:nvPr>
        </p:nvSpPr>
        <p:spPr>
          <a:xfrm>
            <a:off x="679768" y="4690269"/>
            <a:ext cx="5438140" cy="4443413"/>
          </a:xfrm>
          <a:prstGeom prst="rect">
            <a:avLst/>
          </a:prstGeom>
        </p:spPr>
        <p:txBody>
          <a:bodyPr vert="horz" lIns="91137" tIns="45569" rIns="91137" bIns="45569"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1" y="9378825"/>
            <a:ext cx="2945659" cy="493712"/>
          </a:xfrm>
          <a:prstGeom prst="rect">
            <a:avLst/>
          </a:prstGeom>
        </p:spPr>
        <p:txBody>
          <a:bodyPr vert="horz" lIns="91137" tIns="45569" rIns="91137" bIns="45569"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50444" y="9378825"/>
            <a:ext cx="2945659" cy="493712"/>
          </a:xfrm>
          <a:prstGeom prst="rect">
            <a:avLst/>
          </a:prstGeom>
        </p:spPr>
        <p:txBody>
          <a:bodyPr vert="horz" lIns="91137" tIns="45569" rIns="91137" bIns="45569" rtlCol="0" anchor="b"/>
          <a:lstStyle>
            <a:lvl1pPr algn="r" fontAlgn="auto">
              <a:spcBef>
                <a:spcPts val="0"/>
              </a:spcBef>
              <a:spcAft>
                <a:spcPts val="0"/>
              </a:spcAft>
              <a:defRPr sz="1200">
                <a:latin typeface="+mn-lt"/>
                <a:cs typeface="+mn-cs"/>
              </a:defRPr>
            </a:lvl1pPr>
          </a:lstStyle>
          <a:p>
            <a:pPr>
              <a:defRPr/>
            </a:pPr>
            <a:fld id="{D8C77680-6A58-4AF6-A1EF-2B1312943C3C}" type="slidenum">
              <a:rPr lang="tr-TR"/>
              <a:pPr>
                <a:defRPr/>
              </a:pPr>
              <a:t>‹#›</a:t>
            </a:fld>
            <a:endParaRPr lang="tr-TR"/>
          </a:p>
        </p:txBody>
      </p:sp>
    </p:spTree>
    <p:extLst>
      <p:ext uri="{BB962C8B-B14F-4D97-AF65-F5344CB8AC3E}">
        <p14:creationId xmlns:p14="http://schemas.microsoft.com/office/powerpoint/2010/main" val="183359848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Tree>
    <p:extLst>
      <p:ext uri="{BB962C8B-B14F-4D97-AF65-F5344CB8AC3E}">
        <p14:creationId xmlns:p14="http://schemas.microsoft.com/office/powerpoint/2010/main" val="177259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80654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Tree>
    <p:extLst>
      <p:ext uri="{BB962C8B-B14F-4D97-AF65-F5344CB8AC3E}">
        <p14:creationId xmlns:p14="http://schemas.microsoft.com/office/powerpoint/2010/main" val="177259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11BFE9AD-A2EB-4E20-96A2-B0B6A47A82F9}" type="datetime1">
              <a:rPr lang="tr-TR" smtClean="0"/>
              <a:pPr>
                <a:defRPr/>
              </a:pPr>
              <a:t>3.02.2025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A9660A4-D9CD-4E5B-83FF-FD92B275460E}"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7DE1521-9B1B-4416-865F-3801C4D2961C}" type="datetime1">
              <a:rPr lang="tr-TR" smtClean="0"/>
              <a:pPr>
                <a:defRPr/>
              </a:pPr>
              <a:t>3.02.2025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9A68BFF-4DE9-4898-AACB-4740E0B9C353}" type="datetime1">
              <a:rPr lang="tr-TR" smtClean="0"/>
              <a:pPr>
                <a:defRPr/>
              </a:pPr>
              <a:t>3.02.2025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fld id="{207E0156-8D8B-42C8-83F7-7E6F02F7D01A}" type="datetime1">
              <a:rPr lang="tr-TR" smtClean="0"/>
              <a:pPr>
                <a:defRPr/>
              </a:pPr>
              <a:t>3.02.2025</a:t>
            </a:fld>
            <a:endParaRPr lang="tr-TR"/>
          </a:p>
        </p:txBody>
      </p:sp>
      <p:sp>
        <p:nvSpPr>
          <p:cNvPr id="19" name="Footer Placeholder 18"/>
          <p:cNvSpPr>
            <a:spLocks noGrp="1"/>
          </p:cNvSpPr>
          <p:nvPr>
            <p:ph type="ftr" sz="quarter" idx="11"/>
          </p:nvPr>
        </p:nvSpPr>
        <p:spPr/>
        <p:txBody>
          <a:bodyPr/>
          <a:lstStyle/>
          <a:p>
            <a:pPr>
              <a:defRPr/>
            </a:pPr>
            <a:endParaRPr lang="tr-TR"/>
          </a:p>
        </p:txBody>
      </p:sp>
      <p:sp>
        <p:nvSpPr>
          <p:cNvPr id="27" name="Slide Number Placeholder 26"/>
          <p:cNvSpPr>
            <a:spLocks noGrp="1"/>
          </p:cNvSpPr>
          <p:nvPr>
            <p:ph type="sldNum" sz="quarter" idx="12"/>
          </p:nvPr>
        </p:nvSpPr>
        <p:spPr/>
        <p:txBody>
          <a:bodyPr/>
          <a:lstStyle/>
          <a:p>
            <a:pPr>
              <a:defRPr/>
            </a:pPr>
            <a:fld id="{FCA8FD1F-CE88-4DFC-8A76-8FFDDC5FDEF4}" type="slidenum">
              <a:rPr lang="tr-TR" smtClean="0"/>
              <a:pPr>
                <a:defRPr/>
              </a:pPr>
              <a:t>‹#›</a:t>
            </a:fld>
            <a:endParaRPr lang="tr-TR"/>
          </a:p>
        </p:txBody>
      </p:sp>
    </p:spTree>
    <p:extLst>
      <p:ext uri="{BB962C8B-B14F-4D97-AF65-F5344CB8AC3E}">
        <p14:creationId xmlns:p14="http://schemas.microsoft.com/office/powerpoint/2010/main" val="2584831789"/>
      </p:ext>
    </p:extLst>
  </p:cSld>
  <p:clrMapOvr>
    <a:overrideClrMapping bg1="dk1" tx1="lt1" bg2="dk2" tx2="lt2" accent1="accent1" accent2="accent2" accent3="accent3" accent4="accent4" accent5="accent5" accent6="accent6" hlink="hlink" folHlink="folHlink"/>
  </p:clrMapOvr>
  <p:transition spd="slow">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F237CB3B-4795-4099-98E9-F0A5F620A5E9}" type="datetime1">
              <a:rPr lang="tr-TR" smtClean="0"/>
              <a:pPr>
                <a:defRPr/>
              </a:pPr>
              <a:t>3.02.2025</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40E1B4B-4667-4EAF-8E17-E84AA3250D59}" type="slidenum">
              <a:rPr lang="tr-TR" smtClean="0"/>
              <a:pPr>
                <a:defRPr/>
              </a:pPr>
              <a:t>‹#›</a:t>
            </a:fld>
            <a:endParaRPr lang="tr-TR"/>
          </a:p>
        </p:txBody>
      </p:sp>
    </p:spTree>
    <p:extLst>
      <p:ext uri="{BB962C8B-B14F-4D97-AF65-F5344CB8AC3E}">
        <p14:creationId xmlns:p14="http://schemas.microsoft.com/office/powerpoint/2010/main" val="1082186884"/>
      </p:ext>
    </p:extLst>
  </p:cSld>
  <p:clrMapOvr>
    <a:masterClrMapping/>
  </p:clrMapOvr>
  <p:transition spd="slow">
    <p:cover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fld id="{52E6A72E-8BBB-44F6-8129-662863D4FE28}" type="datetime1">
              <a:rPr lang="tr-TR" smtClean="0"/>
              <a:pPr>
                <a:defRPr/>
              </a:pPr>
              <a:t>3.02.2025</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2E7B80CD-9896-46BA-89AF-F5C6337019B8}" type="slidenum">
              <a:rPr lang="tr-TR" smtClean="0"/>
              <a:pPr>
                <a:defRPr/>
              </a:pPr>
              <a:t>‹#›</a:t>
            </a:fld>
            <a:endParaRPr lang="tr-TR"/>
          </a:p>
        </p:txBody>
      </p:sp>
    </p:spTree>
    <p:extLst>
      <p:ext uri="{BB962C8B-B14F-4D97-AF65-F5344CB8AC3E}">
        <p14:creationId xmlns:p14="http://schemas.microsoft.com/office/powerpoint/2010/main" val="683707288"/>
      </p:ext>
    </p:extLst>
  </p:cSld>
  <p:clrMapOvr>
    <a:overrideClrMapping bg1="dk1" tx1="lt1" bg2="dk2" tx2="lt2" accent1="accent1" accent2="accent2" accent3="accent3" accent4="accent4" accent5="accent5" accent6="accent6" hlink="hlink" folHlink="folHlink"/>
  </p:clrMapOvr>
  <p:transition spd="slow">
    <p:cover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5C53CC11-3481-4BF0-99C1-28BFFA87C7F0}" type="datetime1">
              <a:rPr lang="tr-TR" smtClean="0"/>
              <a:pPr>
                <a:defRPr/>
              </a:pPr>
              <a:t>3.02.2025</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B970A6E-FF55-4A1F-98FB-BA102FAE480E}" type="slidenum">
              <a:rPr lang="tr-TR" smtClean="0"/>
              <a:pPr>
                <a:defRPr/>
              </a:pPr>
              <a:t>‹#›</a:t>
            </a:fld>
            <a:endParaRPr lang="tr-TR"/>
          </a:p>
        </p:txBody>
      </p:sp>
    </p:spTree>
    <p:extLst>
      <p:ext uri="{BB962C8B-B14F-4D97-AF65-F5344CB8AC3E}">
        <p14:creationId xmlns:p14="http://schemas.microsoft.com/office/powerpoint/2010/main" val="286525283"/>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fld id="{1B95E4CB-0AEF-452D-AA60-A287DADEAC21}" type="datetime1">
              <a:rPr lang="tr-TR" smtClean="0"/>
              <a:pPr>
                <a:defRPr/>
              </a:pPr>
              <a:t>3.02.2025</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E7A16C9C-0E15-47B4-AEC2-6E4C3F7ECFCE}" type="slidenum">
              <a:rPr lang="tr-TR" smtClean="0"/>
              <a:pPr>
                <a:defRPr/>
              </a:pPr>
              <a:t>‹#›</a:t>
            </a:fld>
            <a:endParaRPr lang="tr-TR"/>
          </a:p>
        </p:txBody>
      </p:sp>
    </p:spTree>
    <p:extLst>
      <p:ext uri="{BB962C8B-B14F-4D97-AF65-F5344CB8AC3E}">
        <p14:creationId xmlns:p14="http://schemas.microsoft.com/office/powerpoint/2010/main" val="2550894794"/>
      </p:ext>
    </p:extLst>
  </p:cSld>
  <p:clrMapOvr>
    <a:masterClrMapping/>
  </p:clrMapOvr>
  <p:transition spd="slow">
    <p:cover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fld id="{AD70304F-0806-49B2-A5D7-D3D1710E11D8}" type="datetime1">
              <a:rPr lang="tr-TR" smtClean="0"/>
              <a:pPr>
                <a:defRPr/>
              </a:pPr>
              <a:t>3.02.2025</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E17F333C-DC8A-47CB-BBD2-DCDB6A3552DD}" type="slidenum">
              <a:rPr lang="tr-TR" smtClean="0"/>
              <a:pPr>
                <a:defRPr/>
              </a:pPr>
              <a:t>‹#›</a:t>
            </a:fld>
            <a:endParaRPr lang="tr-TR"/>
          </a:p>
        </p:txBody>
      </p:sp>
    </p:spTree>
    <p:extLst>
      <p:ext uri="{BB962C8B-B14F-4D97-AF65-F5344CB8AC3E}">
        <p14:creationId xmlns:p14="http://schemas.microsoft.com/office/powerpoint/2010/main" val="761341226"/>
      </p:ext>
    </p:extLst>
  </p:cSld>
  <p:clrMapOvr>
    <a:masterClrMapping/>
  </p:clrMapOvr>
  <p:transition spd="slow">
    <p:cover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CDC46BE-2F31-4A49-B111-593FA4C5EAAA}" type="datetime1">
              <a:rPr lang="tr-TR" smtClean="0"/>
              <a:pPr>
                <a:defRPr/>
              </a:pPr>
              <a:t>3.02.2025</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8240FFC-AEA0-4C22-83D3-60DD430D705E}" type="slidenum">
              <a:rPr lang="tr-TR" smtClean="0"/>
              <a:pPr>
                <a:defRPr/>
              </a:pPr>
              <a:t>‹#›</a:t>
            </a:fld>
            <a:endParaRPr lang="tr-TR"/>
          </a:p>
        </p:txBody>
      </p:sp>
    </p:spTree>
    <p:extLst>
      <p:ext uri="{BB962C8B-B14F-4D97-AF65-F5344CB8AC3E}">
        <p14:creationId xmlns:p14="http://schemas.microsoft.com/office/powerpoint/2010/main" val="1869350500"/>
      </p:ext>
    </p:extLst>
  </p:cSld>
  <p:clrMapOvr>
    <a:masterClrMapping/>
  </p:clrMapOvr>
  <p:transition spd="slow">
    <p:cover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BAFB2E81-9B97-454A-8297-1739CC150C17}" type="datetime1">
              <a:rPr lang="tr-TR" smtClean="0"/>
              <a:pPr>
                <a:defRPr/>
              </a:pPr>
              <a:t>3.02.2025</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C40A934-B91B-4A3E-AA25-D204B0946049}" type="slidenum">
              <a:rPr lang="tr-TR" smtClean="0"/>
              <a:pPr>
                <a:defRPr/>
              </a:pPr>
              <a:t>‹#›</a:t>
            </a:fld>
            <a:endParaRPr lang="tr-TR"/>
          </a:p>
        </p:txBody>
      </p:sp>
    </p:spTree>
    <p:extLst>
      <p:ext uri="{BB962C8B-B14F-4D97-AF65-F5344CB8AC3E}">
        <p14:creationId xmlns:p14="http://schemas.microsoft.com/office/powerpoint/2010/main" val="3698167396"/>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834EA8F-6AD1-4ED9-A490-9456D584CC45}" type="datetime1">
              <a:rPr lang="tr-TR" smtClean="0"/>
              <a:pPr>
                <a:defRPr/>
              </a:pPr>
              <a:t>3.02.2025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fld id="{B716FE3F-948B-4ADA-822B-EC16F0C91FC9}" type="datetime1">
              <a:rPr lang="tr-TR" smtClean="0"/>
              <a:pPr>
                <a:defRPr/>
              </a:pPr>
              <a:t>3.02.2025</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780783EF-8F0D-4633-8A34-C5DAD5E382BB}" type="slidenum">
              <a:rPr lang="tr-TR" smtClean="0"/>
              <a:pPr>
                <a:defRPr/>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2442933964"/>
      </p:ext>
    </p:extLst>
  </p:cSld>
  <p:clrMapOvr>
    <a:masterClrMapping/>
  </p:clrMapOvr>
  <p:transition spd="slow">
    <p:cover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9DA9A0E3-FDF4-4972-BF33-DD2CE9AA53FA}" type="datetime1">
              <a:rPr lang="tr-TR" smtClean="0"/>
              <a:pPr>
                <a:defRPr/>
              </a:pPr>
              <a:t>3.02.2025</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4EDFC9E-2F9B-464F-8F04-64952821346D}" type="slidenum">
              <a:rPr lang="tr-TR" smtClean="0"/>
              <a:pPr>
                <a:defRPr/>
              </a:pPr>
              <a:t>‹#›</a:t>
            </a:fld>
            <a:endParaRPr lang="tr-TR"/>
          </a:p>
        </p:txBody>
      </p:sp>
    </p:spTree>
    <p:extLst>
      <p:ext uri="{BB962C8B-B14F-4D97-AF65-F5344CB8AC3E}">
        <p14:creationId xmlns:p14="http://schemas.microsoft.com/office/powerpoint/2010/main" val="3492912584"/>
      </p:ext>
    </p:extLst>
  </p:cSld>
  <p:clrMapOvr>
    <a:masterClrMapping/>
  </p:clrMapOvr>
  <p:transition spd="slow">
    <p:cover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E46DBB5D-4355-428E-8E1A-CD2934D3FEC9}" type="datetime1">
              <a:rPr lang="tr-TR" smtClean="0"/>
              <a:pPr>
                <a:defRPr/>
              </a:pPr>
              <a:t>3.02.2025</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24F92C43-F7BB-46B2-B0A8-117279774D7F}" type="slidenum">
              <a:rPr lang="tr-TR" smtClean="0"/>
              <a:pPr>
                <a:defRPr/>
              </a:pPr>
              <a:t>‹#›</a:t>
            </a:fld>
            <a:endParaRPr lang="tr-TR"/>
          </a:p>
        </p:txBody>
      </p:sp>
    </p:spTree>
    <p:extLst>
      <p:ext uri="{BB962C8B-B14F-4D97-AF65-F5344CB8AC3E}">
        <p14:creationId xmlns:p14="http://schemas.microsoft.com/office/powerpoint/2010/main" val="3353448776"/>
      </p:ext>
    </p:extLst>
  </p:cSld>
  <p:clrMapOvr>
    <a:masterClrMapping/>
  </p:clrMapOvr>
  <p:transition spd="slow">
    <p:cover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369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a:defRPr/>
            </a:pPr>
            <a:fld id="{207E0156-8D8B-42C8-83F7-7E6F02F7D01A}" type="datetime1">
              <a:rPr lang="tr-TR" smtClean="0">
                <a:solidFill>
                  <a:srgbClr val="DBF5F9">
                    <a:shade val="90000"/>
                  </a:srgbClr>
                </a:solidFill>
              </a:rPr>
              <a:pPr>
                <a:defRPr/>
              </a:pPr>
              <a:t>3.02.2025</a:t>
            </a:fld>
            <a:endParaRPr lang="tr-TR">
              <a:solidFill>
                <a:srgbClr val="DBF5F9">
                  <a:shade val="90000"/>
                </a:srgbClr>
              </a:solidFill>
            </a:endParaRPr>
          </a:p>
        </p:txBody>
      </p:sp>
      <p:sp>
        <p:nvSpPr>
          <p:cNvPr id="5" name="Altbilgi Yer Tutucusu 4"/>
          <p:cNvSpPr>
            <a:spLocks noGrp="1"/>
          </p:cNvSpPr>
          <p:nvPr>
            <p:ph type="ftr" sz="quarter" idx="11"/>
          </p:nvPr>
        </p:nvSpPr>
        <p:spPr/>
        <p:txBody>
          <a:bodyPr/>
          <a:lstStyle/>
          <a:p>
            <a:pPr>
              <a:defRPr/>
            </a:pPr>
            <a:endParaRPr lang="tr-TR">
              <a:solidFill>
                <a:srgbClr val="DBF5F9">
                  <a:shade val="90000"/>
                </a:srgbClr>
              </a:solidFill>
            </a:endParaRPr>
          </a:p>
        </p:txBody>
      </p:sp>
      <p:sp>
        <p:nvSpPr>
          <p:cNvPr id="6" name="Slayt Numarası Yer Tutucusu 5"/>
          <p:cNvSpPr>
            <a:spLocks noGrp="1"/>
          </p:cNvSpPr>
          <p:nvPr>
            <p:ph type="sldNum" sz="quarter" idx="12"/>
          </p:nvPr>
        </p:nvSpPr>
        <p:spPr/>
        <p:txBody>
          <a:bodyPr/>
          <a:lstStyle/>
          <a:p>
            <a:pPr>
              <a:defRPr/>
            </a:pPr>
            <a:fld id="{FCA8FD1F-CE88-4DFC-8A76-8FFDDC5FDEF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val="1397682354"/>
      </p:ext>
    </p:extLst>
  </p:cSld>
  <p:clrMapOvr>
    <a:masterClrMapping/>
  </p:clrMapOvr>
  <p:transition spd="slow">
    <p:cover dir="l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237CB3B-4795-4099-98E9-F0A5F620A5E9}" type="datetime1">
              <a:rPr lang="tr-TR" smtClean="0">
                <a:solidFill>
                  <a:srgbClr val="04617B">
                    <a:shade val="90000"/>
                  </a:srgbClr>
                </a:solidFill>
              </a:rPr>
              <a:pPr>
                <a:defRPr/>
              </a:pPr>
              <a:t>3.02.2025</a:t>
            </a:fld>
            <a:endParaRPr lang="tr-TR">
              <a:solidFill>
                <a:srgbClr val="04617B">
                  <a:shade val="90000"/>
                </a:srgbClr>
              </a:solidFill>
            </a:endParaRPr>
          </a:p>
        </p:txBody>
      </p:sp>
      <p:sp>
        <p:nvSpPr>
          <p:cNvPr id="5" name="Altbilgi Yer Tutucusu 4"/>
          <p:cNvSpPr>
            <a:spLocks noGrp="1"/>
          </p:cNvSpPr>
          <p:nvPr>
            <p:ph type="ftr" sz="quarter" idx="11"/>
          </p:nvPr>
        </p:nvSpPr>
        <p:spPr/>
        <p:txBody>
          <a:bodyPr/>
          <a:lstStyle/>
          <a:p>
            <a:pPr>
              <a:defRPr/>
            </a:pPr>
            <a:endParaRPr lang="tr-TR">
              <a:solidFill>
                <a:srgbClr val="04617B">
                  <a:shade val="90000"/>
                </a:srgbClr>
              </a:solidFill>
            </a:endParaRPr>
          </a:p>
        </p:txBody>
      </p:sp>
      <p:sp>
        <p:nvSpPr>
          <p:cNvPr id="6" name="Slayt Numarası Yer Tutucusu 5"/>
          <p:cNvSpPr>
            <a:spLocks noGrp="1"/>
          </p:cNvSpPr>
          <p:nvPr>
            <p:ph type="sldNum" sz="quarter" idx="12"/>
          </p:nvPr>
        </p:nvSpPr>
        <p:spPr/>
        <p:txBody>
          <a:bodyPr/>
          <a:lstStyle/>
          <a:p>
            <a:pPr>
              <a:defRPr/>
            </a:pPr>
            <a:fld id="{E40E1B4B-4667-4EAF-8E17-E84AA3250D5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097344881"/>
      </p:ext>
    </p:extLst>
  </p:cSld>
  <p:clrMapOvr>
    <a:masterClrMapping/>
  </p:clrMapOvr>
  <p:transition spd="slow">
    <p:cover dir="l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a:defRPr/>
            </a:pPr>
            <a:fld id="{52E6A72E-8BBB-44F6-8129-662863D4FE28}" type="datetime1">
              <a:rPr lang="tr-TR" smtClean="0">
                <a:solidFill>
                  <a:srgbClr val="DBF5F9">
                    <a:shade val="90000"/>
                  </a:srgbClr>
                </a:solidFill>
              </a:rPr>
              <a:pPr>
                <a:defRPr/>
              </a:pPr>
              <a:t>3.02.2025</a:t>
            </a:fld>
            <a:endParaRPr lang="tr-TR">
              <a:solidFill>
                <a:srgbClr val="DBF5F9">
                  <a:shade val="90000"/>
                </a:srgbClr>
              </a:solidFill>
            </a:endParaRPr>
          </a:p>
        </p:txBody>
      </p:sp>
      <p:sp>
        <p:nvSpPr>
          <p:cNvPr id="5" name="Altbilgi Yer Tutucusu 4"/>
          <p:cNvSpPr>
            <a:spLocks noGrp="1"/>
          </p:cNvSpPr>
          <p:nvPr>
            <p:ph type="ftr" sz="quarter" idx="11"/>
          </p:nvPr>
        </p:nvSpPr>
        <p:spPr/>
        <p:txBody>
          <a:bodyPr/>
          <a:lstStyle/>
          <a:p>
            <a:pPr>
              <a:defRPr/>
            </a:pPr>
            <a:endParaRPr lang="tr-TR">
              <a:solidFill>
                <a:srgbClr val="DBF5F9">
                  <a:shade val="90000"/>
                </a:srgbClr>
              </a:solidFill>
            </a:endParaRPr>
          </a:p>
        </p:txBody>
      </p:sp>
      <p:sp>
        <p:nvSpPr>
          <p:cNvPr id="6" name="Slayt Numarası Yer Tutucusu 5"/>
          <p:cNvSpPr>
            <a:spLocks noGrp="1"/>
          </p:cNvSpPr>
          <p:nvPr>
            <p:ph type="sldNum" sz="quarter" idx="12"/>
          </p:nvPr>
        </p:nvSpPr>
        <p:spPr/>
        <p:txBody>
          <a:bodyPr/>
          <a:lstStyle/>
          <a:p>
            <a:pPr>
              <a:defRPr/>
            </a:pPr>
            <a:fld id="{2E7B80CD-9896-46BA-89AF-F5C6337019B8}"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val="3139735716"/>
      </p:ext>
    </p:extLst>
  </p:cSld>
  <p:clrMapOvr>
    <a:masterClrMapping/>
  </p:clrMapOvr>
  <p:transition spd="slow">
    <p:cover dir="l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5C53CC11-3481-4BF0-99C1-28BFFA87C7F0}" type="datetime1">
              <a:rPr lang="tr-TR" smtClean="0">
                <a:solidFill>
                  <a:srgbClr val="04617B">
                    <a:shade val="90000"/>
                  </a:srgbClr>
                </a:solidFill>
              </a:rPr>
              <a:pPr>
                <a:defRPr/>
              </a:pPr>
              <a:t>3.02.2025</a:t>
            </a:fld>
            <a:endParaRPr lang="tr-TR">
              <a:solidFill>
                <a:srgbClr val="04617B">
                  <a:shade val="90000"/>
                </a:srgbClr>
              </a:solidFill>
            </a:endParaRPr>
          </a:p>
        </p:txBody>
      </p:sp>
      <p:sp>
        <p:nvSpPr>
          <p:cNvPr id="6" name="Altbilgi Yer Tutucusu 5"/>
          <p:cNvSpPr>
            <a:spLocks noGrp="1"/>
          </p:cNvSpPr>
          <p:nvPr>
            <p:ph type="ftr" sz="quarter" idx="11"/>
          </p:nvPr>
        </p:nvSpPr>
        <p:spPr/>
        <p:txBody>
          <a:bodyPr/>
          <a:lstStyle/>
          <a:p>
            <a:pPr>
              <a:defRPr/>
            </a:pPr>
            <a:endParaRPr lang="tr-TR">
              <a:solidFill>
                <a:srgbClr val="04617B">
                  <a:shade val="90000"/>
                </a:srgbClr>
              </a:solidFill>
            </a:endParaRPr>
          </a:p>
        </p:txBody>
      </p:sp>
      <p:sp>
        <p:nvSpPr>
          <p:cNvPr id="7" name="Slayt Numarası Yer Tutucusu 6"/>
          <p:cNvSpPr>
            <a:spLocks noGrp="1"/>
          </p:cNvSpPr>
          <p:nvPr>
            <p:ph type="sldNum" sz="quarter" idx="12"/>
          </p:nvPr>
        </p:nvSpPr>
        <p:spPr/>
        <p:txBody>
          <a:bodyPr/>
          <a:lstStyle/>
          <a:p>
            <a:pPr>
              <a:defRPr/>
            </a:pPr>
            <a:fld id="{BB970A6E-FF55-4A1F-98FB-BA102FAE480E}"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1468613499"/>
      </p:ext>
    </p:extLst>
  </p:cSld>
  <p:clrMapOvr>
    <a:masterClrMapping/>
  </p:clrMapOvr>
  <p:transition spd="slow">
    <p:cover dir="l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1B95E4CB-0AEF-452D-AA60-A287DADEAC21}" type="datetime1">
              <a:rPr lang="tr-TR" smtClean="0">
                <a:solidFill>
                  <a:srgbClr val="04617B">
                    <a:shade val="90000"/>
                  </a:srgbClr>
                </a:solidFill>
              </a:rPr>
              <a:pPr>
                <a:defRPr/>
              </a:pPr>
              <a:t>3.02.2025</a:t>
            </a:fld>
            <a:endParaRPr lang="tr-TR">
              <a:solidFill>
                <a:srgbClr val="04617B">
                  <a:shade val="90000"/>
                </a:srgbClr>
              </a:solidFill>
            </a:endParaRPr>
          </a:p>
        </p:txBody>
      </p:sp>
      <p:sp>
        <p:nvSpPr>
          <p:cNvPr id="8" name="Altbilgi Yer Tutucusu 7"/>
          <p:cNvSpPr>
            <a:spLocks noGrp="1"/>
          </p:cNvSpPr>
          <p:nvPr>
            <p:ph type="ftr" sz="quarter" idx="11"/>
          </p:nvPr>
        </p:nvSpPr>
        <p:spPr/>
        <p:txBody>
          <a:bodyPr/>
          <a:lstStyle/>
          <a:p>
            <a:pPr>
              <a:defRPr/>
            </a:pPr>
            <a:endParaRPr lang="tr-TR">
              <a:solidFill>
                <a:srgbClr val="04617B">
                  <a:shade val="90000"/>
                </a:srgbClr>
              </a:solidFill>
            </a:endParaRPr>
          </a:p>
        </p:txBody>
      </p:sp>
      <p:sp>
        <p:nvSpPr>
          <p:cNvPr id="9" name="Slayt Numarası Yer Tutucusu 8"/>
          <p:cNvSpPr>
            <a:spLocks noGrp="1"/>
          </p:cNvSpPr>
          <p:nvPr>
            <p:ph type="sldNum" sz="quarter" idx="12"/>
          </p:nvPr>
        </p:nvSpPr>
        <p:spPr/>
        <p:txBody>
          <a:bodyPr/>
          <a:lstStyle/>
          <a:p>
            <a:pPr>
              <a:defRPr/>
            </a:pPr>
            <a:fld id="{E7A16C9C-0E15-47B4-AEC2-6E4C3F7ECFCE}"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559572663"/>
      </p:ext>
    </p:extLst>
  </p:cSld>
  <p:clrMapOvr>
    <a:masterClrMapping/>
  </p:clrMapOvr>
  <p:transition spd="slow">
    <p:cover dir="l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AD70304F-0806-49B2-A5D7-D3D1710E11D8}" type="datetime1">
              <a:rPr lang="tr-TR" smtClean="0">
                <a:solidFill>
                  <a:srgbClr val="04617B">
                    <a:shade val="90000"/>
                  </a:srgbClr>
                </a:solidFill>
              </a:rPr>
              <a:pPr>
                <a:defRPr/>
              </a:pPr>
              <a:t>3.02.2025</a:t>
            </a:fld>
            <a:endParaRPr lang="tr-TR">
              <a:solidFill>
                <a:srgbClr val="04617B">
                  <a:shade val="90000"/>
                </a:srgbClr>
              </a:solidFill>
            </a:endParaRPr>
          </a:p>
        </p:txBody>
      </p:sp>
      <p:sp>
        <p:nvSpPr>
          <p:cNvPr id="4" name="Altbilgi Yer Tutucusu 3"/>
          <p:cNvSpPr>
            <a:spLocks noGrp="1"/>
          </p:cNvSpPr>
          <p:nvPr>
            <p:ph type="ftr" sz="quarter" idx="11"/>
          </p:nvPr>
        </p:nvSpPr>
        <p:spPr/>
        <p:txBody>
          <a:bodyPr/>
          <a:lstStyle/>
          <a:p>
            <a:pPr>
              <a:defRPr/>
            </a:pPr>
            <a:endParaRPr lang="tr-TR">
              <a:solidFill>
                <a:srgbClr val="04617B">
                  <a:shade val="90000"/>
                </a:srgbClr>
              </a:solidFill>
            </a:endParaRPr>
          </a:p>
        </p:txBody>
      </p:sp>
      <p:sp>
        <p:nvSpPr>
          <p:cNvPr id="5" name="Slayt Numarası Yer Tutucusu 4"/>
          <p:cNvSpPr>
            <a:spLocks noGrp="1"/>
          </p:cNvSpPr>
          <p:nvPr>
            <p:ph type="sldNum" sz="quarter" idx="12"/>
          </p:nvPr>
        </p:nvSpPr>
        <p:spPr/>
        <p:txBody>
          <a:bodyPr/>
          <a:lstStyle/>
          <a:p>
            <a:pPr>
              <a:defRPr/>
            </a:pPr>
            <a:fld id="{E17F333C-DC8A-47CB-BBD2-DCDB6A3552DD}"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527360233"/>
      </p:ext>
    </p:extLst>
  </p:cSld>
  <p:clrMapOvr>
    <a:masterClrMapping/>
  </p:clrMapOvr>
  <p:transition spd="slow">
    <p:cover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7F22FF7-1211-407A-A24E-C3F07243592E}" type="datetime1">
              <a:rPr lang="tr-TR" smtClean="0"/>
              <a:pPr>
                <a:defRPr/>
              </a:pPr>
              <a:t>3.02.2025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5CDC46BE-2F31-4A49-B111-593FA4C5EAAA}" type="datetime1">
              <a:rPr lang="tr-TR" smtClean="0">
                <a:solidFill>
                  <a:srgbClr val="04617B">
                    <a:shade val="90000"/>
                  </a:srgbClr>
                </a:solidFill>
              </a:rPr>
              <a:pPr>
                <a:defRPr/>
              </a:pPr>
              <a:t>3.02.2025</a:t>
            </a:fld>
            <a:endParaRPr lang="tr-TR">
              <a:solidFill>
                <a:srgbClr val="04617B">
                  <a:shade val="90000"/>
                </a:srgbClr>
              </a:solidFill>
            </a:endParaRPr>
          </a:p>
        </p:txBody>
      </p:sp>
      <p:sp>
        <p:nvSpPr>
          <p:cNvPr id="3" name="Altbilgi Yer Tutucusu 2"/>
          <p:cNvSpPr>
            <a:spLocks noGrp="1"/>
          </p:cNvSpPr>
          <p:nvPr>
            <p:ph type="ftr" sz="quarter" idx="11"/>
          </p:nvPr>
        </p:nvSpPr>
        <p:spPr/>
        <p:txBody>
          <a:bodyPr/>
          <a:lstStyle/>
          <a:p>
            <a:pPr>
              <a:defRPr/>
            </a:pPr>
            <a:endParaRPr lang="tr-TR">
              <a:solidFill>
                <a:srgbClr val="04617B">
                  <a:shade val="90000"/>
                </a:srgbClr>
              </a:solidFill>
            </a:endParaRPr>
          </a:p>
        </p:txBody>
      </p:sp>
      <p:sp>
        <p:nvSpPr>
          <p:cNvPr id="4" name="Slayt Numarası Yer Tutucusu 3"/>
          <p:cNvSpPr>
            <a:spLocks noGrp="1"/>
          </p:cNvSpPr>
          <p:nvPr>
            <p:ph type="sldNum" sz="quarter" idx="12"/>
          </p:nvPr>
        </p:nvSpPr>
        <p:spPr/>
        <p:txBody>
          <a:bodyPr/>
          <a:lstStyle/>
          <a:p>
            <a:pPr>
              <a:defRPr/>
            </a:pPr>
            <a:fld id="{28240FFC-AEA0-4C22-83D3-60DD430D705E}"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867940169"/>
      </p:ext>
    </p:extLst>
  </p:cSld>
  <p:clrMapOvr>
    <a:masterClrMapping/>
  </p:clrMapOvr>
  <p:transition spd="slow">
    <p:cover dir="l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a:defRPr/>
            </a:pPr>
            <a:fld id="{BAFB2E81-9B97-454A-8297-1739CC150C17}" type="datetime1">
              <a:rPr lang="tr-TR" smtClean="0">
                <a:solidFill>
                  <a:srgbClr val="04617B">
                    <a:shade val="90000"/>
                  </a:srgbClr>
                </a:solidFill>
              </a:rPr>
              <a:pPr>
                <a:defRPr/>
              </a:pPr>
              <a:t>3.02.2025</a:t>
            </a:fld>
            <a:endParaRPr lang="tr-TR">
              <a:solidFill>
                <a:srgbClr val="04617B">
                  <a:shade val="90000"/>
                </a:srgbClr>
              </a:solidFill>
            </a:endParaRPr>
          </a:p>
        </p:txBody>
      </p:sp>
      <p:sp>
        <p:nvSpPr>
          <p:cNvPr id="6" name="Altbilgi Yer Tutucusu 5"/>
          <p:cNvSpPr>
            <a:spLocks noGrp="1"/>
          </p:cNvSpPr>
          <p:nvPr>
            <p:ph type="ftr" sz="quarter" idx="11"/>
          </p:nvPr>
        </p:nvSpPr>
        <p:spPr/>
        <p:txBody>
          <a:bodyPr/>
          <a:lstStyle/>
          <a:p>
            <a:pPr>
              <a:defRPr/>
            </a:pPr>
            <a:endParaRPr lang="tr-TR">
              <a:solidFill>
                <a:srgbClr val="04617B">
                  <a:shade val="90000"/>
                </a:srgbClr>
              </a:solidFill>
            </a:endParaRPr>
          </a:p>
        </p:txBody>
      </p:sp>
      <p:sp>
        <p:nvSpPr>
          <p:cNvPr id="7" name="Slayt Numarası Yer Tutucusu 6"/>
          <p:cNvSpPr>
            <a:spLocks noGrp="1"/>
          </p:cNvSpPr>
          <p:nvPr>
            <p:ph type="sldNum" sz="quarter" idx="12"/>
          </p:nvPr>
        </p:nvSpPr>
        <p:spPr/>
        <p:txBody>
          <a:bodyPr/>
          <a:lstStyle/>
          <a:p>
            <a:pPr>
              <a:defRPr/>
            </a:pPr>
            <a:fld id="{2C40A934-B91B-4A3E-AA25-D204B094604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2701845531"/>
      </p:ext>
    </p:extLst>
  </p:cSld>
  <p:clrMapOvr>
    <a:masterClrMapping/>
  </p:clrMapOvr>
  <p:transition spd="slow">
    <p:cover dir="l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a:defRPr/>
            </a:pPr>
            <a:fld id="{B716FE3F-948B-4ADA-822B-EC16F0C91FC9}" type="datetime1">
              <a:rPr lang="tr-TR" smtClean="0">
                <a:solidFill>
                  <a:srgbClr val="04617B">
                    <a:shade val="90000"/>
                  </a:srgbClr>
                </a:solidFill>
              </a:rPr>
              <a:pPr>
                <a:defRPr/>
              </a:pPr>
              <a:t>3.02.2025</a:t>
            </a:fld>
            <a:endParaRPr lang="tr-TR">
              <a:solidFill>
                <a:srgbClr val="04617B">
                  <a:shade val="90000"/>
                </a:srgbClr>
              </a:solidFill>
            </a:endParaRPr>
          </a:p>
        </p:txBody>
      </p:sp>
      <p:sp>
        <p:nvSpPr>
          <p:cNvPr id="6" name="Altbilgi Yer Tutucusu 5"/>
          <p:cNvSpPr>
            <a:spLocks noGrp="1"/>
          </p:cNvSpPr>
          <p:nvPr>
            <p:ph type="ftr" sz="quarter" idx="11"/>
          </p:nvPr>
        </p:nvSpPr>
        <p:spPr/>
        <p:txBody>
          <a:bodyPr/>
          <a:lstStyle/>
          <a:p>
            <a:pPr>
              <a:defRPr/>
            </a:pPr>
            <a:endParaRPr lang="tr-TR">
              <a:solidFill>
                <a:srgbClr val="04617B">
                  <a:shade val="90000"/>
                </a:srgbClr>
              </a:solidFill>
            </a:endParaRPr>
          </a:p>
        </p:txBody>
      </p:sp>
      <p:sp>
        <p:nvSpPr>
          <p:cNvPr id="7" name="Slayt Numarası Yer Tutucusu 6"/>
          <p:cNvSpPr>
            <a:spLocks noGrp="1"/>
          </p:cNvSpPr>
          <p:nvPr>
            <p:ph type="sldNum" sz="quarter" idx="12"/>
          </p:nvPr>
        </p:nvSpPr>
        <p:spPr/>
        <p:txBody>
          <a:bodyPr/>
          <a:lstStyle/>
          <a:p>
            <a:pPr>
              <a:defRPr/>
            </a:pPr>
            <a:fld id="{780783EF-8F0D-4633-8A34-C5DAD5E382BB}"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670124780"/>
      </p:ext>
    </p:extLst>
  </p:cSld>
  <p:clrMapOvr>
    <a:masterClrMapping/>
  </p:clrMapOvr>
  <p:transition spd="slow">
    <p:cover dir="l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914400" fontAlgn="base">
              <a:spcBef>
                <a:spcPct val="0"/>
              </a:spcBef>
              <a:spcAft>
                <a:spcPct val="0"/>
              </a:spcAft>
              <a:defRPr/>
            </a:pPr>
            <a:fld id="{7CD030CD-621C-4CEA-8BF1-94999D57345D}" type="datetime1">
              <a:rPr lang="tr-TR" smtClean="0">
                <a:solidFill>
                  <a:srgbClr val="04617B">
                    <a:shade val="90000"/>
                  </a:srgbClr>
                </a:solidFill>
                <a:latin typeface="Arial" charset="0"/>
                <a:cs typeface="Arial" charset="0"/>
              </a:rPr>
              <a:pPr defTabSz="914400" fontAlgn="base">
                <a:spcBef>
                  <a:spcPct val="0"/>
                </a:spcBef>
                <a:spcAft>
                  <a:spcPct val="0"/>
                </a:spcAft>
                <a:defRPr/>
              </a:pPr>
              <a:t>3.02.2025</a:t>
            </a:fld>
            <a:endParaRPr lang="tr-TR">
              <a:solidFill>
                <a:srgbClr val="04617B">
                  <a:shade val="90000"/>
                </a:srgbClr>
              </a:solidFill>
              <a:latin typeface="Arial" charset="0"/>
              <a:cs typeface="Arial" charset="0"/>
            </a:endParaRPr>
          </a:p>
        </p:txBody>
      </p:sp>
      <p:sp>
        <p:nvSpPr>
          <p:cNvPr id="5" name="Altbilgi Yer Tutucusu 4"/>
          <p:cNvSpPr>
            <a:spLocks noGrp="1"/>
          </p:cNvSpPr>
          <p:nvPr>
            <p:ph type="ftr" sz="quarter" idx="11"/>
          </p:nvPr>
        </p:nvSpPr>
        <p:spPr/>
        <p:txBody>
          <a:bodyPr/>
          <a:lstStyle/>
          <a:p>
            <a:pPr defTabSz="914400" fontAlgn="base">
              <a:spcBef>
                <a:spcPct val="0"/>
              </a:spcBef>
              <a:spcAft>
                <a:spcPct val="0"/>
              </a:spcAft>
              <a:defRPr/>
            </a:pPr>
            <a:endParaRPr lang="tr-TR">
              <a:solidFill>
                <a:srgbClr val="04617B">
                  <a:shade val="90000"/>
                </a:srgbClr>
              </a:solidFill>
              <a:latin typeface="Arial" charset="0"/>
              <a:cs typeface="Arial" charset="0"/>
            </a:endParaRPr>
          </a:p>
        </p:txBody>
      </p:sp>
      <p:sp>
        <p:nvSpPr>
          <p:cNvPr id="6" name="Slayt Numarası Yer Tutucusu 5"/>
          <p:cNvSpPr>
            <a:spLocks noGrp="1"/>
          </p:cNvSpPr>
          <p:nvPr>
            <p:ph type="sldNum" sz="quarter" idx="12"/>
          </p:nvPr>
        </p:nvSpPr>
        <p:spPr/>
        <p:txBody>
          <a:bodyPr/>
          <a:lstStyle/>
          <a:p>
            <a:pPr defTabSz="914400" fontAlgn="base">
              <a:spcBef>
                <a:spcPct val="0"/>
              </a:spcBef>
              <a:spcAft>
                <a:spcPct val="0"/>
              </a:spcAft>
              <a:defRPr/>
            </a:pPr>
            <a:fld id="{CC0EBF3E-B7FD-4D46-AF6D-7C392853C3FE}" type="slidenum">
              <a:rPr lang="tr-TR" smtClean="0">
                <a:solidFill>
                  <a:srgbClr val="04617B">
                    <a:shade val="90000"/>
                  </a:srgbClr>
                </a:solidFill>
                <a:latin typeface="Arial" charset="0"/>
                <a:cs typeface="Arial" charset="0"/>
              </a:rPr>
              <a:pPr defTabSz="914400" fontAlgn="base">
                <a:spcBef>
                  <a:spcPct val="0"/>
                </a:spcBef>
                <a:spcAft>
                  <a:spcPct val="0"/>
                </a:spcAft>
                <a:defRPr/>
              </a:pPr>
              <a:t>‹#›</a:t>
            </a:fld>
            <a:endParaRPr lang="tr-TR">
              <a:solidFill>
                <a:srgbClr val="04617B">
                  <a:shade val="90000"/>
                </a:srgbClr>
              </a:solidFill>
              <a:latin typeface="Arial" charset="0"/>
              <a:cs typeface="Arial" charset="0"/>
            </a:endParaRPr>
          </a:p>
        </p:txBody>
      </p:sp>
    </p:spTree>
    <p:extLst>
      <p:ext uri="{BB962C8B-B14F-4D97-AF65-F5344CB8AC3E}">
        <p14:creationId xmlns:p14="http://schemas.microsoft.com/office/powerpoint/2010/main" val="350496914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E46DBB5D-4355-428E-8E1A-CD2934D3FEC9}" type="datetime1">
              <a:rPr lang="tr-TR" smtClean="0">
                <a:solidFill>
                  <a:srgbClr val="04617B">
                    <a:shade val="90000"/>
                  </a:srgbClr>
                </a:solidFill>
              </a:rPr>
              <a:pPr>
                <a:defRPr/>
              </a:pPr>
              <a:t>3.02.2025</a:t>
            </a:fld>
            <a:endParaRPr lang="tr-TR">
              <a:solidFill>
                <a:srgbClr val="04617B">
                  <a:shade val="90000"/>
                </a:srgbClr>
              </a:solidFill>
            </a:endParaRPr>
          </a:p>
        </p:txBody>
      </p:sp>
      <p:sp>
        <p:nvSpPr>
          <p:cNvPr id="5" name="Altbilgi Yer Tutucusu 4"/>
          <p:cNvSpPr>
            <a:spLocks noGrp="1"/>
          </p:cNvSpPr>
          <p:nvPr>
            <p:ph type="ftr" sz="quarter" idx="11"/>
          </p:nvPr>
        </p:nvSpPr>
        <p:spPr/>
        <p:txBody>
          <a:bodyPr/>
          <a:lstStyle/>
          <a:p>
            <a:pPr>
              <a:defRPr/>
            </a:pPr>
            <a:endParaRPr lang="tr-TR">
              <a:solidFill>
                <a:srgbClr val="04617B">
                  <a:shade val="90000"/>
                </a:srgbClr>
              </a:solidFill>
            </a:endParaRPr>
          </a:p>
        </p:txBody>
      </p:sp>
      <p:sp>
        <p:nvSpPr>
          <p:cNvPr id="6" name="Slayt Numarası Yer Tutucusu 5"/>
          <p:cNvSpPr>
            <a:spLocks noGrp="1"/>
          </p:cNvSpPr>
          <p:nvPr>
            <p:ph type="sldNum" sz="quarter" idx="12"/>
          </p:nvPr>
        </p:nvSpPr>
        <p:spPr/>
        <p:txBody>
          <a:bodyPr/>
          <a:lstStyle/>
          <a:p>
            <a:pPr>
              <a:defRPr/>
            </a:pPr>
            <a:fld id="{24F92C43-F7BB-46B2-B0A8-117279774D7F}"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080439024"/>
      </p:ext>
    </p:extLst>
  </p:cSld>
  <p:clrMapOvr>
    <a:masterClrMapping/>
  </p:clrMapOvr>
  <p:transition spd="slow">
    <p:cover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46D3459E-0F1A-4E69-B21D-9FD42A4E0BE7}" type="datetime1">
              <a:rPr lang="tr-TR" smtClean="0"/>
              <a:pPr>
                <a:defRPr/>
              </a:pPr>
              <a:t>3.02.2025</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F03416FE-AD8A-4102-9FA5-BE3447FCB722}" type="datetime1">
              <a:rPr lang="tr-TR" smtClean="0"/>
              <a:pPr>
                <a:defRPr/>
              </a:pPr>
              <a:t>3.02.2025</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4EA8B0C3-2F38-461A-9636-CAB8F303F4CE}" type="datetime1">
              <a:rPr lang="tr-TR" smtClean="0"/>
              <a:pPr>
                <a:defRPr/>
              </a:pPr>
              <a:t>3.02.2025</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06E63D00-3A0B-4758-A832-6E62CE0B61F1}" type="datetime1">
              <a:rPr lang="tr-TR" smtClean="0">
                <a:solidFill>
                  <a:prstClr val="black">
                    <a:tint val="75000"/>
                  </a:prstClr>
                </a:solidFill>
              </a:rPr>
              <a:pPr>
                <a:defRPr/>
              </a:pPr>
              <a:t>3.02.2025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A51BE844-F7BD-4037-8D80-130F2F3E6410}" type="slidenum">
              <a:rPr lang="tr-TR" smtClean="0">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E7209AA9-3BD6-42D3-A408-B1C5133605B2}" type="datetime1">
              <a:rPr lang="tr-TR" smtClean="0"/>
              <a:pPr>
                <a:defRPr/>
              </a:pPr>
              <a:t>3.02.2025</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CFE4F141-0CC6-450B-AC37-923B92FD21A3}" type="datetime1">
              <a:rPr lang="tr-TR" smtClean="0"/>
              <a:pPr>
                <a:defRPr/>
              </a:pPr>
              <a:t>3.02.2025</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A4F6EE-6802-49F3-9ABF-44C0D1BC32A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CDA52E-6A72-49AF-8B01-D87AE2518418}" type="datetime1">
              <a:rPr lang="tr-TR" smtClean="0"/>
              <a:pPr>
                <a:defRPr/>
              </a:pPr>
              <a:t>3.02.2025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A4F6EE-6802-49F3-9ABF-44C0D1BC32AC}"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CD030CD-621C-4CEA-8BF1-94999D57345D}" type="datetime1">
              <a:rPr lang="tr-TR" smtClean="0"/>
              <a:pPr>
                <a:defRPr/>
              </a:pPr>
              <a:t>3.02.2025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C0EBF3E-B7FD-4D46-AF6D-7C392853C3FE}" type="slidenum">
              <a:rPr lang="tr-TR" smtClean="0"/>
              <a:pPr>
                <a:defRPr/>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52653455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Lst>
  <p:transition spd="slow">
    <p:cover dir="ld"/>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574CA2-C198-44E1-8457-E5A08496EFA8}" type="datetimeFigureOut">
              <a:rPr lang="tr-TR" smtClean="0"/>
              <a:pPr/>
              <a:t>3.02.2025</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6EA2CE-AAF0-4D5B-BBC9-51A3DE78C579}" type="slidenum">
              <a:rPr lang="tr-TR" smtClean="0"/>
              <a:pPr/>
              <a:t>‹#›</a:t>
            </a:fld>
            <a:endParaRPr lang="tr-TR"/>
          </a:p>
        </p:txBody>
      </p:sp>
    </p:spTree>
    <p:extLst>
      <p:ext uri="{BB962C8B-B14F-4D97-AF65-F5344CB8AC3E}">
        <p14:creationId xmlns:p14="http://schemas.microsoft.com/office/powerpoint/2010/main" val="164238985"/>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spd="slow">
    <p:cover dir="ld"/>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wmf"/><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2 Resim" descr="C:\Users\Administrator\Desktop\Zeki Bey\alt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989219" y="2292953"/>
            <a:ext cx="720080" cy="8136903"/>
          </a:xfrm>
          <a:prstGeom prst="rect">
            <a:avLst/>
          </a:prstGeom>
          <a:noFill/>
          <a:ln>
            <a:noFill/>
          </a:ln>
        </p:spPr>
      </p:pic>
      <p:pic>
        <p:nvPicPr>
          <p:cNvPr id="7" name="Picture 2" descr="C:\Users\ctortop\Desktop\image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9154"/>
          <a:stretch/>
        </p:blipFill>
        <p:spPr bwMode="auto">
          <a:xfrm>
            <a:off x="676075" y="3843416"/>
            <a:ext cx="3897622" cy="2027143"/>
          </a:xfrm>
          <a:prstGeom prst="rect">
            <a:avLst/>
          </a:prstGeom>
          <a:noFill/>
          <a:extLst>
            <a:ext uri="{909E8E84-426E-40DD-AFC4-6F175D3DCCD1}">
              <a14:hiddenFill xmlns:a14="http://schemas.microsoft.com/office/drawing/2010/main">
                <a:solidFill>
                  <a:srgbClr val="FFFFFF"/>
                </a:solidFill>
              </a14:hiddenFill>
            </a:ext>
          </a:extLst>
        </p:spPr>
      </p:pic>
      <p:sp>
        <p:nvSpPr>
          <p:cNvPr id="10" name="5 Metin kutusu"/>
          <p:cNvSpPr txBox="1"/>
          <p:nvPr/>
        </p:nvSpPr>
        <p:spPr>
          <a:xfrm>
            <a:off x="467544" y="2602082"/>
            <a:ext cx="8280920"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200" b="1" spc="50" dirty="0" smtClean="0">
                <a:ln w="11430"/>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rPr>
              <a:t>İŞ SAĞLIĞI VE GÜVENLİĞİ </a:t>
            </a:r>
          </a:p>
          <a:p>
            <a:pPr algn="ctr"/>
            <a:r>
              <a:rPr lang="tr-TR" sz="3200" b="1" spc="50" dirty="0" smtClean="0">
                <a:ln w="11430"/>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rPr>
              <a:t>BİLGİLENDİRME EĞİTİMİ</a:t>
            </a:r>
            <a:endParaRPr lang="tr-TR" sz="3200" b="1" spc="50" dirty="0">
              <a:ln w="11430"/>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endParaRPr>
          </a:p>
        </p:txBody>
      </p:sp>
      <p:sp>
        <p:nvSpPr>
          <p:cNvPr id="8" name="5 Metin kutusu"/>
          <p:cNvSpPr txBox="1"/>
          <p:nvPr/>
        </p:nvSpPr>
        <p:spPr>
          <a:xfrm>
            <a:off x="683568" y="2017307"/>
            <a:ext cx="828092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200" b="1" spc="50" dirty="0" smtClean="0">
                <a:ln w="11430"/>
                <a:solidFill>
                  <a:schemeClr val="tx2">
                    <a:lumMod val="60000"/>
                    <a:lumOff val="40000"/>
                  </a:schemeClr>
                </a:solidFill>
                <a:latin typeface="Times New Roman" panose="02020603050405020304" pitchFamily="18" charset="0"/>
                <a:cs typeface="Times New Roman" panose="02020603050405020304" pitchFamily="18" charset="0"/>
              </a:rPr>
              <a:t>ALANYA TİCARET VE SANAYİ ODASI</a:t>
            </a:r>
            <a:endParaRPr lang="tr-TR" sz="3200" b="1" spc="50" dirty="0">
              <a:ln w="1143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1" name="10 Resim" descr="Altso-logo.png"/>
          <p:cNvPicPr>
            <a:picLocks noChangeAspect="1"/>
          </p:cNvPicPr>
          <p:nvPr/>
        </p:nvPicPr>
        <p:blipFill>
          <a:blip r:embed="rId5" cstate="print"/>
          <a:stretch>
            <a:fillRect/>
          </a:stretch>
        </p:blipFill>
        <p:spPr>
          <a:xfrm>
            <a:off x="3492019" y="419849"/>
            <a:ext cx="1714480" cy="1514147"/>
          </a:xfrm>
          <a:prstGeom prst="rect">
            <a:avLst/>
          </a:prstGeom>
        </p:spPr>
      </p:pic>
      <p:sp>
        <p:nvSpPr>
          <p:cNvPr id="2" name="Dikdörtgen 1"/>
          <p:cNvSpPr/>
          <p:nvPr/>
        </p:nvSpPr>
        <p:spPr>
          <a:xfrm>
            <a:off x="3492019" y="4000816"/>
            <a:ext cx="5940660" cy="1846659"/>
          </a:xfrm>
          <a:prstGeom prst="rect">
            <a:avLst/>
          </a:prstGeom>
        </p:spPr>
        <p:txBody>
          <a:bodyPr wrap="square">
            <a:spAutoFit/>
          </a:bodyPr>
          <a:lstStyle/>
          <a:p>
            <a:pPr marL="342900" indent="-342900" algn="ctr"/>
            <a:r>
              <a:rPr lang="tr-TR" sz="2000" b="1" dirty="0">
                <a:ln w="11430"/>
                <a:latin typeface="Times New Roman" panose="02020603050405020304" pitchFamily="18" charset="0"/>
                <a:cs typeface="Times New Roman" panose="02020603050405020304" pitchFamily="18" charset="0"/>
              </a:rPr>
              <a:t>ALİ DUMAN</a:t>
            </a:r>
          </a:p>
          <a:p>
            <a:pPr marL="342900" indent="-342900" algn="ctr"/>
            <a:endParaRPr lang="tr-TR" sz="1000" b="1" dirty="0">
              <a:ln w="11430"/>
              <a:latin typeface="Times New Roman" panose="02020603050405020304" pitchFamily="18" charset="0"/>
              <a:cs typeface="Times New Roman" panose="02020603050405020304" pitchFamily="18" charset="0"/>
            </a:endParaRPr>
          </a:p>
          <a:p>
            <a:pPr marL="342900" indent="-342900" algn="ctr"/>
            <a:r>
              <a:rPr lang="tr-TR" sz="1400" dirty="0">
                <a:ln w="11430"/>
                <a:latin typeface="Times New Roman" panose="02020603050405020304" pitchFamily="18" charset="0"/>
                <a:cs typeface="Times New Roman" panose="02020603050405020304" pitchFamily="18" charset="0"/>
              </a:rPr>
              <a:t>A Sınıfı İş Güvenliği </a:t>
            </a:r>
            <a:r>
              <a:rPr lang="tr-TR" sz="1400" dirty="0" smtClean="0">
                <a:ln w="11430"/>
                <a:latin typeface="Times New Roman" panose="02020603050405020304" pitchFamily="18" charset="0"/>
                <a:cs typeface="Times New Roman" panose="02020603050405020304" pitchFamily="18" charset="0"/>
              </a:rPr>
              <a:t>Uzmanı</a:t>
            </a:r>
          </a:p>
          <a:p>
            <a:pPr marL="342900" indent="-342900" algn="ctr"/>
            <a:r>
              <a:rPr lang="tr-TR" sz="1400" dirty="0">
                <a:ln w="11430"/>
                <a:latin typeface="Times New Roman" panose="02020603050405020304" pitchFamily="18" charset="0"/>
                <a:cs typeface="Times New Roman" panose="02020603050405020304" pitchFamily="18" charset="0"/>
              </a:rPr>
              <a:t>Asbest Söküm Uzmanı</a:t>
            </a:r>
          </a:p>
          <a:p>
            <a:pPr marL="342900" indent="-342900" algn="ctr"/>
            <a:r>
              <a:rPr lang="tr-TR" sz="1400" dirty="0" smtClean="0">
                <a:ln w="11430"/>
                <a:latin typeface="Times New Roman" panose="02020603050405020304" pitchFamily="18" charset="0"/>
                <a:cs typeface="Times New Roman" panose="02020603050405020304" pitchFamily="18" charset="0"/>
              </a:rPr>
              <a:t>Yangın </a:t>
            </a:r>
            <a:r>
              <a:rPr lang="tr-TR" sz="1400" dirty="0">
                <a:ln w="11430"/>
                <a:latin typeface="Times New Roman" panose="02020603050405020304" pitchFamily="18" charset="0"/>
                <a:cs typeface="Times New Roman" panose="02020603050405020304" pitchFamily="18" charset="0"/>
              </a:rPr>
              <a:t>Eğitmeni</a:t>
            </a:r>
          </a:p>
          <a:p>
            <a:pPr marL="342900" indent="-342900" algn="ctr"/>
            <a:r>
              <a:rPr lang="tr-TR" sz="1400" dirty="0">
                <a:ln w="11430"/>
                <a:latin typeface="Times New Roman" panose="02020603050405020304" pitchFamily="18" charset="0"/>
                <a:cs typeface="Times New Roman" panose="02020603050405020304" pitchFamily="18" charset="0"/>
              </a:rPr>
              <a:t>Yüksekte Çalışma </a:t>
            </a:r>
            <a:r>
              <a:rPr lang="tr-TR" sz="1400" dirty="0" smtClean="0">
                <a:ln w="11430"/>
                <a:latin typeface="Times New Roman" panose="02020603050405020304" pitchFamily="18" charset="0"/>
                <a:cs typeface="Times New Roman" panose="02020603050405020304" pitchFamily="18" charset="0"/>
              </a:rPr>
              <a:t>Eğitmeni</a:t>
            </a:r>
          </a:p>
          <a:p>
            <a:pPr marL="342900" indent="-342900" algn="ctr"/>
            <a:r>
              <a:rPr lang="tr-TR" sz="1400" dirty="0" smtClean="0">
                <a:ln w="11430"/>
                <a:latin typeface="Times New Roman" panose="02020603050405020304" pitchFamily="18" charset="0"/>
                <a:cs typeface="Times New Roman" panose="02020603050405020304" pitchFamily="18" charset="0"/>
              </a:rPr>
              <a:t>Kapalı Alanda Çalışma Eğitmeni</a:t>
            </a:r>
            <a:endParaRPr lang="tr-TR" sz="1400" dirty="0">
              <a:ln w="11430"/>
              <a:latin typeface="Times New Roman" panose="02020603050405020304" pitchFamily="18" charset="0"/>
              <a:cs typeface="Times New Roman" panose="02020603050405020304" pitchFamily="18" charset="0"/>
            </a:endParaRPr>
          </a:p>
          <a:p>
            <a:pPr marL="342900" indent="-342900" algn="ctr"/>
            <a:r>
              <a:rPr lang="tr-TR" sz="1400" dirty="0">
                <a:ln w="11430"/>
                <a:latin typeface="Times New Roman" panose="02020603050405020304" pitchFamily="18" charset="0"/>
                <a:cs typeface="Times New Roman" panose="02020603050405020304" pitchFamily="18" charset="0"/>
              </a:rPr>
              <a:t>Patlamadan Korunma </a:t>
            </a:r>
            <a:r>
              <a:rPr lang="tr-TR" sz="1400" dirty="0" smtClean="0">
                <a:ln w="11430"/>
                <a:latin typeface="Times New Roman" panose="02020603050405020304" pitchFamily="18" charset="0"/>
                <a:cs typeface="Times New Roman" panose="02020603050405020304" pitchFamily="18" charset="0"/>
              </a:rPr>
              <a:t>Uzmanı</a:t>
            </a:r>
            <a:endParaRPr lang="tr-TR" sz="1400" dirty="0">
              <a:ln w="1143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4750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3"/>
          <p:cNvGrpSpPr>
            <a:grpSpLocks/>
          </p:cNvGrpSpPr>
          <p:nvPr/>
        </p:nvGrpSpPr>
        <p:grpSpPr bwMode="auto">
          <a:xfrm>
            <a:off x="6415088" y="1822450"/>
            <a:ext cx="1973262" cy="690563"/>
            <a:chOff x="2942" y="167469"/>
            <a:chExt cx="1676607" cy="586752"/>
          </a:xfrm>
        </p:grpSpPr>
        <p:sp>
          <p:nvSpPr>
            <p:cNvPr id="10" name="Köşeli Çift Ayraç 9"/>
            <p:cNvSpPr/>
            <p:nvPr/>
          </p:nvSpPr>
          <p:spPr>
            <a:xfrm>
              <a:off x="2942" y="167469"/>
              <a:ext cx="1676607" cy="586752"/>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Köşeli Çift Ayraç 4"/>
            <p:cNvSpPr/>
            <p:nvPr/>
          </p:nvSpPr>
          <p:spPr>
            <a:xfrm>
              <a:off x="296989" y="167469"/>
              <a:ext cx="1088513" cy="586752"/>
            </a:xfrm>
            <a:prstGeom prst="rect">
              <a:avLst/>
            </a:prstGeom>
          </p:spPr>
          <p:style>
            <a:lnRef idx="0">
              <a:scrgbClr r="0" g="0" b="0"/>
            </a:lnRef>
            <a:fillRef idx="0">
              <a:scrgbClr r="0" g="0" b="0"/>
            </a:fillRef>
            <a:effectRef idx="0">
              <a:scrgbClr r="0" g="0" b="0"/>
            </a:effectRef>
            <a:fontRef idx="minor">
              <a:schemeClr val="lt1"/>
            </a:fontRef>
          </p:style>
          <p:txBody>
            <a:bodyPr lIns="17780" tIns="8890" rIns="0" bIns="8890" spcCol="1270" anchor="ct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onstantia"/>
                  <a:ea typeface="+mn-ea"/>
                  <a:cs typeface="+mn-cs"/>
                </a:rPr>
                <a:t>30 Haziran 2012</a:t>
              </a:r>
            </a:p>
          </p:txBody>
        </p:sp>
      </p:grpSp>
      <p:grpSp>
        <p:nvGrpSpPr>
          <p:cNvPr id="12" name="Grup 4"/>
          <p:cNvGrpSpPr>
            <a:grpSpLocks/>
          </p:cNvGrpSpPr>
          <p:nvPr/>
        </p:nvGrpSpPr>
        <p:grpSpPr bwMode="auto">
          <a:xfrm>
            <a:off x="4932363" y="1801813"/>
            <a:ext cx="1682750" cy="690562"/>
            <a:chOff x="1458813" y="167469"/>
            <a:chExt cx="1429985" cy="586750"/>
          </a:xfrm>
        </p:grpSpPr>
        <p:sp>
          <p:nvSpPr>
            <p:cNvPr id="14" name="Köşeli Çift Ayraç 13"/>
            <p:cNvSpPr/>
            <p:nvPr/>
          </p:nvSpPr>
          <p:spPr>
            <a:xfrm>
              <a:off x="1458813" y="167469"/>
              <a:ext cx="1429985" cy="586750"/>
            </a:xfrm>
            <a:prstGeom prst="chevron">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5" name="Köşeli Çift Ayraç 6"/>
            <p:cNvSpPr/>
            <p:nvPr/>
          </p:nvSpPr>
          <p:spPr>
            <a:xfrm>
              <a:off x="1751555" y="167469"/>
              <a:ext cx="844501" cy="586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8890" rIns="0" bIns="8890" spcCol="1270" anchor="ct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onstantia"/>
                  <a:ea typeface="+mn-ea"/>
                  <a:cs typeface="+mn-cs"/>
                </a:rPr>
                <a:t>Yayım</a:t>
              </a:r>
            </a:p>
          </p:txBody>
        </p:sp>
      </p:grpSp>
      <p:grpSp>
        <p:nvGrpSpPr>
          <p:cNvPr id="16" name="Grup 5"/>
          <p:cNvGrpSpPr>
            <a:grpSpLocks/>
          </p:cNvGrpSpPr>
          <p:nvPr/>
        </p:nvGrpSpPr>
        <p:grpSpPr bwMode="auto">
          <a:xfrm>
            <a:off x="6461125" y="2636838"/>
            <a:ext cx="1998663" cy="762000"/>
            <a:chOff x="2942" y="809288"/>
            <a:chExt cx="1698349" cy="647019"/>
          </a:xfrm>
        </p:grpSpPr>
        <p:sp>
          <p:nvSpPr>
            <p:cNvPr id="17" name="Köşeli Çift Ayraç 16"/>
            <p:cNvSpPr/>
            <p:nvPr/>
          </p:nvSpPr>
          <p:spPr>
            <a:xfrm>
              <a:off x="2942" y="809288"/>
              <a:ext cx="1698349" cy="647019"/>
            </a:xfrm>
            <a:prstGeom prst="chevron">
              <a:avLst/>
            </a:prstGeom>
          </p:spPr>
          <p:style>
            <a:lnRef idx="2">
              <a:schemeClr val="lt1">
                <a:hueOff val="0"/>
                <a:satOff val="0"/>
                <a:lumOff val="0"/>
                <a:alphaOff val="0"/>
              </a:schemeClr>
            </a:lnRef>
            <a:fillRef idx="1">
              <a:schemeClr val="accent3">
                <a:hueOff val="-3307855"/>
                <a:satOff val="5364"/>
                <a:lumOff val="39"/>
                <a:alphaOff val="0"/>
              </a:schemeClr>
            </a:fillRef>
            <a:effectRef idx="0">
              <a:schemeClr val="accent3">
                <a:hueOff val="-3307855"/>
                <a:satOff val="5364"/>
                <a:lumOff val="39"/>
                <a:alphaOff val="0"/>
              </a:schemeClr>
            </a:effectRef>
            <a:fontRef idx="minor">
              <a:schemeClr val="lt1"/>
            </a:fontRef>
          </p:style>
        </p:sp>
        <p:sp>
          <p:nvSpPr>
            <p:cNvPr id="18" name="Köşeli Çift Ayraç 8"/>
            <p:cNvSpPr/>
            <p:nvPr/>
          </p:nvSpPr>
          <p:spPr>
            <a:xfrm>
              <a:off x="326694" y="809288"/>
              <a:ext cx="1050845" cy="647019"/>
            </a:xfrm>
            <a:prstGeom prst="rect">
              <a:avLst/>
            </a:prstGeom>
          </p:spPr>
          <p:style>
            <a:lnRef idx="0">
              <a:scrgbClr r="0" g="0" b="0"/>
            </a:lnRef>
            <a:fillRef idx="0">
              <a:scrgbClr r="0" g="0" b="0"/>
            </a:fillRef>
            <a:effectRef idx="0">
              <a:scrgbClr r="0" g="0" b="0"/>
            </a:effectRef>
            <a:fontRef idx="minor">
              <a:schemeClr val="lt1"/>
            </a:fontRef>
          </p:style>
          <p:txBody>
            <a:bodyPr lIns="17780" tIns="8890" rIns="0" bIns="8890" spcCol="1270" anchor="ct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onstantia"/>
                  <a:ea typeface="+mn-ea"/>
                  <a:cs typeface="+mn-cs"/>
                </a:rPr>
                <a:t>Ocak </a:t>
              </a:r>
            </a:p>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onstantia"/>
                  <a:ea typeface="+mn-ea"/>
                  <a:cs typeface="+mn-cs"/>
                </a:rPr>
                <a:t>2013</a:t>
              </a:r>
            </a:p>
          </p:txBody>
        </p:sp>
      </p:grpSp>
      <p:grpSp>
        <p:nvGrpSpPr>
          <p:cNvPr id="19" name="Grup 6"/>
          <p:cNvGrpSpPr>
            <a:grpSpLocks/>
          </p:cNvGrpSpPr>
          <p:nvPr/>
        </p:nvGrpSpPr>
        <p:grpSpPr bwMode="auto">
          <a:xfrm>
            <a:off x="4787900" y="2716213"/>
            <a:ext cx="1911350" cy="641350"/>
            <a:chOff x="1513872" y="875309"/>
            <a:chExt cx="1623761" cy="544195"/>
          </a:xfrm>
        </p:grpSpPr>
        <p:sp>
          <p:nvSpPr>
            <p:cNvPr id="20" name="Köşeli Çift Ayraç 19"/>
            <p:cNvSpPr/>
            <p:nvPr/>
          </p:nvSpPr>
          <p:spPr>
            <a:xfrm>
              <a:off x="1513872" y="875309"/>
              <a:ext cx="1623761" cy="544195"/>
            </a:xfrm>
            <a:prstGeom prst="chevron">
              <a:avLst/>
            </a:prstGeom>
          </p:spPr>
          <p:style>
            <a:lnRef idx="2">
              <a:schemeClr val="accent3">
                <a:tint val="40000"/>
                <a:alpha val="90000"/>
                <a:hueOff val="-5687897"/>
                <a:satOff val="6484"/>
                <a:lumOff val="442"/>
                <a:alphaOff val="0"/>
              </a:schemeClr>
            </a:lnRef>
            <a:fillRef idx="1">
              <a:schemeClr val="accent3">
                <a:tint val="40000"/>
                <a:alpha val="90000"/>
                <a:hueOff val="-5687897"/>
                <a:satOff val="6484"/>
                <a:lumOff val="442"/>
                <a:alphaOff val="0"/>
              </a:schemeClr>
            </a:fillRef>
            <a:effectRef idx="0">
              <a:schemeClr val="accent3">
                <a:tint val="40000"/>
                <a:alpha val="90000"/>
                <a:hueOff val="-5687897"/>
                <a:satOff val="6484"/>
                <a:lumOff val="442"/>
                <a:alphaOff val="0"/>
              </a:schemeClr>
            </a:effectRef>
            <a:fontRef idx="minor">
              <a:schemeClr val="dk1">
                <a:hueOff val="0"/>
                <a:satOff val="0"/>
                <a:lumOff val="0"/>
                <a:alphaOff val="0"/>
              </a:schemeClr>
            </a:fontRef>
          </p:style>
        </p:sp>
        <p:sp>
          <p:nvSpPr>
            <p:cNvPr id="21" name="Köşeli Çift Ayraç 10"/>
            <p:cNvSpPr/>
            <p:nvPr/>
          </p:nvSpPr>
          <p:spPr>
            <a:xfrm>
              <a:off x="1786297" y="875309"/>
              <a:ext cx="1078911" cy="5441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8890" rIns="0" bIns="8890" spcCol="1270" anchor="ct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onstantia"/>
                  <a:ea typeface="+mn-ea"/>
                  <a:cs typeface="+mn-cs"/>
                </a:rPr>
                <a:t>Yürürlük</a:t>
              </a:r>
              <a:r>
                <a:rPr kumimoji="0" lang="tr-TR" sz="1800" b="1" i="0" u="none" strike="noStrike" kern="1200" cap="none" spc="0" normalizeH="0" baseline="0" noProof="0" dirty="0">
                  <a:ln>
                    <a:noFill/>
                  </a:ln>
                  <a:solidFill>
                    <a:prstClr val="black"/>
                  </a:solidFill>
                  <a:effectLst/>
                  <a:uLnTx/>
                  <a:uFillTx/>
                  <a:latin typeface="Constantia"/>
                  <a:ea typeface="+mn-ea"/>
                  <a:cs typeface="+mn-cs"/>
                </a:rPr>
                <a:t> </a:t>
              </a:r>
            </a:p>
          </p:txBody>
        </p:sp>
      </p:grpSp>
      <p:grpSp>
        <p:nvGrpSpPr>
          <p:cNvPr id="22" name="Grup 8"/>
          <p:cNvGrpSpPr>
            <a:grpSpLocks/>
          </p:cNvGrpSpPr>
          <p:nvPr/>
        </p:nvGrpSpPr>
        <p:grpSpPr bwMode="auto">
          <a:xfrm>
            <a:off x="4319588" y="3481388"/>
            <a:ext cx="2484437" cy="765175"/>
            <a:chOff x="1347534" y="1516530"/>
            <a:chExt cx="2111824" cy="650179"/>
          </a:xfrm>
        </p:grpSpPr>
        <p:sp>
          <p:nvSpPr>
            <p:cNvPr id="23" name="Köşeli Çift Ayraç 22"/>
            <p:cNvSpPr/>
            <p:nvPr/>
          </p:nvSpPr>
          <p:spPr>
            <a:xfrm>
              <a:off x="1347534" y="1516530"/>
              <a:ext cx="2111824" cy="628596"/>
            </a:xfrm>
            <a:prstGeom prst="chevron">
              <a:avLst/>
            </a:prstGeom>
          </p:spPr>
          <p:style>
            <a:lnRef idx="2">
              <a:schemeClr val="accent3">
                <a:tint val="40000"/>
                <a:alpha val="90000"/>
                <a:hueOff val="-11375793"/>
                <a:satOff val="12968"/>
                <a:lumOff val="885"/>
                <a:alphaOff val="0"/>
              </a:schemeClr>
            </a:lnRef>
            <a:fillRef idx="1">
              <a:schemeClr val="accent3">
                <a:tint val="40000"/>
                <a:alpha val="90000"/>
                <a:hueOff val="-11375793"/>
                <a:satOff val="12968"/>
                <a:lumOff val="885"/>
                <a:alphaOff val="0"/>
              </a:schemeClr>
            </a:fillRef>
            <a:effectRef idx="0">
              <a:schemeClr val="accent3">
                <a:tint val="40000"/>
                <a:alpha val="90000"/>
                <a:hueOff val="-11375793"/>
                <a:satOff val="12968"/>
                <a:lumOff val="885"/>
                <a:alphaOff val="0"/>
              </a:schemeClr>
            </a:effectRef>
            <a:fontRef idx="minor">
              <a:schemeClr val="dk1">
                <a:hueOff val="0"/>
                <a:satOff val="0"/>
                <a:lumOff val="0"/>
                <a:alphaOff val="0"/>
              </a:schemeClr>
            </a:fontRef>
          </p:style>
        </p:sp>
        <p:sp>
          <p:nvSpPr>
            <p:cNvPr id="24" name="Köşeli Çift Ayraç 14"/>
            <p:cNvSpPr/>
            <p:nvPr/>
          </p:nvSpPr>
          <p:spPr>
            <a:xfrm>
              <a:off x="1661946" y="1538113"/>
              <a:ext cx="1483000" cy="6285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8890" rIns="0" bIns="8890" spcCol="1270" anchor="ct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Arial"/>
                  <a:ea typeface="+mn-ea"/>
                  <a:cs typeface="+mn-cs"/>
                </a:rPr>
                <a:t>İSG Profesyonelleri (6 ve 7 maddeler) </a:t>
              </a:r>
            </a:p>
          </p:txBody>
        </p:sp>
      </p:grpSp>
      <p:grpSp>
        <p:nvGrpSpPr>
          <p:cNvPr id="25" name="Grup 9"/>
          <p:cNvGrpSpPr>
            <a:grpSpLocks/>
          </p:cNvGrpSpPr>
          <p:nvPr/>
        </p:nvGrpSpPr>
        <p:grpSpPr bwMode="auto">
          <a:xfrm>
            <a:off x="179388" y="3500439"/>
            <a:ext cx="4344987" cy="831056"/>
            <a:chOff x="2879016" y="1514910"/>
            <a:chExt cx="3691738" cy="706354"/>
          </a:xfrm>
        </p:grpSpPr>
        <p:sp>
          <p:nvSpPr>
            <p:cNvPr id="26" name="Köşeli Çift Ayraç 25"/>
            <p:cNvSpPr/>
            <p:nvPr/>
          </p:nvSpPr>
          <p:spPr>
            <a:xfrm>
              <a:off x="2879016" y="1514910"/>
              <a:ext cx="3691738" cy="682742"/>
            </a:xfrm>
            <a:prstGeom prst="chevron">
              <a:avLst/>
            </a:prstGeom>
          </p:spPr>
          <p:style>
            <a:lnRef idx="2">
              <a:schemeClr val="accent3">
                <a:tint val="40000"/>
                <a:alpha val="90000"/>
                <a:hueOff val="-17063690"/>
                <a:satOff val="19452"/>
                <a:lumOff val="1327"/>
                <a:alphaOff val="0"/>
              </a:schemeClr>
            </a:lnRef>
            <a:fillRef idx="1">
              <a:schemeClr val="accent3">
                <a:tint val="40000"/>
                <a:alpha val="90000"/>
                <a:hueOff val="-17063690"/>
                <a:satOff val="19452"/>
                <a:lumOff val="1327"/>
                <a:alphaOff val="0"/>
              </a:schemeClr>
            </a:fillRef>
            <a:effectRef idx="0">
              <a:schemeClr val="accent3">
                <a:tint val="40000"/>
                <a:alpha val="90000"/>
                <a:hueOff val="-17063690"/>
                <a:satOff val="19452"/>
                <a:lumOff val="1327"/>
                <a:alphaOff val="0"/>
              </a:schemeClr>
            </a:effectRef>
            <a:fontRef idx="minor">
              <a:schemeClr val="dk1">
                <a:hueOff val="0"/>
                <a:satOff val="0"/>
                <a:lumOff val="0"/>
                <a:alphaOff val="0"/>
              </a:schemeClr>
            </a:fontRef>
          </p:style>
        </p:sp>
        <p:sp>
          <p:nvSpPr>
            <p:cNvPr id="27" name="Köşeli Çift Ayraç 16"/>
            <p:cNvSpPr/>
            <p:nvPr/>
          </p:nvSpPr>
          <p:spPr>
            <a:xfrm>
              <a:off x="3337618" y="1538522"/>
              <a:ext cx="3009231" cy="6827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10160" rIns="0" bIns="10160" spcCol="1270" anchor="ctr"/>
            <a:lstStyle/>
            <a:p>
              <a:pPr lvl="0" algn="ctr" defTabSz="711200">
                <a:lnSpc>
                  <a:spcPct val="90000"/>
                </a:lnSpc>
                <a:spcAft>
                  <a:spcPct val="35000"/>
                </a:spcAft>
                <a:defRPr/>
              </a:pPr>
              <a:r>
                <a:rPr kumimoji="0" lang="tr-TR" sz="1600" b="1" i="0" u="none" strike="noStrike" kern="1200" cap="none" spc="0" normalizeH="0" baseline="0" noProof="0" dirty="0" smtClean="0">
                  <a:ln>
                    <a:noFill/>
                  </a:ln>
                  <a:solidFill>
                    <a:prstClr val="black">
                      <a:hueOff val="0"/>
                      <a:satOff val="0"/>
                      <a:lumOff val="0"/>
                      <a:alphaOff val="0"/>
                    </a:prstClr>
                  </a:solidFill>
                  <a:effectLst/>
                  <a:uLnTx/>
                  <a:uFillTx/>
                  <a:latin typeface="Constantia"/>
                  <a:ea typeface="+mn-ea"/>
                  <a:cs typeface="+mn-cs"/>
                </a:rPr>
                <a:t>Tehlikeli </a:t>
              </a:r>
              <a:r>
                <a:rPr kumimoji="0" lang="tr-TR" sz="1600" b="1" i="0" u="none" strike="noStrike" kern="1200" cap="none" spc="0" normalizeH="0" baseline="0" noProof="0" dirty="0">
                  <a:ln>
                    <a:noFill/>
                  </a:ln>
                  <a:solidFill>
                    <a:prstClr val="black">
                      <a:hueOff val="0"/>
                      <a:satOff val="0"/>
                      <a:lumOff val="0"/>
                      <a:alphaOff val="0"/>
                    </a:prstClr>
                  </a:solidFill>
                  <a:effectLst/>
                  <a:uLnTx/>
                  <a:uFillTx/>
                  <a:latin typeface="Constantia"/>
                  <a:ea typeface="+mn-ea"/>
                  <a:cs typeface="+mn-cs"/>
                </a:rPr>
                <a:t>ve çok tehlikeli </a:t>
              </a:r>
              <a:r>
                <a:rPr kumimoji="0" lang="tr-TR" sz="1600" b="1" i="0" u="none" strike="noStrike" kern="1200" cap="none" spc="0" normalizeH="0" baseline="0" noProof="0" dirty="0" smtClean="0">
                  <a:ln>
                    <a:noFill/>
                  </a:ln>
                  <a:solidFill>
                    <a:prstClr val="black">
                      <a:hueOff val="0"/>
                      <a:satOff val="0"/>
                      <a:lumOff val="0"/>
                      <a:alphaOff val="0"/>
                    </a:prstClr>
                  </a:solidFill>
                  <a:effectLst/>
                  <a:uLnTx/>
                  <a:uFillTx/>
                  <a:latin typeface="Constantia"/>
                  <a:ea typeface="+mn-ea"/>
                  <a:cs typeface="+mn-cs"/>
                </a:rPr>
                <a:t>sınıfta </a:t>
              </a:r>
              <a:r>
                <a:rPr kumimoji="0" lang="tr-TR" sz="1600" b="1" i="0" u="none" strike="noStrike" kern="1200" cap="none" spc="0" normalizeH="0" baseline="0" noProof="0" dirty="0">
                  <a:ln>
                    <a:noFill/>
                  </a:ln>
                  <a:solidFill>
                    <a:prstClr val="black">
                      <a:hueOff val="0"/>
                      <a:satOff val="0"/>
                      <a:lumOff val="0"/>
                      <a:alphaOff val="0"/>
                    </a:prstClr>
                  </a:solidFill>
                  <a:effectLst/>
                  <a:uLnTx/>
                  <a:uFillTx/>
                  <a:latin typeface="Constantia"/>
                  <a:ea typeface="+mn-ea"/>
                  <a:cs typeface="+mn-cs"/>
                </a:rPr>
                <a:t>yer alan </a:t>
              </a:r>
              <a:r>
                <a:rPr kumimoji="0" lang="tr-TR" sz="1600" b="1" i="0" u="none" strike="noStrike" kern="1200" cap="none" spc="0" normalizeH="0" baseline="0" noProof="0" dirty="0" smtClean="0">
                  <a:ln>
                    <a:noFill/>
                  </a:ln>
                  <a:solidFill>
                    <a:prstClr val="black">
                      <a:hueOff val="0"/>
                      <a:satOff val="0"/>
                      <a:lumOff val="0"/>
                      <a:alphaOff val="0"/>
                    </a:prstClr>
                  </a:solidFill>
                  <a:effectLst/>
                  <a:uLnTx/>
                  <a:uFillTx/>
                  <a:latin typeface="Constantia"/>
                  <a:ea typeface="+mn-ea"/>
                  <a:cs typeface="+mn-cs"/>
                </a:rPr>
                <a:t>işyerleri</a:t>
              </a:r>
              <a:r>
                <a:rPr kumimoji="0" lang="tr-TR" sz="1600" b="1" i="0" u="none" strike="noStrike" kern="1200" cap="none" spc="0" normalizeH="0" noProof="0" dirty="0" smtClean="0">
                  <a:ln>
                    <a:noFill/>
                  </a:ln>
                  <a:solidFill>
                    <a:prstClr val="black">
                      <a:hueOff val="0"/>
                      <a:satOff val="0"/>
                      <a:lumOff val="0"/>
                      <a:alphaOff val="0"/>
                    </a:prstClr>
                  </a:solidFill>
                  <a:effectLst/>
                  <a:uLnTx/>
                  <a:uFillTx/>
                  <a:latin typeface="Constantia"/>
                  <a:ea typeface="+mn-ea"/>
                  <a:cs typeface="+mn-cs"/>
                </a:rPr>
                <a:t> ve </a:t>
              </a:r>
              <a:r>
                <a:rPr lang="tr-TR" sz="1600" b="1" dirty="0">
                  <a:solidFill>
                    <a:prstClr val="black">
                      <a:hueOff val="0"/>
                      <a:satOff val="0"/>
                      <a:lumOff val="0"/>
                      <a:alphaOff val="0"/>
                    </a:prstClr>
                  </a:solidFill>
                </a:rPr>
                <a:t>50’den fazla çalışanı olan az </a:t>
              </a:r>
              <a:r>
                <a:rPr lang="tr-TR" sz="1600" b="1" dirty="0" smtClean="0">
                  <a:solidFill>
                    <a:prstClr val="black">
                      <a:hueOff val="0"/>
                      <a:satOff val="0"/>
                      <a:lumOff val="0"/>
                      <a:alphaOff val="0"/>
                    </a:prstClr>
                  </a:solidFill>
                </a:rPr>
                <a:t>tehlikeli</a:t>
              </a:r>
              <a:r>
                <a:rPr lang="tr-TR" sz="1600" b="1" dirty="0">
                  <a:solidFill>
                    <a:prstClr val="black">
                      <a:hueOff val="0"/>
                      <a:satOff val="0"/>
                      <a:lumOff val="0"/>
                      <a:alphaOff val="0"/>
                    </a:prstClr>
                  </a:solidFill>
                </a:rPr>
                <a:t> işyerleri</a:t>
              </a:r>
              <a:endParaRPr kumimoji="0" lang="tr-TR" sz="1600" b="1" i="0" u="none" strike="noStrike" kern="1200" cap="none" spc="0" normalizeH="0" baseline="0" noProof="0" dirty="0">
                <a:ln>
                  <a:noFill/>
                </a:ln>
                <a:solidFill>
                  <a:prstClr val="black">
                    <a:hueOff val="0"/>
                    <a:satOff val="0"/>
                    <a:lumOff val="0"/>
                    <a:alphaOff val="0"/>
                  </a:prstClr>
                </a:solidFill>
                <a:effectLst/>
                <a:uLnTx/>
                <a:uFillTx/>
                <a:latin typeface="Constantia"/>
                <a:ea typeface="+mn-ea"/>
                <a:cs typeface="+mn-cs"/>
              </a:endParaRPr>
            </a:p>
          </p:txBody>
        </p:sp>
      </p:grpSp>
      <p:grpSp>
        <p:nvGrpSpPr>
          <p:cNvPr id="28" name="Grup 11"/>
          <p:cNvGrpSpPr>
            <a:grpSpLocks/>
          </p:cNvGrpSpPr>
          <p:nvPr/>
        </p:nvGrpSpPr>
        <p:grpSpPr bwMode="auto">
          <a:xfrm>
            <a:off x="4303713" y="4367213"/>
            <a:ext cx="2571750" cy="933450"/>
            <a:chOff x="1338448" y="2250458"/>
            <a:chExt cx="2186342" cy="793108"/>
          </a:xfrm>
        </p:grpSpPr>
        <p:sp>
          <p:nvSpPr>
            <p:cNvPr id="29" name="Köşeli Çift Ayraç 28"/>
            <p:cNvSpPr/>
            <p:nvPr/>
          </p:nvSpPr>
          <p:spPr>
            <a:xfrm>
              <a:off x="1338448" y="2250458"/>
              <a:ext cx="2186342" cy="793108"/>
            </a:xfrm>
            <a:prstGeom prst="chevron">
              <a:avLst/>
            </a:prstGeom>
          </p:spPr>
          <p:style>
            <a:lnRef idx="2">
              <a:schemeClr val="lt1">
                <a:hueOff val="0"/>
                <a:satOff val="0"/>
                <a:lumOff val="0"/>
                <a:alphaOff val="0"/>
              </a:schemeClr>
            </a:lnRef>
            <a:fillRef idx="1">
              <a:schemeClr val="accent3">
                <a:hueOff val="-13231418"/>
                <a:satOff val="21458"/>
                <a:lumOff val="158"/>
                <a:alphaOff val="0"/>
              </a:schemeClr>
            </a:fillRef>
            <a:effectRef idx="0">
              <a:schemeClr val="accent3">
                <a:hueOff val="-13231418"/>
                <a:satOff val="21458"/>
                <a:lumOff val="158"/>
                <a:alphaOff val="0"/>
              </a:schemeClr>
            </a:effectRef>
            <a:fontRef idx="minor">
              <a:schemeClr val="lt1"/>
            </a:fontRef>
          </p:style>
        </p:sp>
        <p:sp>
          <p:nvSpPr>
            <p:cNvPr id="30" name="Köşeli Çift Ayraç 20"/>
            <p:cNvSpPr/>
            <p:nvPr/>
          </p:nvSpPr>
          <p:spPr>
            <a:xfrm>
              <a:off x="1735229" y="2250458"/>
              <a:ext cx="1392781" cy="793108"/>
            </a:xfrm>
            <a:prstGeom prst="rect">
              <a:avLst/>
            </a:prstGeom>
          </p:spPr>
          <p:style>
            <a:lnRef idx="0">
              <a:scrgbClr r="0" g="0" b="0"/>
            </a:lnRef>
            <a:fillRef idx="0">
              <a:scrgbClr r="0" g="0" b="0"/>
            </a:fillRef>
            <a:effectRef idx="0">
              <a:scrgbClr r="0" g="0" b="0"/>
            </a:effectRef>
            <a:fontRef idx="minor">
              <a:schemeClr val="lt1"/>
            </a:fontRef>
          </p:style>
          <p:txBody>
            <a:bodyPr lIns="17780" tIns="8890" rIns="0" bIns="8890" spcCol="1270" anchor="ct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onstantia"/>
                  <a:ea typeface="+mn-ea"/>
                  <a:cs typeface="+mn-cs"/>
                </a:rPr>
                <a:t>İSG Profesyonelleri (6 ve 7 maddeler) </a:t>
              </a:r>
            </a:p>
          </p:txBody>
        </p:sp>
      </p:grpSp>
      <p:grpSp>
        <p:nvGrpSpPr>
          <p:cNvPr id="31" name="Grup 12"/>
          <p:cNvGrpSpPr>
            <a:grpSpLocks/>
          </p:cNvGrpSpPr>
          <p:nvPr/>
        </p:nvGrpSpPr>
        <p:grpSpPr bwMode="auto">
          <a:xfrm>
            <a:off x="146050" y="4343400"/>
            <a:ext cx="4570413" cy="957263"/>
            <a:chOff x="3175419" y="2236935"/>
            <a:chExt cx="3882793" cy="814556"/>
          </a:xfrm>
        </p:grpSpPr>
        <p:sp>
          <p:nvSpPr>
            <p:cNvPr id="32" name="Köşeli Çift Ayraç 31"/>
            <p:cNvSpPr/>
            <p:nvPr/>
          </p:nvSpPr>
          <p:spPr>
            <a:xfrm>
              <a:off x="3175419" y="2236935"/>
              <a:ext cx="3882793" cy="814556"/>
            </a:xfrm>
            <a:prstGeom prst="chevron">
              <a:avLst/>
            </a:prstGeom>
          </p:spPr>
          <p:style>
            <a:lnRef idx="2">
              <a:schemeClr val="lt1">
                <a:hueOff val="0"/>
                <a:satOff val="0"/>
                <a:lumOff val="0"/>
                <a:alphaOff val="0"/>
              </a:schemeClr>
            </a:lnRef>
            <a:fillRef idx="1">
              <a:schemeClr val="accent3">
                <a:hueOff val="-16539272"/>
                <a:satOff val="26822"/>
                <a:lumOff val="197"/>
                <a:alphaOff val="0"/>
              </a:schemeClr>
            </a:fillRef>
            <a:effectRef idx="0">
              <a:schemeClr val="accent3">
                <a:hueOff val="-16539272"/>
                <a:satOff val="26822"/>
                <a:lumOff val="197"/>
                <a:alphaOff val="0"/>
              </a:schemeClr>
            </a:effectRef>
            <a:fontRef idx="minor">
              <a:schemeClr val="lt1"/>
            </a:fontRef>
          </p:style>
        </p:sp>
        <p:sp>
          <p:nvSpPr>
            <p:cNvPr id="33" name="Köşeli Çift Ayraç 22"/>
            <p:cNvSpPr/>
            <p:nvPr/>
          </p:nvSpPr>
          <p:spPr>
            <a:xfrm>
              <a:off x="3582714" y="2236935"/>
              <a:ext cx="3068202" cy="814556"/>
            </a:xfrm>
            <a:prstGeom prst="rect">
              <a:avLst/>
            </a:prstGeom>
          </p:spPr>
          <p:style>
            <a:lnRef idx="0">
              <a:scrgbClr r="0" g="0" b="0"/>
            </a:lnRef>
            <a:fillRef idx="0">
              <a:scrgbClr r="0" g="0" b="0"/>
            </a:fillRef>
            <a:effectRef idx="0">
              <a:scrgbClr r="0" g="0" b="0"/>
            </a:effectRef>
            <a:fontRef idx="minor">
              <a:schemeClr val="lt1"/>
            </a:fontRef>
          </p:style>
          <p:txBody>
            <a:bodyPr lIns="20320" tIns="10160" rIns="0" bIns="10160" spcCol="1270" anchor="ct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onstantia"/>
                  <a:ea typeface="+mn-ea"/>
                  <a:cs typeface="+mn-cs"/>
                </a:rPr>
                <a:t>Kamu </a:t>
              </a:r>
              <a:r>
                <a:rPr kumimoji="0" lang="tr-TR" sz="1600" b="1" i="0" u="none" strike="noStrike" kern="1200" cap="none" spc="0" normalizeH="0" baseline="0" noProof="0" dirty="0" smtClean="0">
                  <a:ln>
                    <a:noFill/>
                  </a:ln>
                  <a:solidFill>
                    <a:prstClr val="black"/>
                  </a:solidFill>
                  <a:effectLst/>
                  <a:uLnTx/>
                  <a:uFillTx/>
                  <a:latin typeface="Constantia"/>
                  <a:ea typeface="+mn-ea"/>
                  <a:cs typeface="+mn-cs"/>
                </a:rPr>
                <a:t>kurumları</a:t>
              </a:r>
              <a:r>
                <a:rPr lang="tr-TR" sz="1600" b="1" dirty="0" smtClean="0">
                  <a:solidFill>
                    <a:srgbClr val="FF0000"/>
                  </a:solidFill>
                  <a:latin typeface="Constantia"/>
                  <a:sym typeface="Wingdings" panose="05000000000000000000" pitchFamily="2" charset="2"/>
                </a:rPr>
                <a:t> </a:t>
              </a:r>
              <a:r>
                <a:rPr kumimoji="0" lang="tr-TR" sz="1600" b="1" i="0" u="none" strike="noStrike" kern="1200" cap="none" spc="0" normalizeH="0" baseline="0" noProof="0" dirty="0" smtClean="0">
                  <a:ln>
                    <a:noFill/>
                  </a:ln>
                  <a:solidFill>
                    <a:prstClr val="black"/>
                  </a:solidFill>
                  <a:effectLst/>
                  <a:uLnTx/>
                  <a:uFillTx/>
                  <a:latin typeface="Constantia"/>
                  <a:ea typeface="+mn-ea"/>
                  <a:cs typeface="+mn-cs"/>
                </a:rPr>
                <a:t> </a:t>
              </a:r>
              <a:r>
                <a:rPr kumimoji="0" lang="tr-TR" sz="1600" b="1" i="0" u="none" strike="noStrike" kern="1200" cap="none" spc="0" normalizeH="0" baseline="0" noProof="0" dirty="0">
                  <a:ln>
                    <a:noFill/>
                  </a:ln>
                  <a:solidFill>
                    <a:prstClr val="black"/>
                  </a:solidFill>
                  <a:effectLst/>
                  <a:uLnTx/>
                  <a:uFillTx/>
                  <a:latin typeface="Constantia"/>
                  <a:ea typeface="+mn-ea"/>
                  <a:cs typeface="+mn-cs"/>
                </a:rPr>
                <a:t>ile 50’den az çalışanı olan ve az tehlikeli sınıfta yer alan işyerleri</a:t>
              </a:r>
            </a:p>
          </p:txBody>
        </p:sp>
      </p:grpSp>
      <p:grpSp>
        <p:nvGrpSpPr>
          <p:cNvPr id="34" name="Grup 33"/>
          <p:cNvGrpSpPr>
            <a:grpSpLocks/>
          </p:cNvGrpSpPr>
          <p:nvPr/>
        </p:nvGrpSpPr>
        <p:grpSpPr bwMode="auto">
          <a:xfrm>
            <a:off x="6551613" y="3500438"/>
            <a:ext cx="1836737" cy="803275"/>
            <a:chOff x="2942" y="1571545"/>
            <a:chExt cx="1561497" cy="562400"/>
          </a:xfrm>
        </p:grpSpPr>
        <p:sp>
          <p:nvSpPr>
            <p:cNvPr id="35" name="Köşeli Çift Ayraç 34"/>
            <p:cNvSpPr/>
            <p:nvPr/>
          </p:nvSpPr>
          <p:spPr>
            <a:xfrm>
              <a:off x="2942" y="1571545"/>
              <a:ext cx="1561497" cy="562400"/>
            </a:xfrm>
            <a:prstGeom prst="chevron">
              <a:avLst/>
            </a:prstGeom>
          </p:spPr>
          <p:style>
            <a:lnRef idx="2">
              <a:schemeClr val="lt1">
                <a:hueOff val="0"/>
                <a:satOff val="0"/>
                <a:lumOff val="0"/>
                <a:alphaOff val="0"/>
              </a:schemeClr>
            </a:lnRef>
            <a:fillRef idx="1">
              <a:schemeClr val="accent3">
                <a:hueOff val="-6615709"/>
                <a:satOff val="10729"/>
                <a:lumOff val="79"/>
                <a:alphaOff val="0"/>
              </a:schemeClr>
            </a:fillRef>
            <a:effectRef idx="0">
              <a:schemeClr val="accent3">
                <a:hueOff val="-6615709"/>
                <a:satOff val="10729"/>
                <a:lumOff val="79"/>
                <a:alphaOff val="0"/>
              </a:schemeClr>
            </a:effectRef>
            <a:fontRef idx="minor">
              <a:schemeClr val="lt1"/>
            </a:fontRef>
          </p:style>
        </p:sp>
        <p:sp>
          <p:nvSpPr>
            <p:cNvPr id="36" name="Köşeli Çift Ayraç 12"/>
            <p:cNvSpPr/>
            <p:nvPr/>
          </p:nvSpPr>
          <p:spPr>
            <a:xfrm>
              <a:off x="283661" y="1571545"/>
              <a:ext cx="1000060" cy="562400"/>
            </a:xfrm>
            <a:prstGeom prst="rect">
              <a:avLst/>
            </a:prstGeom>
          </p:spPr>
          <p:style>
            <a:lnRef idx="0">
              <a:scrgbClr r="0" g="0" b="0"/>
            </a:lnRef>
            <a:fillRef idx="0">
              <a:scrgbClr r="0" g="0" b="0"/>
            </a:fillRef>
            <a:effectRef idx="0">
              <a:scrgbClr r="0" g="0" b="0"/>
            </a:effectRef>
            <a:fontRef idx="minor">
              <a:schemeClr val="lt1"/>
            </a:fontRef>
          </p:style>
          <p:txBody>
            <a:bodyPr lIns="17780" tIns="8890" rIns="0" bIns="8890" spcCol="1270" anchor="ct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onstantia"/>
                  <a:ea typeface="+mn-ea"/>
                  <a:cs typeface="+mn-cs"/>
                </a:rPr>
                <a:t>Ocak </a:t>
              </a:r>
            </a:p>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onstantia"/>
                  <a:ea typeface="+mn-ea"/>
                  <a:cs typeface="+mn-cs"/>
                </a:rPr>
                <a:t>2014</a:t>
              </a:r>
            </a:p>
          </p:txBody>
        </p:sp>
      </p:grpSp>
      <p:grpSp>
        <p:nvGrpSpPr>
          <p:cNvPr id="37" name="Grup 36"/>
          <p:cNvGrpSpPr>
            <a:grpSpLocks/>
          </p:cNvGrpSpPr>
          <p:nvPr/>
        </p:nvGrpSpPr>
        <p:grpSpPr bwMode="auto">
          <a:xfrm>
            <a:off x="6480175" y="4365625"/>
            <a:ext cx="1908175" cy="933450"/>
            <a:chOff x="2942" y="2249184"/>
            <a:chExt cx="1621884" cy="793643"/>
          </a:xfrm>
        </p:grpSpPr>
        <p:sp>
          <p:nvSpPr>
            <p:cNvPr id="38" name="Köşeli Çift Ayraç 37"/>
            <p:cNvSpPr/>
            <p:nvPr/>
          </p:nvSpPr>
          <p:spPr>
            <a:xfrm>
              <a:off x="2942" y="2249184"/>
              <a:ext cx="1621884" cy="793643"/>
            </a:xfrm>
            <a:prstGeom prst="chevron">
              <a:avLst/>
            </a:prstGeom>
          </p:spPr>
          <p:style>
            <a:lnRef idx="2">
              <a:schemeClr val="lt1">
                <a:hueOff val="0"/>
                <a:satOff val="0"/>
                <a:lumOff val="0"/>
                <a:alphaOff val="0"/>
              </a:schemeClr>
            </a:lnRef>
            <a:fillRef idx="1">
              <a:schemeClr val="accent3">
                <a:hueOff val="-9923564"/>
                <a:satOff val="16093"/>
                <a:lumOff val="118"/>
                <a:alphaOff val="0"/>
              </a:schemeClr>
            </a:fillRef>
            <a:effectRef idx="0">
              <a:schemeClr val="accent3">
                <a:hueOff val="-9923564"/>
                <a:satOff val="16093"/>
                <a:lumOff val="118"/>
                <a:alphaOff val="0"/>
              </a:schemeClr>
            </a:effectRef>
            <a:fontRef idx="minor">
              <a:schemeClr val="lt1"/>
            </a:fontRef>
          </p:style>
        </p:sp>
        <p:sp>
          <p:nvSpPr>
            <p:cNvPr id="39" name="Köşeli Çift Ayraç 18"/>
            <p:cNvSpPr/>
            <p:nvPr/>
          </p:nvSpPr>
          <p:spPr>
            <a:xfrm>
              <a:off x="399642" y="2249184"/>
              <a:ext cx="828483" cy="793643"/>
            </a:xfrm>
            <a:prstGeom prst="rect">
              <a:avLst/>
            </a:prstGeom>
          </p:spPr>
          <p:style>
            <a:lnRef idx="0">
              <a:scrgbClr r="0" g="0" b="0"/>
            </a:lnRef>
            <a:fillRef idx="0">
              <a:scrgbClr r="0" g="0" b="0"/>
            </a:fillRef>
            <a:effectRef idx="0">
              <a:scrgbClr r="0" g="0" b="0"/>
            </a:effectRef>
            <a:fontRef idx="minor">
              <a:schemeClr val="lt1"/>
            </a:fontRef>
          </p:style>
          <p:txBody>
            <a:bodyPr lIns="17780" tIns="8890" rIns="0" bIns="8890" spcCol="1270" anchor="ct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smtClean="0">
                  <a:ln>
                    <a:noFill/>
                  </a:ln>
                  <a:solidFill>
                    <a:prstClr val="black"/>
                  </a:solidFill>
                  <a:effectLst/>
                  <a:uLnTx/>
                  <a:uFillTx/>
                  <a:latin typeface="Constantia"/>
                  <a:ea typeface="+mn-ea"/>
                  <a:cs typeface="+mn-cs"/>
                </a:rPr>
                <a:t>Aralık 2025</a:t>
              </a:r>
              <a:endParaRPr kumimoji="0" lang="tr-TR" sz="1400" b="1" i="0" u="none" strike="noStrike" kern="1200" cap="none" spc="0" normalizeH="0" baseline="0" noProof="0" dirty="0">
                <a:ln>
                  <a:noFill/>
                </a:ln>
                <a:solidFill>
                  <a:prstClr val="black"/>
                </a:solidFill>
                <a:effectLst/>
                <a:uLnTx/>
                <a:uFillTx/>
                <a:latin typeface="Constantia"/>
                <a:ea typeface="+mn-ea"/>
                <a:cs typeface="+mn-cs"/>
              </a:endParaRPr>
            </a:p>
          </p:txBody>
        </p:sp>
      </p:grpSp>
      <p:sp>
        <p:nvSpPr>
          <p:cNvPr id="40" name="Rectangle 2"/>
          <p:cNvSpPr txBox="1">
            <a:spLocks/>
          </p:cNvSpPr>
          <p:nvPr/>
        </p:nvSpPr>
        <p:spPr>
          <a:xfrm>
            <a:off x="1763712" y="548510"/>
            <a:ext cx="5521325" cy="93662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smtClean="0">
                <a:ln>
                  <a:noFill/>
                </a:ln>
                <a:solidFill>
                  <a:srgbClr val="FF0000"/>
                </a:solidFill>
                <a:effectLst/>
                <a:uLnTx/>
                <a:uFillTx/>
                <a:latin typeface="Calibri"/>
                <a:ea typeface="+mj-ea"/>
                <a:cs typeface="+mj-cs"/>
              </a:rPr>
              <a:t>Kanunun Yürürlük </a:t>
            </a:r>
            <a:r>
              <a:rPr kumimoji="0" lang="tr-TR" altLang="tr-TR" sz="3200" b="1" i="0" u="none" strike="noStrike" kern="1200" cap="none" spc="0" normalizeH="0" baseline="0" noProof="0" dirty="0">
                <a:ln>
                  <a:noFill/>
                </a:ln>
                <a:solidFill>
                  <a:srgbClr val="FF0000"/>
                </a:solidFill>
                <a:effectLst/>
                <a:uLnTx/>
                <a:uFillTx/>
                <a:latin typeface="Calibri"/>
                <a:ea typeface="+mj-ea"/>
                <a:cs typeface="+mj-cs"/>
              </a:rPr>
              <a:t>T</a:t>
            </a:r>
            <a:r>
              <a:rPr kumimoji="0" lang="tr-TR" altLang="tr-TR" sz="3200" b="1" i="0" u="none" strike="noStrike" kern="1200" cap="none" spc="0" normalizeH="0" baseline="0" noProof="0" dirty="0" err="1" smtClean="0">
                <a:ln>
                  <a:noFill/>
                </a:ln>
                <a:solidFill>
                  <a:srgbClr val="FF0000"/>
                </a:solidFill>
                <a:effectLst/>
                <a:uLnTx/>
                <a:uFillTx/>
                <a:latin typeface="Calibri"/>
                <a:ea typeface="+mj-ea"/>
                <a:cs typeface="+mj-cs"/>
              </a:rPr>
              <a:t>arihleri</a:t>
            </a:r>
            <a:endParaRPr kumimoji="0" lang="tr-TR" altLang="tr-TR" sz="3200" b="1" i="0" u="none" strike="noStrike" kern="1200" cap="none" spc="0" normalizeH="0" baseline="0" noProof="0" dirty="0" smtClean="0">
              <a:ln>
                <a:noFill/>
              </a:ln>
              <a:solidFill>
                <a:srgbClr val="FF0000"/>
              </a:solidFill>
              <a:effectLst/>
              <a:uLnTx/>
              <a:uFillTx/>
              <a:latin typeface="Calibri"/>
              <a:ea typeface="+mj-ea"/>
              <a:cs typeface="+mj-cs"/>
            </a:endParaRPr>
          </a:p>
        </p:txBody>
      </p:sp>
      <p:sp>
        <p:nvSpPr>
          <p:cNvPr id="41" name="Başlık 1"/>
          <p:cNvSpPr txBox="1">
            <a:spLocks/>
          </p:cNvSpPr>
          <p:nvPr/>
        </p:nvSpPr>
        <p:spPr>
          <a:xfrm>
            <a:off x="2695288" y="368660"/>
            <a:ext cx="6480720" cy="36004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smtClean="0">
                <a:ln>
                  <a:noFill/>
                </a:ln>
                <a:solidFill>
                  <a:srgbClr val="04617B"/>
                </a:solidFill>
                <a:effectLst/>
                <a:uLnTx/>
                <a:uFillTx/>
                <a:latin typeface="Calibri" pitchFamily="34" charset="0"/>
                <a:ea typeface="+mj-ea"/>
                <a:cs typeface="+mj-cs"/>
              </a:rPr>
              <a:t/>
            </a:r>
            <a:br>
              <a:rPr kumimoji="0" lang="tr-TR" sz="2000" b="1" i="0" u="none" strike="noStrike" kern="1200" cap="none" spc="0" normalizeH="0" baseline="0" noProof="0" dirty="0" smtClean="0">
                <a:ln>
                  <a:noFill/>
                </a:ln>
                <a:solidFill>
                  <a:srgbClr val="04617B"/>
                </a:solidFill>
                <a:effectLst/>
                <a:uLnTx/>
                <a:uFillTx/>
                <a:latin typeface="Calibri" pitchFamily="34" charset="0"/>
                <a:ea typeface="+mj-ea"/>
                <a:cs typeface="+mj-cs"/>
              </a:rPr>
            </a:br>
            <a:r>
              <a:rPr kumimoji="0" lang="tr-TR" sz="2000" b="1" i="0" u="none" strike="noStrike" kern="1200" cap="none" spc="0" normalizeH="0" baseline="0" noProof="0" dirty="0" smtClean="0">
                <a:ln>
                  <a:noFill/>
                </a:ln>
                <a:solidFill>
                  <a:srgbClr val="04617B"/>
                </a:solidFill>
                <a:effectLst/>
                <a:uLnTx/>
                <a:uFillTx/>
                <a:latin typeface="Calibri" pitchFamily="34" charset="0"/>
                <a:ea typeface="+mj-ea"/>
                <a:cs typeface="+mj-cs"/>
              </a:rPr>
              <a:t/>
            </a:r>
            <a:br>
              <a:rPr kumimoji="0" lang="tr-TR" sz="2000" b="1" i="0" u="none" strike="noStrike" kern="1200" cap="none" spc="0" normalizeH="0" baseline="0" noProof="0" dirty="0" smtClean="0">
                <a:ln>
                  <a:noFill/>
                </a:ln>
                <a:solidFill>
                  <a:srgbClr val="04617B"/>
                </a:solidFill>
                <a:effectLst/>
                <a:uLnTx/>
                <a:uFillTx/>
                <a:latin typeface="Calibri" pitchFamily="34" charset="0"/>
                <a:ea typeface="+mj-ea"/>
                <a:cs typeface="+mj-cs"/>
              </a:rPr>
            </a:br>
            <a:r>
              <a:rPr kumimoji="0" lang="tr-TR" sz="2000" b="1" i="0" u="none" strike="noStrike" kern="1200" cap="none" spc="0" normalizeH="0" baseline="0" noProof="0" dirty="0" smtClean="0">
                <a:ln>
                  <a:noFill/>
                </a:ln>
                <a:solidFill>
                  <a:srgbClr val="04617B"/>
                </a:solidFill>
                <a:effectLst/>
                <a:uLnTx/>
                <a:uFillTx/>
                <a:latin typeface="Calibri" pitchFamily="34" charset="0"/>
                <a:ea typeface="+mj-ea"/>
                <a:cs typeface="+mj-cs"/>
              </a:rPr>
              <a:t/>
            </a:r>
            <a:br>
              <a:rPr kumimoji="0" lang="tr-TR" sz="2000" b="1" i="0" u="none" strike="noStrike" kern="1200" cap="none" spc="0" normalizeH="0" baseline="0" noProof="0" dirty="0" smtClean="0">
                <a:ln>
                  <a:noFill/>
                </a:ln>
                <a:solidFill>
                  <a:srgbClr val="04617B"/>
                </a:solidFill>
                <a:effectLst/>
                <a:uLnTx/>
                <a:uFillTx/>
                <a:latin typeface="Calibri" pitchFamily="34" charset="0"/>
                <a:ea typeface="+mj-ea"/>
                <a:cs typeface="+mj-cs"/>
              </a:rPr>
            </a:br>
            <a:r>
              <a:rPr kumimoji="0" lang="tr-TR" sz="2000" b="1" i="0" u="none" strike="noStrike" kern="1200" cap="none" spc="0" normalizeH="0" baseline="0" noProof="0" dirty="0" smtClean="0">
                <a:ln>
                  <a:noFill/>
                </a:ln>
                <a:solidFill>
                  <a:srgbClr val="04617B"/>
                </a:solidFill>
                <a:effectLst/>
                <a:uLnTx/>
                <a:uFillTx/>
                <a:latin typeface="Calibri" pitchFamily="34" charset="0"/>
                <a:ea typeface="+mj-ea"/>
                <a:cs typeface="+mj-cs"/>
              </a:rPr>
              <a:t/>
            </a:r>
            <a:br>
              <a:rPr kumimoji="0" lang="tr-TR" sz="2000" b="1" i="0" u="none" strike="noStrike" kern="1200" cap="none" spc="0" normalizeH="0" baseline="0" noProof="0" dirty="0" smtClean="0">
                <a:ln>
                  <a:noFill/>
                </a:ln>
                <a:solidFill>
                  <a:srgbClr val="04617B"/>
                </a:solidFill>
                <a:effectLst/>
                <a:uLnTx/>
                <a:uFillTx/>
                <a:latin typeface="Calibri" pitchFamily="34" charset="0"/>
                <a:ea typeface="+mj-ea"/>
                <a:cs typeface="+mj-cs"/>
              </a:rPr>
            </a:br>
            <a:endParaRPr kumimoji="0" lang="tr-TR" sz="2000" b="0" i="0" u="none" strike="noStrike" kern="1200" cap="none" spc="0" normalizeH="0" baseline="0" noProof="0" dirty="0">
              <a:ln>
                <a:noFill/>
              </a:ln>
              <a:solidFill>
                <a:srgbClr val="04617B"/>
              </a:solidFill>
              <a:effectLst/>
              <a:uLnTx/>
              <a:uFillTx/>
              <a:latin typeface="Calibri" pitchFamily="34" charset="0"/>
              <a:ea typeface="+mj-ea"/>
              <a:cs typeface="Arial"/>
            </a:endParaRPr>
          </a:p>
        </p:txBody>
      </p:sp>
      <p:pic>
        <p:nvPicPr>
          <p:cNvPr id="43" name="Resim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 y="309270"/>
            <a:ext cx="1699667" cy="906489"/>
          </a:xfrm>
          <a:prstGeom prst="rect">
            <a:avLst/>
          </a:prstGeom>
        </p:spPr>
      </p:pic>
      <p:pic>
        <p:nvPicPr>
          <p:cNvPr id="44" name="2 Resim" descr="C:\Users\Administrator\Desktop\Zeki Bey\alt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83968" y="2060849"/>
            <a:ext cx="720080" cy="8352927"/>
          </a:xfrm>
          <a:prstGeom prst="rect">
            <a:avLst/>
          </a:prstGeom>
          <a:noFill/>
          <a:ln>
            <a:noFill/>
          </a:ln>
        </p:spPr>
      </p:pic>
    </p:spTree>
    <p:extLst>
      <p:ext uri="{BB962C8B-B14F-4D97-AF65-F5344CB8AC3E}">
        <p14:creationId xmlns:p14="http://schemas.microsoft.com/office/powerpoint/2010/main" val="2533995474"/>
      </p:ext>
    </p:extLst>
  </p:cSld>
  <p:clrMapOvr>
    <a:masterClrMapping/>
  </p:clrMapOvr>
  <p:transition spd="slow">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2 Resim" descr="C:\Users\Administrator\Desktop\Zeki Bey\alt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83968" y="2060848"/>
            <a:ext cx="720080" cy="8352927"/>
          </a:xfrm>
          <a:prstGeom prst="rect">
            <a:avLst/>
          </a:prstGeom>
          <a:noFill/>
          <a:ln>
            <a:noFill/>
          </a:ln>
        </p:spPr>
      </p:pic>
      <p:sp>
        <p:nvSpPr>
          <p:cNvPr id="9" name="Metin Yer Tutucusu 2"/>
          <p:cNvSpPr>
            <a:spLocks noGrp="1"/>
          </p:cNvSpPr>
          <p:nvPr>
            <p:ph type="body" idx="1"/>
          </p:nvPr>
        </p:nvSpPr>
        <p:spPr>
          <a:xfrm>
            <a:off x="571500" y="1773238"/>
            <a:ext cx="8001000" cy="3527425"/>
          </a:xfrm>
        </p:spPr>
        <p:txBody>
          <a:bodyPr/>
          <a:lstStyle/>
          <a:p>
            <a:pPr algn="ctr">
              <a:defRPr/>
            </a:pPr>
            <a:endParaRPr lang="tr-TR" sz="2800" dirty="0" smtClean="0"/>
          </a:p>
          <a:p>
            <a:pPr algn="ctr">
              <a:defRPr/>
            </a:pPr>
            <a:endParaRPr lang="tr-TR" sz="2800" dirty="0" smtClean="0"/>
          </a:p>
          <a:p>
            <a:pPr algn="ctr">
              <a:defRPr/>
            </a:pPr>
            <a:endParaRPr lang="tr-TR" sz="2800" dirty="0">
              <a:solidFill>
                <a:schemeClr val="bg1"/>
              </a:solidFill>
              <a:latin typeface="+mj-lt"/>
            </a:endParaRPr>
          </a:p>
        </p:txBody>
      </p:sp>
      <p:pic>
        <p:nvPicPr>
          <p:cNvPr id="10" name="9 Resim" descr="PHOTO-2025-01-16-21-59-32.jpg"/>
          <p:cNvPicPr>
            <a:picLocks noChangeAspect="1"/>
          </p:cNvPicPr>
          <p:nvPr/>
        </p:nvPicPr>
        <p:blipFill>
          <a:blip r:embed="rId3"/>
          <a:stretch>
            <a:fillRect/>
          </a:stretch>
        </p:blipFill>
        <p:spPr>
          <a:xfrm>
            <a:off x="214282" y="357166"/>
            <a:ext cx="8358246" cy="6286544"/>
          </a:xfrm>
          <a:prstGeom prst="rect">
            <a:avLst/>
          </a:prstGeom>
        </p:spPr>
      </p:pic>
    </p:spTree>
    <p:extLst>
      <p:ext uri="{BB962C8B-B14F-4D97-AF65-F5344CB8AC3E}">
        <p14:creationId xmlns:p14="http://schemas.microsoft.com/office/powerpoint/2010/main" val="848205015"/>
      </p:ext>
    </p:extLst>
  </p:cSld>
  <p:clrMapOvr>
    <a:masterClrMapping/>
  </p:clrMapOvr>
  <p:transition spd="slow">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85728"/>
            <a:ext cx="7772400" cy="1785949"/>
          </a:xfrm>
        </p:spPr>
        <p:txBody>
          <a:bodyPr>
            <a:noAutofit/>
          </a:bodyPr>
          <a:lstStyle/>
          <a:p>
            <a:pPr fontAlgn="base"/>
            <a:r>
              <a:rPr lang="tr-TR" sz="3200" dirty="0" smtClean="0"/>
              <a:t/>
            </a:r>
            <a:br>
              <a:rPr lang="tr-TR" sz="3200" dirty="0" smtClean="0"/>
            </a:br>
            <a:r>
              <a:rPr lang="tr-TR" sz="3200" b="1" dirty="0" smtClean="0">
                <a:ln w="635">
                  <a:noFill/>
                </a:ln>
                <a:solidFill>
                  <a:srgbClr val="FF0000"/>
                </a:solidFill>
              </a:rPr>
              <a:t>ANADOLU ÜNÜVERSİTESİ E-SERTİFİKASI</a:t>
            </a:r>
            <a:br>
              <a:rPr lang="tr-TR" sz="3200" b="1" dirty="0" smtClean="0">
                <a:ln w="635">
                  <a:noFill/>
                </a:ln>
                <a:solidFill>
                  <a:srgbClr val="FF0000"/>
                </a:solidFill>
              </a:rPr>
            </a:br>
            <a:r>
              <a:rPr lang="tr-TR" sz="3200" b="1" dirty="0" smtClean="0">
                <a:ln w="635">
                  <a:noFill/>
                </a:ln>
                <a:solidFill>
                  <a:srgbClr val="FF0000"/>
                </a:solidFill>
              </a:rPr>
              <a:t>İşveren ve İşveren Vekili İçin İş Sağlığı ve Güvenliği Hizmetleri</a:t>
            </a:r>
            <a:r>
              <a:rPr lang="tr-TR" sz="3200" dirty="0" smtClean="0"/>
              <a:t/>
            </a:r>
            <a:br>
              <a:rPr lang="tr-TR" sz="3200" dirty="0" smtClean="0"/>
            </a:br>
            <a:r>
              <a:rPr lang="tr-TR" sz="3200" dirty="0" smtClean="0"/>
              <a:t/>
            </a:r>
            <a:br>
              <a:rPr lang="tr-TR" sz="3200" dirty="0" smtClean="0"/>
            </a:br>
            <a:endParaRPr lang="tr-TR" sz="3200" dirty="0"/>
          </a:p>
        </p:txBody>
      </p:sp>
      <p:sp>
        <p:nvSpPr>
          <p:cNvPr id="3" name="2 Alt Başlık"/>
          <p:cNvSpPr>
            <a:spLocks noGrp="1"/>
          </p:cNvSpPr>
          <p:nvPr>
            <p:ph type="subTitle" idx="1"/>
          </p:nvPr>
        </p:nvSpPr>
        <p:spPr>
          <a:xfrm>
            <a:off x="357158" y="1785926"/>
            <a:ext cx="8215370" cy="4714908"/>
          </a:xfrm>
        </p:spPr>
        <p:txBody>
          <a:bodyPr>
            <a:normAutofit fontScale="32500" lnSpcReduction="20000"/>
          </a:bodyPr>
          <a:lstStyle/>
          <a:p>
            <a:pPr fontAlgn="base"/>
            <a:r>
              <a:rPr lang="tr-TR" sz="7200" dirty="0" smtClean="0">
                <a:solidFill>
                  <a:schemeClr val="tx1"/>
                </a:solidFill>
              </a:rPr>
              <a:t>Anadolu Üniversitesi ile T.C. Çalışma ve Sosyal Güvenlik Bakanlığı arasında  İşyerlerinde İşveren veya İşveren Vekili Tarafından Yürütülecek İş Sağlığı ve Güvenliği Hizmetleri Eğitim, Sınav ve Belgelendirme işbirliği protokolü imzalanmıştır.</a:t>
            </a:r>
          </a:p>
          <a:p>
            <a:pPr fontAlgn="base"/>
            <a:r>
              <a:rPr lang="tr-TR" sz="7200" dirty="0" smtClean="0">
                <a:solidFill>
                  <a:schemeClr val="tx1"/>
                </a:solidFill>
              </a:rPr>
              <a:t>Anadolu Üniversitesi ile T.C. Çalışma ve Sosyal Güvenlik Bakanlığı işbirliğiyle hazırlanan sertifika programına katılarak başarılı olan işveren veya işveren vekilleri elliden az çalışanı bulunan ve az tehlikeli sınıfta yer alan işyerlerinde, iş sağlığı ve güvenliği hizmetlerini kendileri yürütebilecektir.</a:t>
            </a:r>
          </a:p>
          <a:p>
            <a:pPr fontAlgn="base"/>
            <a:r>
              <a:rPr lang="tr-TR" sz="7200" dirty="0" smtClean="0">
                <a:solidFill>
                  <a:schemeClr val="tx1"/>
                </a:solidFill>
              </a:rPr>
              <a:t>Herhangi bir diploma derecesi aranmaksızın programa 18 yaşını doldurmuş herkes başvurabilir.</a:t>
            </a:r>
          </a:p>
          <a:p>
            <a:pPr fontAlgn="base"/>
            <a:r>
              <a:rPr lang="tr-TR" sz="7200" dirty="0" smtClean="0">
                <a:solidFill>
                  <a:schemeClr val="tx1"/>
                </a:solidFill>
              </a:rPr>
              <a:t>  </a:t>
            </a:r>
          </a:p>
          <a:p>
            <a:endParaRPr lang="tr-TR"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85728"/>
            <a:ext cx="7772400" cy="1785949"/>
          </a:xfrm>
        </p:spPr>
        <p:txBody>
          <a:bodyPr>
            <a:noAutofit/>
          </a:bodyPr>
          <a:lstStyle/>
          <a:p>
            <a:pPr fontAlgn="base"/>
            <a:r>
              <a:rPr lang="tr-TR" sz="3200" dirty="0" smtClean="0"/>
              <a:t/>
            </a:r>
            <a:br>
              <a:rPr lang="tr-TR" sz="3200" dirty="0" smtClean="0"/>
            </a:br>
            <a:r>
              <a:rPr lang="tr-TR" sz="3200" b="1" dirty="0"/>
              <a:t/>
            </a:r>
            <a:br>
              <a:rPr lang="tr-TR" sz="3200" b="1" dirty="0"/>
            </a:br>
            <a:r>
              <a:rPr lang="tr-TR" sz="4000" b="1" dirty="0">
                <a:solidFill>
                  <a:srgbClr val="FF0000"/>
                </a:solidFill>
              </a:rPr>
              <a:t>Başvuru işlemleri</a:t>
            </a:r>
            <a:r>
              <a:rPr lang="tr-TR" sz="3200" b="1" dirty="0"/>
              <a:t/>
            </a:r>
            <a:br>
              <a:rPr lang="tr-TR" sz="3200" b="1" dirty="0"/>
            </a:br>
            <a:r>
              <a:rPr lang="tr-TR" sz="3200" dirty="0" smtClean="0"/>
              <a:t/>
            </a:r>
            <a:br>
              <a:rPr lang="tr-TR" sz="3200" dirty="0" smtClean="0"/>
            </a:br>
            <a:r>
              <a:rPr lang="tr-TR" sz="3200" dirty="0" smtClean="0"/>
              <a:t/>
            </a:r>
            <a:br>
              <a:rPr lang="tr-TR" sz="3200" dirty="0" smtClean="0"/>
            </a:br>
            <a:endParaRPr lang="tr-TR" sz="3200" dirty="0"/>
          </a:p>
        </p:txBody>
      </p:sp>
      <p:sp>
        <p:nvSpPr>
          <p:cNvPr id="3" name="2 Alt Başlık"/>
          <p:cNvSpPr>
            <a:spLocks noGrp="1"/>
          </p:cNvSpPr>
          <p:nvPr>
            <p:ph type="subTitle" idx="1"/>
          </p:nvPr>
        </p:nvSpPr>
        <p:spPr>
          <a:xfrm>
            <a:off x="357158" y="1785926"/>
            <a:ext cx="8215370" cy="4714908"/>
          </a:xfrm>
        </p:spPr>
        <p:txBody>
          <a:bodyPr>
            <a:normAutofit fontScale="40000" lnSpcReduction="20000"/>
          </a:bodyPr>
          <a:lstStyle/>
          <a:p>
            <a:pPr fontAlgn="base"/>
            <a:r>
              <a:rPr lang="tr-TR" sz="7200" dirty="0" smtClean="0">
                <a:solidFill>
                  <a:schemeClr val="tx1"/>
                </a:solidFill>
              </a:rPr>
              <a:t>  </a:t>
            </a:r>
          </a:p>
          <a:p>
            <a:pPr fontAlgn="base"/>
            <a:r>
              <a:rPr lang="tr-TR" sz="7200" dirty="0" smtClean="0">
                <a:solidFill>
                  <a:schemeClr val="tx1"/>
                </a:solidFill>
              </a:rPr>
              <a:t> </a:t>
            </a:r>
            <a:r>
              <a:rPr lang="tr-TR" sz="7200" b="1" dirty="0" smtClean="0">
                <a:solidFill>
                  <a:schemeClr val="tx1"/>
                </a:solidFill>
              </a:rPr>
              <a:t>03.02.2025 – 28.02.2025</a:t>
            </a:r>
            <a:r>
              <a:rPr lang="tr-TR" sz="7200" dirty="0" smtClean="0">
                <a:solidFill>
                  <a:schemeClr val="tx1"/>
                </a:solidFill>
              </a:rPr>
              <a:t> -Başvuru Tarihi</a:t>
            </a:r>
          </a:p>
          <a:p>
            <a:pPr fontAlgn="base"/>
            <a:r>
              <a:rPr lang="tr-TR" sz="7200" b="1" dirty="0" smtClean="0">
                <a:solidFill>
                  <a:schemeClr val="tx1"/>
                </a:solidFill>
              </a:rPr>
              <a:t>10.Mart.2025</a:t>
            </a:r>
            <a:r>
              <a:rPr lang="tr-TR" sz="7200" dirty="0" smtClean="0">
                <a:solidFill>
                  <a:schemeClr val="tx1"/>
                </a:solidFill>
              </a:rPr>
              <a:t> - </a:t>
            </a:r>
            <a:r>
              <a:rPr lang="tr-TR" sz="7200" dirty="0" err="1" smtClean="0">
                <a:solidFill>
                  <a:schemeClr val="tx1"/>
                </a:solidFill>
              </a:rPr>
              <a:t>Döküman</a:t>
            </a:r>
            <a:r>
              <a:rPr lang="tr-TR" sz="7200" dirty="0" smtClean="0">
                <a:solidFill>
                  <a:schemeClr val="tx1"/>
                </a:solidFill>
              </a:rPr>
              <a:t> yayınlama </a:t>
            </a:r>
          </a:p>
          <a:p>
            <a:pPr fontAlgn="base"/>
            <a:r>
              <a:rPr lang="tr-TR" sz="7200" b="1" dirty="0" smtClean="0">
                <a:solidFill>
                  <a:schemeClr val="tx1"/>
                </a:solidFill>
              </a:rPr>
              <a:t>25.Mayıs.2025</a:t>
            </a:r>
            <a:r>
              <a:rPr lang="tr-TR" sz="7200" dirty="0" smtClean="0">
                <a:solidFill>
                  <a:schemeClr val="tx1"/>
                </a:solidFill>
              </a:rPr>
              <a:t> -Online Sınav</a:t>
            </a:r>
          </a:p>
          <a:p>
            <a:pPr fontAlgn="base"/>
            <a:r>
              <a:rPr lang="tr-TR" sz="7200" b="1" dirty="0" smtClean="0">
                <a:solidFill>
                  <a:schemeClr val="tx1"/>
                </a:solidFill>
              </a:rPr>
              <a:t>09.Haziran.2025</a:t>
            </a:r>
            <a:r>
              <a:rPr lang="tr-TR" sz="7200" dirty="0" smtClean="0">
                <a:solidFill>
                  <a:schemeClr val="tx1"/>
                </a:solidFill>
              </a:rPr>
              <a:t> -Sınav Sonuçları</a:t>
            </a:r>
          </a:p>
          <a:p>
            <a:pPr fontAlgn="base"/>
            <a:r>
              <a:rPr lang="tr-TR" sz="7200" b="1" dirty="0" smtClean="0">
                <a:solidFill>
                  <a:schemeClr val="tx1"/>
                </a:solidFill>
              </a:rPr>
              <a:t>07.Temmuz.2025</a:t>
            </a:r>
            <a:r>
              <a:rPr lang="tr-TR" sz="7200" dirty="0" smtClean="0">
                <a:solidFill>
                  <a:schemeClr val="tx1"/>
                </a:solidFill>
              </a:rPr>
              <a:t> - Belgelerin Teslimi</a:t>
            </a:r>
          </a:p>
          <a:p>
            <a:pPr fontAlgn="base"/>
            <a:endParaRPr lang="tr-TR" sz="7200" dirty="0" smtClean="0">
              <a:solidFill>
                <a:schemeClr val="tx1"/>
              </a:solidFill>
            </a:endParaRPr>
          </a:p>
          <a:p>
            <a:pPr fontAlgn="base"/>
            <a:endParaRPr lang="tr-TR" sz="6200" dirty="0" smtClean="0">
              <a:solidFill>
                <a:schemeClr val="tx1"/>
              </a:solidFill>
            </a:endParaRPr>
          </a:p>
          <a:p>
            <a:pPr fontAlgn="base"/>
            <a:r>
              <a:rPr lang="tr-TR" sz="6200" dirty="0" smtClean="0">
                <a:solidFill>
                  <a:schemeClr val="tx1"/>
                </a:solidFill>
              </a:rPr>
              <a:t>Kayıt bedeli </a:t>
            </a:r>
            <a:r>
              <a:rPr lang="tr-TR" sz="6200" b="1" dirty="0" smtClean="0">
                <a:solidFill>
                  <a:schemeClr val="tx1"/>
                </a:solidFill>
              </a:rPr>
              <a:t>750</a:t>
            </a:r>
            <a:r>
              <a:rPr lang="tr-TR" sz="6200" dirty="0" smtClean="0">
                <a:solidFill>
                  <a:schemeClr val="tx1"/>
                </a:solidFill>
              </a:rPr>
              <a:t> TL’dir.</a:t>
            </a:r>
          </a:p>
          <a:p>
            <a:pPr fontAlgn="base"/>
            <a:r>
              <a:rPr lang="tr-TR" sz="6200" dirty="0" smtClean="0">
                <a:solidFill>
                  <a:schemeClr val="tx1"/>
                </a:solidFill>
              </a:rPr>
              <a:t>Daha önceki dönemlerde başarısız olup programa yeniden katılacak adaylar için kayıt yenileme bedeli </a:t>
            </a:r>
            <a:r>
              <a:rPr lang="tr-TR" sz="6200" b="1" dirty="0" smtClean="0">
                <a:solidFill>
                  <a:schemeClr val="tx1"/>
                </a:solidFill>
              </a:rPr>
              <a:t>500</a:t>
            </a:r>
            <a:r>
              <a:rPr lang="tr-TR" sz="6200" dirty="0" smtClean="0">
                <a:solidFill>
                  <a:schemeClr val="tx1"/>
                </a:solidFill>
              </a:rPr>
              <a:t> TL'dir</a:t>
            </a:r>
            <a:r>
              <a:rPr lang="tr-TR" sz="2800" dirty="0" smtClean="0">
                <a:solidFill>
                  <a:schemeClr val="tx1"/>
                </a:solidFill>
              </a:rPr>
              <a:t>.</a:t>
            </a:r>
          </a:p>
          <a:p>
            <a:endParaRPr lang="tr-TR" dirty="0">
              <a:solidFill>
                <a:schemeClr val="tx1"/>
              </a:solidFill>
            </a:endParaRPr>
          </a:p>
        </p:txBody>
      </p:sp>
    </p:spTree>
    <p:extLst>
      <p:ext uri="{BB962C8B-B14F-4D97-AF65-F5344CB8AC3E}">
        <p14:creationId xmlns:p14="http://schemas.microsoft.com/office/powerpoint/2010/main" val="2173790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285729"/>
            <a:ext cx="9144000" cy="1285883"/>
          </a:xfrm>
          <a:extLst/>
        </p:spPr>
        <p:txBody>
          <a:bodyPr/>
          <a:lstStyle/>
          <a:p>
            <a:pPr algn="ctr">
              <a:defRPr/>
            </a:pPr>
            <a:r>
              <a:rPr lang="tr-TR" sz="2800" dirty="0" smtClean="0">
                <a:solidFill>
                  <a:srgbClr val="FF0000"/>
                </a:solidFill>
                <a:effectLst/>
              </a:rPr>
              <a:t>İŞVEREN VE İŞVEREN VEKİLİ TAAHHÜTNAMESİ SİSTEM KILAVUZU</a:t>
            </a:r>
            <a:endParaRPr lang="tr-TR" sz="2800" dirty="0">
              <a:solidFill>
                <a:srgbClr val="FF0000"/>
              </a:solidFill>
              <a:effectLst/>
            </a:endParaRPr>
          </a:p>
        </p:txBody>
      </p:sp>
      <p:sp>
        <p:nvSpPr>
          <p:cNvPr id="3" name="Metin Yer Tutucusu 2"/>
          <p:cNvSpPr>
            <a:spLocks noGrp="1"/>
          </p:cNvSpPr>
          <p:nvPr>
            <p:ph type="body" idx="1"/>
          </p:nvPr>
        </p:nvSpPr>
        <p:spPr>
          <a:xfrm>
            <a:off x="611188" y="1785926"/>
            <a:ext cx="8001000" cy="4071966"/>
          </a:xfrm>
        </p:spPr>
        <p:txBody>
          <a:bodyPr>
            <a:noAutofit/>
          </a:bodyPr>
          <a:lstStyle/>
          <a:p>
            <a:pPr>
              <a:defRPr/>
            </a:pPr>
            <a:r>
              <a:rPr lang="tr-TR" sz="1600" dirty="0" smtClean="0">
                <a:solidFill>
                  <a:schemeClr val="bg1"/>
                </a:solidFill>
              </a:rPr>
              <a:t>“</a:t>
            </a:r>
            <a:r>
              <a:rPr lang="tr-TR" sz="1800" dirty="0" smtClean="0">
                <a:solidFill>
                  <a:schemeClr val="bg1"/>
                </a:solidFill>
              </a:rPr>
              <a:t>İşyerlerinde İşveren veya İşveren Vekili Tarafından Yürütülecek İş Sağlığı ve Güvenliği Hizmetlerine İlişkin Yönetmelik” kapsamında elliden az çalışanı bulunan ve az tehlikeli sınıfta yaralan işyerlerinin işveren/işveren vekilleri aşağıda  gösterilen başvuru adımlarını izleyerek iş sağlığı ve güvenliği mevzuatında iş güvenliği uzmanı veya işyeri hekimine verilen görevleri, işe giriş ve periyodik muayeneler ve tetkikler hariç olmak üzere yürütebilmek için İSG-KATİP sisteminde taahhütte bulunmaları gerekmektedir.</a:t>
            </a:r>
          </a:p>
          <a:p>
            <a:pPr algn="ctr">
              <a:defRPr/>
            </a:pPr>
            <a:endParaRPr lang="tr-TR" sz="1800" dirty="0" smtClean="0">
              <a:solidFill>
                <a:schemeClr val="bg1"/>
              </a:solidFill>
            </a:endParaRPr>
          </a:p>
          <a:p>
            <a:pPr algn="ctr">
              <a:defRPr/>
            </a:pPr>
            <a:r>
              <a:rPr lang="tr-TR" sz="1800" dirty="0" smtClean="0">
                <a:solidFill>
                  <a:schemeClr val="bg1"/>
                </a:solidFill>
              </a:rPr>
              <a:t>1- https://isgkatip.csgb.gov.tr/ adresine “E-Devlet Giriş” butonu ile giriş sağlanır. (İSG-KATİP</a:t>
            </a:r>
          </a:p>
          <a:p>
            <a:pPr algn="ctr">
              <a:defRPr/>
            </a:pPr>
            <a:r>
              <a:rPr lang="tr-TR" sz="1800" dirty="0" smtClean="0">
                <a:solidFill>
                  <a:schemeClr val="bg1"/>
                </a:solidFill>
              </a:rPr>
              <a:t>uygulamasına giriş için e-devlet iki aşamalı doğrulama özelliğinin aktif edilmiş olması</a:t>
            </a:r>
          </a:p>
          <a:p>
            <a:pPr algn="ctr">
              <a:defRPr/>
            </a:pPr>
            <a:r>
              <a:rPr lang="tr-TR" sz="1800" dirty="0" smtClean="0">
                <a:solidFill>
                  <a:schemeClr val="bg1"/>
                </a:solidFill>
              </a:rPr>
              <a:t>zorunludur. </a:t>
            </a:r>
            <a:endParaRPr lang="tr-TR" sz="1800" dirty="0">
              <a:solidFill>
                <a:schemeClr val="bg1"/>
              </a:solidFill>
            </a:endParaRPr>
          </a:p>
        </p:txBody>
      </p:sp>
      <p:pic>
        <p:nvPicPr>
          <p:cNvPr id="8" name="2 Resim" descr="C:\Users\Administrator\Desktop\Zeki Bey\alt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83968" y="2060848"/>
            <a:ext cx="720080" cy="8352927"/>
          </a:xfrm>
          <a:prstGeom prst="rect">
            <a:avLst/>
          </a:prstGeom>
          <a:noFill/>
          <a:ln>
            <a:noFill/>
          </a:ln>
        </p:spPr>
      </p:pic>
    </p:spTree>
    <p:extLst>
      <p:ext uri="{BB962C8B-B14F-4D97-AF65-F5344CB8AC3E}">
        <p14:creationId xmlns:p14="http://schemas.microsoft.com/office/powerpoint/2010/main" val="1985270757"/>
      </p:ext>
    </p:extLst>
  </p:cSld>
  <p:clrMapOvr>
    <a:masterClrMapping/>
  </p:clrMapOvr>
  <p:transition spd="slow">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2E7B80CD-9896-46BA-89AF-F5C6337019B8}" type="slidenum">
              <a:rPr lang="tr-TR" smtClean="0"/>
              <a:pPr>
                <a:defRPr/>
              </a:pPr>
              <a:t>15</a:t>
            </a:fld>
            <a:endParaRPr lang="tr-TR"/>
          </a:p>
        </p:txBody>
      </p:sp>
      <p:pic>
        <p:nvPicPr>
          <p:cNvPr id="5" name="4 Resim" descr="DASFAS.png"/>
          <p:cNvPicPr>
            <a:picLocks noChangeAspect="1"/>
          </p:cNvPicPr>
          <p:nvPr/>
        </p:nvPicPr>
        <p:blipFill>
          <a:blip r:embed="rId2"/>
          <a:stretch>
            <a:fillRect/>
          </a:stretch>
        </p:blipFill>
        <p:spPr>
          <a:xfrm>
            <a:off x="-65296" y="0"/>
            <a:ext cx="9574421"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1000132"/>
          </a:xfrm>
        </p:spPr>
        <p:txBody>
          <a:bodyPr>
            <a:noAutofit/>
          </a:bodyPr>
          <a:lstStyle/>
          <a:p>
            <a:r>
              <a:rPr lang="tr-TR" sz="1800" dirty="0" smtClean="0"/>
              <a:t>2 - Taahhütname için gerekli olan yetkinlik bilginize KİŞİ KARTI BİLGİLERİ &gt; YETKİNLİK</a:t>
            </a:r>
            <a:br>
              <a:rPr lang="tr-TR" sz="1800" dirty="0" smtClean="0"/>
            </a:br>
            <a:r>
              <a:rPr lang="tr-TR" sz="1800" dirty="0" smtClean="0"/>
              <a:t>BİLGİLERİ; İşveren veya işveren vekili olduğunuz işyerinin bilgilerine ise SGK YETKİ</a:t>
            </a:r>
            <a:br>
              <a:rPr lang="tr-TR" sz="1800" dirty="0" smtClean="0"/>
            </a:br>
            <a:r>
              <a:rPr lang="tr-TR" sz="1800" dirty="0" smtClean="0"/>
              <a:t>BİLGİLERİ menülerinden ulaşabilirsiniz.</a:t>
            </a:r>
            <a:endParaRPr lang="tr-TR" sz="1800" dirty="0"/>
          </a:p>
        </p:txBody>
      </p:sp>
      <p:pic>
        <p:nvPicPr>
          <p:cNvPr id="5" name="4 İçerik Yer Tutucusu" descr="FASFGSA.png"/>
          <p:cNvPicPr>
            <a:picLocks noGrp="1" noChangeAspect="1"/>
          </p:cNvPicPr>
          <p:nvPr>
            <p:ph idx="1"/>
          </p:nvPr>
        </p:nvPicPr>
        <p:blipFill>
          <a:blip r:embed="rId2"/>
          <a:stretch>
            <a:fillRect/>
          </a:stretch>
        </p:blipFill>
        <p:spPr>
          <a:xfrm>
            <a:off x="142844" y="1428736"/>
            <a:ext cx="8858312" cy="5286412"/>
          </a:xfrm>
        </p:spPr>
      </p:pic>
      <p:sp>
        <p:nvSpPr>
          <p:cNvPr id="4" name="3 Slayt Numarası Yer Tutucusu"/>
          <p:cNvSpPr>
            <a:spLocks noGrp="1"/>
          </p:cNvSpPr>
          <p:nvPr>
            <p:ph type="sldNum" sz="quarter" idx="12"/>
          </p:nvPr>
        </p:nvSpPr>
        <p:spPr/>
        <p:txBody>
          <a:bodyPr/>
          <a:lstStyle/>
          <a:p>
            <a:pPr>
              <a:defRPr/>
            </a:pPr>
            <a:fld id="{E40E1B4B-4667-4EAF-8E17-E84AA3250D59}" type="slidenum">
              <a:rPr lang="tr-TR" smtClean="0"/>
              <a:pPr>
                <a:defRPr/>
              </a:pPr>
              <a:t>16</a:t>
            </a:fld>
            <a:endParaRPr lang="tr-TR"/>
          </a:p>
        </p:txBody>
      </p:sp>
      <p:sp>
        <p:nvSpPr>
          <p:cNvPr id="11" name="10 Aşağı Ok"/>
          <p:cNvSpPr/>
          <p:nvPr/>
        </p:nvSpPr>
        <p:spPr>
          <a:xfrm rot="16200000">
            <a:off x="4215181" y="4285886"/>
            <a:ext cx="285752" cy="857995"/>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rot="16200000">
            <a:off x="4215180" y="4714514"/>
            <a:ext cx="285752" cy="857995"/>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7740352" y="1357298"/>
            <a:ext cx="1224136" cy="369332"/>
          </a:xfrm>
          <a:prstGeom prst="rect">
            <a:avLst/>
          </a:prstGeom>
          <a:solidFill>
            <a:schemeClr val="bg1">
              <a:lumMod val="85000"/>
            </a:schemeClr>
          </a:solidFill>
        </p:spPr>
        <p:txBody>
          <a:bodyPr wrap="square" rtlCol="0">
            <a:spAutoFit/>
          </a:bodyPr>
          <a:lstStyle/>
          <a:p>
            <a:endParaRPr lang="tr-TR" dirty="0"/>
          </a:p>
        </p:txBody>
      </p:sp>
    </p:spTree>
  </p:cSld>
  <p:clrMapOvr>
    <a:masterClrMapping/>
  </p:clrMapOvr>
  <p:transition spd="slow">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42852"/>
            <a:ext cx="8229600" cy="846980"/>
          </a:xfrm>
        </p:spPr>
        <p:txBody>
          <a:bodyPr>
            <a:noAutofit/>
          </a:bodyPr>
          <a:lstStyle/>
          <a:p>
            <a:r>
              <a:rPr lang="tr-TR" sz="1800" dirty="0" smtClean="0"/>
              <a:t>3- Açılan ekranda sol tarafta yer alan menülerden SÜREÇ YÖNETİMİ &gt; İŞVEREN VE</a:t>
            </a:r>
            <a:br>
              <a:rPr lang="tr-TR" sz="1800" dirty="0" smtClean="0"/>
            </a:br>
            <a:r>
              <a:rPr lang="tr-TR" sz="1800" dirty="0" smtClean="0"/>
              <a:t>İŞVEREN VEKİLİ TAAHHÜTNAMELERİ menüsünde “+ YENİ” sekmesine tıklanır.</a:t>
            </a:r>
            <a:endParaRPr lang="tr-TR" sz="1800" dirty="0"/>
          </a:p>
        </p:txBody>
      </p:sp>
      <p:pic>
        <p:nvPicPr>
          <p:cNvPr id="5" name="4 İçerik Yer Tutucusu" descr="FASEA.png"/>
          <p:cNvPicPr>
            <a:picLocks noGrp="1" noChangeAspect="1"/>
          </p:cNvPicPr>
          <p:nvPr>
            <p:ph idx="1"/>
          </p:nvPr>
        </p:nvPicPr>
        <p:blipFill>
          <a:blip r:embed="rId2"/>
          <a:stretch>
            <a:fillRect/>
          </a:stretch>
        </p:blipFill>
        <p:spPr>
          <a:xfrm>
            <a:off x="142844" y="1071546"/>
            <a:ext cx="8858312" cy="5357850"/>
          </a:xfrm>
        </p:spPr>
      </p:pic>
      <p:sp>
        <p:nvSpPr>
          <p:cNvPr id="4" name="3 Slayt Numarası Yer Tutucusu"/>
          <p:cNvSpPr>
            <a:spLocks noGrp="1"/>
          </p:cNvSpPr>
          <p:nvPr>
            <p:ph type="sldNum" sz="quarter" idx="12"/>
          </p:nvPr>
        </p:nvSpPr>
        <p:spPr/>
        <p:txBody>
          <a:bodyPr/>
          <a:lstStyle/>
          <a:p>
            <a:pPr>
              <a:defRPr/>
            </a:pPr>
            <a:fld id="{E40E1B4B-4667-4EAF-8E17-E84AA3250D59}" type="slidenum">
              <a:rPr lang="tr-TR" smtClean="0"/>
              <a:pPr>
                <a:defRPr/>
              </a:pPr>
              <a:t>17</a:t>
            </a:fld>
            <a:endParaRPr lang="tr-TR"/>
          </a:p>
        </p:txBody>
      </p:sp>
    </p:spTree>
  </p:cSld>
  <p:clrMapOvr>
    <a:masterClrMapping/>
  </p:clrMapOvr>
  <p:transition spd="slow">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1489922"/>
          </a:xfrm>
        </p:spPr>
        <p:txBody>
          <a:bodyPr>
            <a:noAutofit/>
          </a:bodyPr>
          <a:lstStyle/>
          <a:p>
            <a:r>
              <a:rPr lang="tr-TR" sz="1800" dirty="0" smtClean="0"/>
              <a:t>4- Açılan ekranda yer alan “İŞVEREN VEYA İŞVEREN VEKİLİ İSG TAAHHÜTNAMESİ”</a:t>
            </a:r>
            <a:br>
              <a:rPr lang="tr-TR" sz="1800" dirty="0" smtClean="0"/>
            </a:br>
            <a:r>
              <a:rPr lang="tr-TR" sz="1800" dirty="0" smtClean="0"/>
              <a:t>seçilerek “BAŞLAT” butonuna tıklanır.</a:t>
            </a:r>
            <a:br>
              <a:rPr lang="tr-TR" sz="1800" dirty="0" smtClean="0"/>
            </a:br>
            <a:r>
              <a:rPr lang="tr-TR" sz="1800" dirty="0" smtClean="0"/>
              <a:t>5- İlk başvuru adımı olan Bilgilendirme Sayfasında yer alan “OKUDUM VE</a:t>
            </a:r>
            <a:br>
              <a:rPr lang="tr-TR" sz="1800" dirty="0" smtClean="0"/>
            </a:br>
            <a:r>
              <a:rPr lang="tr-TR" sz="1800" dirty="0" smtClean="0"/>
              <a:t>ONAYLIYORUM.” kutucuğu işaretlenerek ekranın sağ alt tarafında yer alan “İLERİ”</a:t>
            </a:r>
            <a:br>
              <a:rPr lang="tr-TR" sz="1800" dirty="0" smtClean="0"/>
            </a:br>
            <a:r>
              <a:rPr lang="tr-TR" sz="1800" dirty="0" smtClean="0"/>
              <a:t>butonuna tıklanır.</a:t>
            </a:r>
            <a:endParaRPr lang="tr-TR" sz="1800" dirty="0"/>
          </a:p>
        </p:txBody>
      </p:sp>
      <p:pic>
        <p:nvPicPr>
          <p:cNvPr id="5" name="4 İçerik Yer Tutucusu" descr="EEEE.png"/>
          <p:cNvPicPr>
            <a:picLocks noGrp="1" noChangeAspect="1"/>
          </p:cNvPicPr>
          <p:nvPr>
            <p:ph idx="1"/>
          </p:nvPr>
        </p:nvPicPr>
        <p:blipFill>
          <a:blip r:embed="rId2"/>
          <a:stretch>
            <a:fillRect/>
          </a:stretch>
        </p:blipFill>
        <p:spPr>
          <a:xfrm>
            <a:off x="457200" y="1857364"/>
            <a:ext cx="8229600" cy="4572032"/>
          </a:xfrm>
        </p:spPr>
      </p:pic>
      <p:sp>
        <p:nvSpPr>
          <p:cNvPr id="4" name="3 Slayt Numarası Yer Tutucusu"/>
          <p:cNvSpPr>
            <a:spLocks noGrp="1"/>
          </p:cNvSpPr>
          <p:nvPr>
            <p:ph type="sldNum" sz="quarter" idx="12"/>
          </p:nvPr>
        </p:nvSpPr>
        <p:spPr/>
        <p:txBody>
          <a:bodyPr/>
          <a:lstStyle/>
          <a:p>
            <a:pPr>
              <a:defRPr/>
            </a:pPr>
            <a:fld id="{E40E1B4B-4667-4EAF-8E17-E84AA3250D59}" type="slidenum">
              <a:rPr lang="tr-TR" smtClean="0"/>
              <a:pPr>
                <a:defRPr/>
              </a:pPr>
              <a:t>18</a:t>
            </a:fld>
            <a:endParaRPr lang="tr-TR"/>
          </a:p>
        </p:txBody>
      </p:sp>
    </p:spTree>
  </p:cSld>
  <p:clrMapOvr>
    <a:masterClrMapping/>
  </p:clrMapOvr>
  <p:transition spd="slow">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928694"/>
          </a:xfrm>
        </p:spPr>
        <p:txBody>
          <a:bodyPr>
            <a:noAutofit/>
          </a:bodyPr>
          <a:lstStyle/>
          <a:p>
            <a:r>
              <a:rPr lang="tr-TR" sz="1800" dirty="0" smtClean="0"/>
              <a:t>6- Başvurunun bir sonraki adımında İŞVEREN veya İŞVEREN VEKİLİ olunan SGK SİCİL</a:t>
            </a:r>
            <a:br>
              <a:rPr lang="tr-TR" sz="1800" dirty="0" smtClean="0"/>
            </a:br>
            <a:r>
              <a:rPr lang="tr-TR" sz="1800" dirty="0" smtClean="0"/>
              <a:t>NUMARASI ekranda doğru şekilde doldurulup “BUL” butonuna tıklanarak işyeri listelenir</a:t>
            </a:r>
            <a:br>
              <a:rPr lang="tr-TR" sz="1800" dirty="0" smtClean="0"/>
            </a:br>
            <a:r>
              <a:rPr lang="tr-TR" sz="1800" dirty="0" smtClean="0"/>
              <a:t>ardından ekranın sağ alt tarafında yer alan “İLERİ” butonuna tıklanır.</a:t>
            </a:r>
            <a:endParaRPr lang="tr-TR" sz="1800" dirty="0"/>
          </a:p>
        </p:txBody>
      </p:sp>
      <p:pic>
        <p:nvPicPr>
          <p:cNvPr id="5" name="4 İçerik Yer Tutucusu" descr="ERSA.png"/>
          <p:cNvPicPr>
            <a:picLocks noGrp="1" noChangeAspect="1"/>
          </p:cNvPicPr>
          <p:nvPr>
            <p:ph idx="1"/>
          </p:nvPr>
        </p:nvPicPr>
        <p:blipFill>
          <a:blip r:embed="rId2"/>
          <a:stretch>
            <a:fillRect/>
          </a:stretch>
        </p:blipFill>
        <p:spPr>
          <a:xfrm>
            <a:off x="457200" y="1357298"/>
            <a:ext cx="8229600" cy="4714908"/>
          </a:xfrm>
        </p:spPr>
      </p:pic>
      <p:sp>
        <p:nvSpPr>
          <p:cNvPr id="4" name="3 Slayt Numarası Yer Tutucusu"/>
          <p:cNvSpPr>
            <a:spLocks noGrp="1"/>
          </p:cNvSpPr>
          <p:nvPr>
            <p:ph type="sldNum" sz="quarter" idx="12"/>
          </p:nvPr>
        </p:nvSpPr>
        <p:spPr/>
        <p:txBody>
          <a:bodyPr/>
          <a:lstStyle/>
          <a:p>
            <a:pPr>
              <a:defRPr/>
            </a:pPr>
            <a:fld id="{E40E1B4B-4667-4EAF-8E17-E84AA3250D59}" type="slidenum">
              <a:rPr lang="tr-TR" smtClean="0"/>
              <a:pPr>
                <a:defRPr/>
              </a:pPr>
              <a:t>19</a:t>
            </a:fld>
            <a:endParaRPr lang="tr-TR"/>
          </a:p>
        </p:txBody>
      </p:sp>
    </p:spTree>
  </p:cSld>
  <p:clrMapOvr>
    <a:masterClrMapping/>
  </p:clrMapOvr>
  <p:transition spd="slow">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Başlık 1"/>
          <p:cNvSpPr>
            <a:spLocks noGrp="1"/>
          </p:cNvSpPr>
          <p:nvPr>
            <p:ph type="title"/>
          </p:nvPr>
        </p:nvSpPr>
        <p:spPr>
          <a:xfrm>
            <a:off x="2695288" y="368660"/>
            <a:ext cx="6480720" cy="360040"/>
          </a:xfrm>
        </p:spPr>
        <p:txBody>
          <a:bodyPr>
            <a:noAutofit/>
          </a:bodyPr>
          <a:lstStyle/>
          <a:p>
            <a:r>
              <a:rPr lang="tr-TR" sz="2000" b="1" dirty="0" smtClean="0">
                <a:latin typeface="Calibri" pitchFamily="34" charset="0"/>
              </a:rPr>
              <a:t/>
            </a:r>
            <a:br>
              <a:rPr lang="tr-TR" sz="2000" b="1" dirty="0" smtClean="0">
                <a:latin typeface="Calibri" pitchFamily="34" charset="0"/>
              </a:rPr>
            </a:br>
            <a:r>
              <a:rPr lang="tr-TR" sz="2000" b="1" dirty="0" smtClean="0">
                <a:latin typeface="Calibri" pitchFamily="34" charset="0"/>
              </a:rPr>
              <a:t/>
            </a:r>
            <a:br>
              <a:rPr lang="tr-TR" sz="2000" b="1" dirty="0" smtClean="0">
                <a:latin typeface="Calibri" pitchFamily="34" charset="0"/>
              </a:rPr>
            </a:br>
            <a:endParaRPr lang="tr-TR" sz="2000" dirty="0">
              <a:latin typeface="Calibri" pitchFamily="34" charset="0"/>
              <a:cs typeface="Arial"/>
            </a:endParaRPr>
          </a:p>
        </p:txBody>
      </p:sp>
      <p:graphicFrame>
        <p:nvGraphicFramePr>
          <p:cNvPr id="8" name="Diyagram 7"/>
          <p:cNvGraphicFramePr/>
          <p:nvPr>
            <p:extLst>
              <p:ext uri="{D42A27DB-BD31-4B8C-83A1-F6EECF244321}">
                <p14:modId xmlns:p14="http://schemas.microsoft.com/office/powerpoint/2010/main" val="1090300508"/>
              </p:ext>
            </p:extLst>
          </p:nvPr>
        </p:nvGraphicFramePr>
        <p:xfrm>
          <a:off x="609600" y="1844823"/>
          <a:ext cx="8001000" cy="30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p:cNvPicPr>
            <a:picLocks noChangeAspect="1" noChangeArrowheads="1"/>
          </p:cNvPicPr>
          <p:nvPr/>
        </p:nvPicPr>
        <p:blipFill>
          <a:blip r:embed="rId7" cstate="print">
            <a:extLst/>
          </a:blip>
          <a:srcRect/>
          <a:stretch>
            <a:fillRect/>
          </a:stretch>
        </p:blipFill>
        <p:spPr bwMode="auto">
          <a:xfrm>
            <a:off x="35496" y="4648200"/>
            <a:ext cx="5799584" cy="187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İçerik Yer Tutucusu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2427" y="4648200"/>
            <a:ext cx="2652021" cy="1879600"/>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6 Dikdörtgen"/>
          <p:cNvSpPr>
            <a:spLocks noChangeArrowheads="1"/>
          </p:cNvSpPr>
          <p:nvPr/>
        </p:nvSpPr>
        <p:spPr bwMode="auto">
          <a:xfrm>
            <a:off x="7278437" y="4191000"/>
            <a:ext cx="1524000" cy="457200"/>
          </a:xfrm>
          <a:prstGeom prst="rect">
            <a:avLst/>
          </a:prstGeom>
          <a:no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2000" b="1" i="0" u="none" strike="noStrike" kern="1200" cap="none" spc="0" normalizeH="0" baseline="0" noProof="0" smtClean="0">
                <a:ln>
                  <a:noFill/>
                </a:ln>
                <a:solidFill>
                  <a:srgbClr val="000000"/>
                </a:solidFill>
                <a:effectLst/>
                <a:uLnTx/>
                <a:uFillTx/>
                <a:latin typeface="Arial" charset="0"/>
                <a:ea typeface="+mn-ea"/>
                <a:cs typeface="Arial" charset="0"/>
              </a:rPr>
              <a:t>30.06.2012</a:t>
            </a:r>
          </a:p>
        </p:txBody>
      </p:sp>
      <p:sp>
        <p:nvSpPr>
          <p:cNvPr id="12" name="Rectangle 2"/>
          <p:cNvSpPr txBox="1">
            <a:spLocks/>
          </p:cNvSpPr>
          <p:nvPr/>
        </p:nvSpPr>
        <p:spPr>
          <a:xfrm>
            <a:off x="552055" y="941690"/>
            <a:ext cx="8229600" cy="93610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2800" b="1" i="0" u="none" strike="noStrike" kern="1200" cap="none" spc="0" normalizeH="0" baseline="0" noProof="0" dirty="0" smtClean="0">
                <a:ln>
                  <a:noFill/>
                </a:ln>
                <a:solidFill>
                  <a:srgbClr val="730F71"/>
                </a:solidFill>
                <a:effectLst/>
                <a:uLnTx/>
                <a:uFillTx/>
                <a:latin typeface="Calibri Light" panose="020F0302020204030204"/>
                <a:ea typeface="+mj-ea"/>
                <a:cs typeface="+mj-cs"/>
              </a:rPr>
              <a:t>6331 sayılı İş Sağlığı ve Güvenliği Kanunu</a:t>
            </a:r>
            <a:br>
              <a:rPr kumimoji="0" lang="tr-TR" altLang="tr-TR" sz="2800" b="1" i="0" u="none" strike="noStrike" kern="1200" cap="none" spc="0" normalizeH="0" baseline="0" noProof="0" dirty="0" smtClean="0">
                <a:ln>
                  <a:noFill/>
                </a:ln>
                <a:solidFill>
                  <a:srgbClr val="730F71"/>
                </a:solidFill>
                <a:effectLst/>
                <a:uLnTx/>
                <a:uFillTx/>
                <a:latin typeface="Calibri Light" panose="020F0302020204030204"/>
                <a:ea typeface="+mj-ea"/>
                <a:cs typeface="+mj-cs"/>
              </a:rPr>
            </a:br>
            <a:r>
              <a:rPr kumimoji="0" lang="tr-TR" altLang="tr-TR" sz="2000" b="1" i="0" u="none" strike="noStrike" kern="1200" cap="none" spc="0" normalizeH="0" baseline="0" noProof="0" dirty="0" smtClean="0">
                <a:ln>
                  <a:noFill/>
                </a:ln>
                <a:solidFill>
                  <a:srgbClr val="0070C0"/>
                </a:solidFill>
                <a:effectLst/>
                <a:uLnTx/>
                <a:uFillTx/>
                <a:latin typeface="Calibri Light" panose="020F0302020204030204"/>
                <a:ea typeface="+mj-ea"/>
                <a:cs typeface="+mj-cs"/>
              </a:rPr>
              <a:t>                                          </a:t>
            </a:r>
          </a:p>
        </p:txBody>
      </p:sp>
    </p:spTree>
    <p:extLst>
      <p:ext uri="{BB962C8B-B14F-4D97-AF65-F5344CB8AC3E}">
        <p14:creationId xmlns:p14="http://schemas.microsoft.com/office/powerpoint/2010/main" val="2693494274"/>
      </p:ext>
    </p:extLst>
  </p:cSld>
  <p:clrMapOvr>
    <a:masterClrMapping/>
  </p:clrMapOvr>
  <p:transition spd="slow">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1143000"/>
          </a:xfrm>
        </p:spPr>
        <p:txBody>
          <a:bodyPr>
            <a:noAutofit/>
          </a:bodyPr>
          <a:lstStyle/>
          <a:p>
            <a:r>
              <a:rPr lang="tr-TR" sz="1800" dirty="0" smtClean="0"/>
              <a:t>7- Sürecin bir sonraki adımında İSG Taahhüt Onay Sayfasında yer alan “OKUDUM VE</a:t>
            </a:r>
            <a:br>
              <a:rPr lang="tr-TR" sz="1800" dirty="0" smtClean="0"/>
            </a:br>
            <a:r>
              <a:rPr lang="tr-TR" sz="1800" dirty="0" smtClean="0"/>
              <a:t>ONAYLIYORUM.” kutucuğu işaretlenerek ekranın sağ alt tarafında yer alan “İLERİ”</a:t>
            </a:r>
            <a:br>
              <a:rPr lang="tr-TR" sz="1800" dirty="0" smtClean="0"/>
            </a:br>
            <a:r>
              <a:rPr lang="tr-TR" sz="1800" dirty="0" smtClean="0"/>
              <a:t>butonuna tıklanır.</a:t>
            </a:r>
            <a:endParaRPr lang="tr-TR" sz="1800" dirty="0"/>
          </a:p>
        </p:txBody>
      </p:sp>
      <p:pic>
        <p:nvPicPr>
          <p:cNvPr id="5" name="4 İçerik Yer Tutucusu" descr="RASFAS.png"/>
          <p:cNvPicPr>
            <a:picLocks noGrp="1" noChangeAspect="1"/>
          </p:cNvPicPr>
          <p:nvPr>
            <p:ph idx="1"/>
          </p:nvPr>
        </p:nvPicPr>
        <p:blipFill>
          <a:blip r:embed="rId2"/>
          <a:stretch>
            <a:fillRect/>
          </a:stretch>
        </p:blipFill>
        <p:spPr>
          <a:xfrm>
            <a:off x="857224" y="1428736"/>
            <a:ext cx="7481454" cy="4286280"/>
          </a:xfrm>
        </p:spPr>
      </p:pic>
      <p:sp>
        <p:nvSpPr>
          <p:cNvPr id="4" name="3 Slayt Numarası Yer Tutucusu"/>
          <p:cNvSpPr>
            <a:spLocks noGrp="1"/>
          </p:cNvSpPr>
          <p:nvPr>
            <p:ph type="sldNum" sz="quarter" idx="12"/>
          </p:nvPr>
        </p:nvSpPr>
        <p:spPr/>
        <p:txBody>
          <a:bodyPr/>
          <a:lstStyle/>
          <a:p>
            <a:pPr>
              <a:defRPr/>
            </a:pPr>
            <a:fld id="{E40E1B4B-4667-4EAF-8E17-E84AA3250D59}" type="slidenum">
              <a:rPr lang="tr-TR" smtClean="0"/>
              <a:pPr>
                <a:defRPr/>
              </a:pPr>
              <a:t>20</a:t>
            </a:fld>
            <a:endParaRPr lang="tr-TR"/>
          </a:p>
        </p:txBody>
      </p:sp>
    </p:spTree>
  </p:cSld>
  <p:clrMapOvr>
    <a:masterClrMapping/>
  </p:clrMapOvr>
  <p:transition spd="slow">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1143000"/>
          </a:xfrm>
        </p:spPr>
        <p:txBody>
          <a:bodyPr>
            <a:noAutofit/>
          </a:bodyPr>
          <a:lstStyle/>
          <a:p>
            <a:r>
              <a:rPr lang="tr-TR" sz="2000" dirty="0" smtClean="0"/>
              <a:t>8- Sürecin başarı ile tamamlandığına ilişkin mesaj ekranda görüntülendiğinde başvuru</a:t>
            </a:r>
            <a:br>
              <a:rPr lang="tr-TR" sz="2000" dirty="0" smtClean="0"/>
            </a:br>
            <a:r>
              <a:rPr lang="tr-TR" sz="2000" dirty="0" smtClean="0"/>
              <a:t>tamamlanmış olur.</a:t>
            </a:r>
            <a:endParaRPr lang="tr-TR" sz="2000" dirty="0"/>
          </a:p>
        </p:txBody>
      </p:sp>
      <p:pic>
        <p:nvPicPr>
          <p:cNvPr id="5" name="4 İçerik Yer Tutucusu" descr="RTATA.png"/>
          <p:cNvPicPr>
            <a:picLocks noGrp="1" noChangeAspect="1"/>
          </p:cNvPicPr>
          <p:nvPr>
            <p:ph idx="1"/>
          </p:nvPr>
        </p:nvPicPr>
        <p:blipFill>
          <a:blip r:embed="rId2"/>
          <a:stretch>
            <a:fillRect/>
          </a:stretch>
        </p:blipFill>
        <p:spPr>
          <a:xfrm>
            <a:off x="457200" y="2285992"/>
            <a:ext cx="8229600" cy="2777507"/>
          </a:xfrm>
        </p:spPr>
      </p:pic>
      <p:sp>
        <p:nvSpPr>
          <p:cNvPr id="4" name="3 Slayt Numarası Yer Tutucusu"/>
          <p:cNvSpPr>
            <a:spLocks noGrp="1"/>
          </p:cNvSpPr>
          <p:nvPr>
            <p:ph type="sldNum" sz="quarter" idx="12"/>
          </p:nvPr>
        </p:nvSpPr>
        <p:spPr/>
        <p:txBody>
          <a:bodyPr/>
          <a:lstStyle/>
          <a:p>
            <a:pPr>
              <a:defRPr/>
            </a:pPr>
            <a:fld id="{E40E1B4B-4667-4EAF-8E17-E84AA3250D59}" type="slidenum">
              <a:rPr lang="tr-TR" smtClean="0"/>
              <a:pPr>
                <a:defRPr/>
              </a:pPr>
              <a:t>21</a:t>
            </a:fld>
            <a:endParaRPr lang="tr-TR"/>
          </a:p>
        </p:txBody>
      </p:sp>
    </p:spTree>
  </p:cSld>
  <p:clrMapOvr>
    <a:masterClrMapping/>
  </p:clrMapOvr>
  <p:transition spd="slow">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C:\Users\Administrator\Desktop\Zeki Bey\alt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11959" y="1988841"/>
            <a:ext cx="720080" cy="8352927"/>
          </a:xfrm>
          <a:prstGeom prst="rect">
            <a:avLst/>
          </a:prstGeom>
          <a:noFill/>
          <a:ln>
            <a:noFill/>
          </a:ln>
        </p:spPr>
      </p:pic>
      <p:sp>
        <p:nvSpPr>
          <p:cNvPr id="7" name="6 Metin kutusu"/>
          <p:cNvSpPr txBox="1"/>
          <p:nvPr/>
        </p:nvSpPr>
        <p:spPr>
          <a:xfrm>
            <a:off x="2014335" y="2964238"/>
            <a:ext cx="4896544" cy="261610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a:r>
              <a:rPr lang="tr-TR" sz="3200" b="1" dirty="0">
                <a:ln w="11430"/>
                <a:latin typeface="Times New Roman" panose="02020603050405020304" pitchFamily="18" charset="0"/>
                <a:cs typeface="Times New Roman" panose="02020603050405020304" pitchFamily="18" charset="0"/>
              </a:rPr>
              <a:t>ALİ DUMAN</a:t>
            </a:r>
          </a:p>
          <a:p>
            <a:pPr marL="342900" indent="-342900" algn="ctr"/>
            <a:endParaRPr lang="tr-TR" sz="1200" b="1" dirty="0">
              <a:ln w="11430"/>
              <a:latin typeface="Times New Roman" panose="02020603050405020304" pitchFamily="18" charset="0"/>
              <a:cs typeface="Times New Roman" panose="02020603050405020304" pitchFamily="18" charset="0"/>
            </a:endParaRPr>
          </a:p>
          <a:p>
            <a:pPr marL="342900" indent="-342900" algn="ctr"/>
            <a:r>
              <a:rPr lang="tr-TR" sz="2000" dirty="0">
                <a:ln w="11430"/>
                <a:latin typeface="Times New Roman" panose="02020603050405020304" pitchFamily="18" charset="0"/>
                <a:cs typeface="Times New Roman" panose="02020603050405020304" pitchFamily="18" charset="0"/>
              </a:rPr>
              <a:t>A Sınıfı İş Güvenliği Uzmanı</a:t>
            </a:r>
          </a:p>
          <a:p>
            <a:pPr marL="342900" indent="-342900" algn="ctr"/>
            <a:r>
              <a:rPr lang="tr-TR" sz="2000" dirty="0">
                <a:ln w="11430"/>
                <a:latin typeface="Times New Roman" panose="02020603050405020304" pitchFamily="18" charset="0"/>
                <a:cs typeface="Times New Roman" panose="02020603050405020304" pitchFamily="18" charset="0"/>
              </a:rPr>
              <a:t>Asbest Söküm Uzmanı</a:t>
            </a:r>
          </a:p>
          <a:p>
            <a:pPr marL="342900" indent="-342900" algn="ctr"/>
            <a:r>
              <a:rPr lang="tr-TR" sz="2000" dirty="0">
                <a:ln w="11430"/>
                <a:latin typeface="Times New Roman" panose="02020603050405020304" pitchFamily="18" charset="0"/>
                <a:cs typeface="Times New Roman" panose="02020603050405020304" pitchFamily="18" charset="0"/>
              </a:rPr>
              <a:t>Yangın Eğitmeni</a:t>
            </a:r>
          </a:p>
          <a:p>
            <a:pPr marL="342900" indent="-342900" algn="ctr"/>
            <a:r>
              <a:rPr lang="tr-TR" sz="2000" dirty="0">
                <a:ln w="11430"/>
                <a:latin typeface="Times New Roman" panose="02020603050405020304" pitchFamily="18" charset="0"/>
                <a:cs typeface="Times New Roman" panose="02020603050405020304" pitchFamily="18" charset="0"/>
              </a:rPr>
              <a:t>Yüksekte Çalışma Eğitmeni</a:t>
            </a:r>
          </a:p>
          <a:p>
            <a:pPr marL="342900" indent="-342900" algn="ctr"/>
            <a:r>
              <a:rPr lang="tr-TR" sz="2000" dirty="0">
                <a:ln w="11430"/>
                <a:latin typeface="Times New Roman" panose="02020603050405020304" pitchFamily="18" charset="0"/>
                <a:cs typeface="Times New Roman" panose="02020603050405020304" pitchFamily="18" charset="0"/>
              </a:rPr>
              <a:t>Kapalı Alanda Çalışma Eğitmeni</a:t>
            </a:r>
          </a:p>
          <a:p>
            <a:pPr marL="342900" indent="-342900" algn="ctr"/>
            <a:r>
              <a:rPr lang="tr-TR" sz="2000" dirty="0">
                <a:ln w="11430"/>
                <a:latin typeface="Times New Roman" panose="02020603050405020304" pitchFamily="18" charset="0"/>
                <a:cs typeface="Times New Roman" panose="02020603050405020304" pitchFamily="18" charset="0"/>
              </a:rPr>
              <a:t>Patlamadan Korunma </a:t>
            </a:r>
            <a:r>
              <a:rPr lang="tr-TR" sz="2000" dirty="0" smtClean="0">
                <a:ln w="11430"/>
                <a:latin typeface="Times New Roman" panose="02020603050405020304" pitchFamily="18" charset="0"/>
                <a:cs typeface="Times New Roman" panose="02020603050405020304" pitchFamily="18" charset="0"/>
              </a:rPr>
              <a:t>Uzmanı</a:t>
            </a:r>
            <a:endParaRPr lang="tr-TR" sz="2000" dirty="0">
              <a:ln w="11430"/>
              <a:latin typeface="Times New Roman" panose="02020603050405020304" pitchFamily="18" charset="0"/>
              <a:cs typeface="Times New Roman" panose="02020603050405020304" pitchFamily="18" charset="0"/>
            </a:endParaRPr>
          </a:p>
        </p:txBody>
      </p:sp>
      <p:sp>
        <p:nvSpPr>
          <p:cNvPr id="2" name="Dikdörtgen 1"/>
          <p:cNvSpPr/>
          <p:nvPr/>
        </p:nvSpPr>
        <p:spPr>
          <a:xfrm>
            <a:off x="1619672" y="1988840"/>
            <a:ext cx="6098144" cy="769441"/>
          </a:xfrm>
          <a:prstGeom prst="rect">
            <a:avLst/>
          </a:prstGeom>
        </p:spPr>
        <p:txBody>
          <a:bodyPr wrap="none">
            <a:spAutoFit/>
          </a:bodyPr>
          <a:lstStyle/>
          <a:p>
            <a:pPr algn="ctr"/>
            <a:r>
              <a:rPr lang="tr-TR" sz="4400" b="1" i="1" dirty="0" smtClean="0">
                <a:solidFill>
                  <a:srgbClr val="0070C0"/>
                </a:solidFill>
                <a:latin typeface="Times New Roman" panose="02020603050405020304" pitchFamily="18" charset="0"/>
                <a:cs typeface="Times New Roman" panose="02020603050405020304" pitchFamily="18" charset="0"/>
              </a:rPr>
              <a:t>TEŞEKKÜR EDERİM…</a:t>
            </a:r>
            <a:endParaRPr lang="tr-TR" sz="4400" b="1" i="1" dirty="0">
              <a:solidFill>
                <a:srgbClr val="0070C0"/>
              </a:solidFill>
              <a:latin typeface="Times New Roman" panose="02020603050405020304" pitchFamily="18" charset="0"/>
              <a:cs typeface="Times New Roman" panose="02020603050405020304" pitchFamily="18" charset="0"/>
            </a:endParaRPr>
          </a:p>
        </p:txBody>
      </p:sp>
      <p:pic>
        <p:nvPicPr>
          <p:cNvPr id="8" name="10 Resim" descr="Altso-logo.png"/>
          <p:cNvPicPr>
            <a:picLocks noChangeAspect="1"/>
          </p:cNvPicPr>
          <p:nvPr/>
        </p:nvPicPr>
        <p:blipFill>
          <a:blip r:embed="rId4" cstate="print"/>
          <a:stretch>
            <a:fillRect/>
          </a:stretch>
        </p:blipFill>
        <p:spPr>
          <a:xfrm>
            <a:off x="3605367" y="234069"/>
            <a:ext cx="1714480" cy="1514147"/>
          </a:xfrm>
          <a:prstGeom prst="rect">
            <a:avLst/>
          </a:prstGeom>
        </p:spPr>
      </p:pic>
    </p:spTree>
    <p:extLst>
      <p:ext uri="{BB962C8B-B14F-4D97-AF65-F5344CB8AC3E}">
        <p14:creationId xmlns:p14="http://schemas.microsoft.com/office/powerpoint/2010/main" val="24001352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p:cNvPicPr>
          <p:nvPr>
            <p:ph idx="1"/>
          </p:nvPr>
        </p:nvPicPr>
        <p:blipFill rotWithShape="1">
          <a:blip r:embed="rId2"/>
          <a:srcRect l="16176" t="20766" r="28532" b="7404"/>
          <a:stretch/>
        </p:blipFill>
        <p:spPr bwMode="auto">
          <a:xfrm>
            <a:off x="899592" y="970708"/>
            <a:ext cx="7200800" cy="4896544"/>
          </a:xfrm>
          <a:prstGeom prst="rect">
            <a:avLst/>
          </a:prstGeom>
          <a:ln>
            <a:noFill/>
          </a:ln>
          <a:extLst>
            <a:ext uri="{53640926-AAD7-44D8-BBD7-CCE9431645EC}">
              <a14:shadowObscured xmlns:a14="http://schemas.microsoft.com/office/drawing/2010/main"/>
            </a:ext>
          </a:extLst>
        </p:spPr>
      </p:pic>
      <p:pic>
        <p:nvPicPr>
          <p:cNvPr id="8" name="2 Resim" descr="C:\Users\Administrator\Desktop\Zeki Bey\alt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83968" y="2060848"/>
            <a:ext cx="720080" cy="8352927"/>
          </a:xfrm>
          <a:prstGeom prst="rect">
            <a:avLst/>
          </a:prstGeom>
          <a:noFill/>
          <a:ln>
            <a:noFill/>
          </a:ln>
        </p:spPr>
      </p:pic>
      <p:sp>
        <p:nvSpPr>
          <p:cNvPr id="2" name="Slayt Numarası Yer Tutucusu 1"/>
          <p:cNvSpPr>
            <a:spLocks noGrp="1"/>
          </p:cNvSpPr>
          <p:nvPr>
            <p:ph type="sldNum" sz="quarter" idx="12"/>
          </p:nvPr>
        </p:nvSpPr>
        <p:spPr/>
        <p:txBody>
          <a:bodyPr/>
          <a:lstStyle/>
          <a:p>
            <a:pPr>
              <a:defRPr/>
            </a:pPr>
            <a:fld id="{CAA4F6EE-6802-49F3-9ABF-44C0D1BC32AC}" type="slidenum">
              <a:rPr lang="tr-TR" smtClean="0"/>
              <a:pPr>
                <a:defRPr/>
              </a:pPr>
              <a:t>3</a:t>
            </a:fld>
            <a:endParaRPr lang="tr-TR"/>
          </a:p>
        </p:txBody>
      </p:sp>
    </p:spTree>
    <p:extLst>
      <p:ext uri="{BB962C8B-B14F-4D97-AF65-F5344CB8AC3E}">
        <p14:creationId xmlns:p14="http://schemas.microsoft.com/office/powerpoint/2010/main" val="996530413"/>
      </p:ext>
    </p:extLst>
  </p:cSld>
  <p:clrMapOvr>
    <a:masterClrMapping/>
  </p:clrMapOvr>
  <p:transition spd="slow">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57166"/>
            <a:ext cx="7886700" cy="852473"/>
          </a:xfrm>
        </p:spPr>
        <p:txBody>
          <a:bodyPr>
            <a:normAutofit fontScale="90000"/>
          </a:bodyPr>
          <a:lstStyle/>
          <a:p>
            <a:r>
              <a:rPr lang="tr-TR" altLang="tr-TR" sz="2800" b="1" dirty="0" smtClean="0">
                <a:solidFill>
                  <a:srgbClr val="FF0000"/>
                </a:solidFill>
                <a:latin typeface="Arial" panose="020B0604020202020204" pitchFamily="34" charset="0"/>
                <a:cs typeface="Arial" panose="020B0604020202020204" pitchFamily="34" charset="0"/>
              </a:rPr>
              <a:t>İŞ SAĞLĞI VE GÜVENLİĞİ KANUNUNUN UYGULAMA KAPSAMI NELERDİR </a:t>
            </a:r>
          </a:p>
        </p:txBody>
      </p:sp>
      <p:sp>
        <p:nvSpPr>
          <p:cNvPr id="3" name="2 Metin Yer Tutucusu"/>
          <p:cNvSpPr>
            <a:spLocks noGrp="1"/>
          </p:cNvSpPr>
          <p:nvPr>
            <p:ph type="body" idx="1"/>
          </p:nvPr>
        </p:nvSpPr>
        <p:spPr>
          <a:xfrm>
            <a:off x="571472" y="1357298"/>
            <a:ext cx="7886700" cy="4714908"/>
          </a:xfrm>
        </p:spPr>
        <p:txBody>
          <a:bodyPr>
            <a:noAutofit/>
          </a:bodyPr>
          <a:lstStyle/>
          <a:p>
            <a:r>
              <a:rPr lang="tr-TR" sz="2000" dirty="0" smtClean="0">
                <a:solidFill>
                  <a:schemeClr val="tx1"/>
                </a:solidFill>
                <a:latin typeface="Arial" charset="0"/>
                <a:cs typeface="Arial" charset="0"/>
              </a:rPr>
              <a:t>6331 sayılı Kanun, kamu ve özel sektöre ait bütün işlere ve işyerlerine uygulanmakla birlikte bu işyerlerinin işverenleri ile işveren vekilleri, çırak ve stajyerler de dâhil olmak üzere tüm çalışanları kapsar.</a:t>
            </a:r>
            <a:br>
              <a:rPr lang="tr-TR" sz="2000" dirty="0" smtClean="0">
                <a:solidFill>
                  <a:schemeClr val="tx1"/>
                </a:solidFill>
                <a:latin typeface="Arial" charset="0"/>
                <a:cs typeface="Arial" charset="0"/>
              </a:rPr>
            </a:br>
            <a:r>
              <a:rPr lang="tr-TR" sz="2000" dirty="0" smtClean="0">
                <a:solidFill>
                  <a:schemeClr val="tx1"/>
                </a:solidFill>
                <a:latin typeface="Arial" charset="0"/>
                <a:cs typeface="Arial" charset="0"/>
              </a:rPr>
              <a:t>Fabrika, bakım merkezi, dikimevi ve benzeri işyerlerindekiler hariç Türk Silahlı Kuvvetleri, genel kolluk kuvvetleri ve Milli İstihbarat Teşkilatı Müsteşarlığının faaliyetleri, afet ve acil durum birimlerinin müdahale faaliyetleri, ev hizmetleri, çalışan istihdam etmeksizin kendi nam ve hesabına mal ve hizmet üretimi yapanlar ve hükümlü ve tutuklulara yönelik infaz hizmetleri sırasında, iyileştirme kapsamında yapılan iş yurdu, eğitim, güvenlik ve meslek edindirme faaliyetlerinde çalışanlar anılan düzenleme kapsamında değildir.</a:t>
            </a:r>
            <a:endParaRPr lang="tr-TR" sz="2000" dirty="0">
              <a:solidFill>
                <a:schemeClr val="tx1"/>
              </a:solidFill>
              <a:latin typeface="Arial" charset="0"/>
              <a:cs typeface="Arial" charset="0"/>
            </a:endParaRPr>
          </a:p>
        </p:txBody>
      </p:sp>
      <p:sp>
        <p:nvSpPr>
          <p:cNvPr id="4" name="3 Slayt Numarası Yer Tutucusu"/>
          <p:cNvSpPr>
            <a:spLocks noGrp="1"/>
          </p:cNvSpPr>
          <p:nvPr>
            <p:ph type="sldNum" sz="quarter" idx="12"/>
          </p:nvPr>
        </p:nvSpPr>
        <p:spPr/>
        <p:txBody>
          <a:bodyPr/>
          <a:lstStyle/>
          <a:p>
            <a:pPr>
              <a:defRPr/>
            </a:pPr>
            <a:fld id="{2E7B80CD-9896-46BA-89AF-F5C6337019B8}" type="slidenum">
              <a:rPr lang="tr-TR" smtClean="0"/>
              <a:pPr>
                <a:defRPr/>
              </a:pPr>
              <a:t>4</a:t>
            </a:fld>
            <a:endParaRPr lang="tr-TR"/>
          </a:p>
        </p:txBody>
      </p:sp>
    </p:spTree>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ikdörtgen 3"/>
          <p:cNvSpPr/>
          <p:nvPr/>
        </p:nvSpPr>
        <p:spPr>
          <a:xfrm>
            <a:off x="142875" y="1571612"/>
            <a:ext cx="9001125" cy="32624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i="0" u="none" strike="noStrike" kern="1200" cap="none" spc="0" normalizeH="0" baseline="0" noProof="0" dirty="0" smtClean="0">
              <a:ln>
                <a:noFill/>
              </a:ln>
              <a:solidFill>
                <a:srgbClr val="00206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tr-TR" sz="2400" dirty="0">
              <a:solidFill>
                <a:srgbClr val="00206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i="0" u="none" strike="noStrike" kern="1200" cap="none" spc="0" normalizeH="0" baseline="0" noProof="0" dirty="0" smtClean="0">
                <a:ln>
                  <a:noFill/>
                </a:ln>
                <a:solidFill>
                  <a:schemeClr val="bg1"/>
                </a:solidFill>
                <a:effectLst/>
                <a:uLnTx/>
                <a:uFillTx/>
                <a:latin typeface="Arial" charset="0"/>
                <a:ea typeface="+mn-ea"/>
                <a:cs typeface="Arial" charset="0"/>
              </a:rPr>
              <a:t>İşyerlerinde</a:t>
            </a:r>
            <a:r>
              <a:rPr kumimoji="0" lang="tr-TR" sz="2400" i="0" u="none" strike="noStrike" kern="1200" cap="none" spc="0" normalizeH="0" baseline="0" noProof="0" dirty="0">
                <a:ln>
                  <a:noFill/>
                </a:ln>
                <a:solidFill>
                  <a:schemeClr val="bg1"/>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i="0" u="none" strike="noStrike" kern="1200" cap="none" spc="0" normalizeH="0" baseline="0" noProof="0" dirty="0">
              <a:ln>
                <a:noFill/>
              </a:ln>
              <a:solidFill>
                <a:schemeClr val="bg1"/>
              </a:solidFill>
              <a:effectLst/>
              <a:uLnTx/>
              <a:uFillTx/>
              <a:latin typeface="Arial" charset="0"/>
              <a:ea typeface="+mn-ea"/>
              <a:cs typeface="Arial" charset="0"/>
            </a:endParaRPr>
          </a:p>
          <a:p>
            <a:pPr marL="625475" marR="0" lvl="0" indent="-84138" algn="l" defTabSz="914400" rtl="0" eaLnBrk="1" fontAlgn="base" latinLnBrk="0" hangingPunct="1">
              <a:lnSpc>
                <a:spcPct val="100000"/>
              </a:lnSpc>
              <a:spcBef>
                <a:spcPct val="0"/>
              </a:spcBef>
              <a:spcAft>
                <a:spcPct val="0"/>
              </a:spcAft>
              <a:buClr>
                <a:srgbClr val="002060"/>
              </a:buClr>
              <a:buSzTx/>
              <a:buFont typeface="Arial" pitchFamily="34" charset="0"/>
              <a:buChar char="•"/>
              <a:tabLst/>
              <a:defRPr/>
            </a:pPr>
            <a:r>
              <a:rPr kumimoji="0" lang="tr-TR" sz="2400" i="0" u="none" strike="noStrike" kern="1200" cap="none" spc="0" normalizeH="0" baseline="0" noProof="0" dirty="0">
                <a:ln>
                  <a:noFill/>
                </a:ln>
                <a:solidFill>
                  <a:schemeClr val="bg1"/>
                </a:solidFill>
                <a:effectLst/>
                <a:uLnTx/>
                <a:uFillTx/>
                <a:latin typeface="Arial" charset="0"/>
                <a:ea typeface="+mn-ea"/>
                <a:cs typeface="Arial" charset="0"/>
              </a:rPr>
              <a:t> İş sağlığı ve güvenliğinin </a:t>
            </a:r>
            <a:r>
              <a:rPr kumimoji="0" lang="tr-TR" sz="2400" i="0" u="sng" strike="noStrike" kern="1200" cap="none" spc="0" normalizeH="0" baseline="0" noProof="0" dirty="0" smtClean="0">
                <a:ln>
                  <a:noFill/>
                </a:ln>
                <a:solidFill>
                  <a:schemeClr val="bg1"/>
                </a:solidFill>
                <a:effectLst/>
                <a:uLnTx/>
                <a:uFillTx/>
                <a:latin typeface="Arial" charset="0"/>
                <a:ea typeface="+mn-ea"/>
                <a:cs typeface="Arial" charset="0"/>
              </a:rPr>
              <a:t>sağlanması</a:t>
            </a:r>
            <a:r>
              <a:rPr kumimoji="0" lang="tr-TR" sz="2400" i="0" strike="noStrike" kern="1200" cap="none" spc="0" normalizeH="0" noProof="0" dirty="0" smtClean="0">
                <a:ln>
                  <a:noFill/>
                </a:ln>
                <a:solidFill>
                  <a:schemeClr val="bg1"/>
                </a:solidFill>
                <a:effectLst/>
                <a:uLnTx/>
                <a:uFillTx/>
                <a:latin typeface="Arial" charset="0"/>
                <a:ea typeface="+mn-ea"/>
                <a:cs typeface="Arial" charset="0"/>
              </a:rPr>
              <a:t> ve</a:t>
            </a:r>
            <a:endParaRPr kumimoji="0" lang="tr-TR" sz="2400" i="0" strike="noStrike" kern="1200" cap="none" spc="0" normalizeH="0" baseline="0" noProof="0" dirty="0">
              <a:ln>
                <a:noFill/>
              </a:ln>
              <a:solidFill>
                <a:schemeClr val="bg1"/>
              </a:solidFill>
              <a:effectLst/>
              <a:uLnTx/>
              <a:uFillTx/>
              <a:latin typeface="Arial" charset="0"/>
              <a:ea typeface="+mn-ea"/>
              <a:cs typeface="Arial" charset="0"/>
            </a:endParaRPr>
          </a:p>
          <a:p>
            <a:pPr marL="625475" marR="0" lvl="0" indent="-84138" algn="l" defTabSz="914400" rtl="0" eaLnBrk="1" fontAlgn="base" latinLnBrk="0" hangingPunct="1">
              <a:lnSpc>
                <a:spcPct val="100000"/>
              </a:lnSpc>
              <a:spcBef>
                <a:spcPct val="0"/>
              </a:spcBef>
              <a:spcAft>
                <a:spcPct val="0"/>
              </a:spcAft>
              <a:buClr>
                <a:srgbClr val="002060"/>
              </a:buClr>
              <a:buSzTx/>
              <a:buFont typeface="Arial" pitchFamily="34" charset="0"/>
              <a:buChar char="•"/>
              <a:tabLst/>
              <a:defRPr/>
            </a:pPr>
            <a:endParaRPr kumimoji="0" lang="tr-TR" sz="1050" i="0" u="sng" strike="noStrike" kern="1200" cap="none" spc="0" normalizeH="0" baseline="0" noProof="0" dirty="0">
              <a:ln>
                <a:noFill/>
              </a:ln>
              <a:solidFill>
                <a:schemeClr val="bg1"/>
              </a:solidFill>
              <a:effectLst/>
              <a:uLnTx/>
              <a:uFillTx/>
              <a:latin typeface="Arial" charset="0"/>
              <a:ea typeface="+mn-ea"/>
              <a:cs typeface="Arial" charset="0"/>
            </a:endParaRPr>
          </a:p>
          <a:p>
            <a:pPr marL="625475" marR="0" lvl="0" indent="-84138" algn="l" defTabSz="914400" rtl="0" eaLnBrk="1" fontAlgn="base" latinLnBrk="0" hangingPunct="1">
              <a:lnSpc>
                <a:spcPct val="100000"/>
              </a:lnSpc>
              <a:spcBef>
                <a:spcPct val="0"/>
              </a:spcBef>
              <a:spcAft>
                <a:spcPct val="0"/>
              </a:spcAft>
              <a:buClr>
                <a:srgbClr val="002060"/>
              </a:buClr>
              <a:buSzTx/>
              <a:buFont typeface="Arial" pitchFamily="34" charset="0"/>
              <a:buChar char="•"/>
              <a:tabLst/>
              <a:defRPr/>
            </a:pPr>
            <a:r>
              <a:rPr kumimoji="0" lang="tr-TR" sz="2400" i="0" u="none" strike="noStrike" kern="1200" cap="none" spc="0" normalizeH="0" baseline="0" noProof="0" dirty="0">
                <a:ln>
                  <a:noFill/>
                </a:ln>
                <a:solidFill>
                  <a:schemeClr val="bg1"/>
                </a:solidFill>
                <a:effectLst/>
                <a:uLnTx/>
                <a:uFillTx/>
                <a:latin typeface="Arial" charset="0"/>
                <a:ea typeface="+mn-ea"/>
                <a:cs typeface="Arial" charset="0"/>
              </a:rPr>
              <a:t> Mevcut sağlık ve güvenlik şartlarının </a:t>
            </a:r>
            <a:r>
              <a:rPr kumimoji="0" lang="tr-TR" sz="2400" i="0" u="sng" strike="noStrike" kern="1200" cap="none" spc="0" normalizeH="0" baseline="0" noProof="0" dirty="0" smtClean="0">
                <a:ln>
                  <a:noFill/>
                </a:ln>
                <a:solidFill>
                  <a:schemeClr val="bg1"/>
                </a:solidFill>
                <a:effectLst/>
                <a:uLnTx/>
                <a:uFillTx/>
                <a:latin typeface="Arial" charset="0"/>
                <a:ea typeface="+mn-ea"/>
                <a:cs typeface="Arial" charset="0"/>
              </a:rPr>
              <a:t>iyileştirilmesi</a:t>
            </a:r>
          </a:p>
          <a:p>
            <a:pPr marL="625475" marR="0" lvl="0" indent="-84138" algn="l" defTabSz="914400" rtl="0" eaLnBrk="1" fontAlgn="base" latinLnBrk="0" hangingPunct="1">
              <a:lnSpc>
                <a:spcPct val="100000"/>
              </a:lnSpc>
              <a:spcBef>
                <a:spcPct val="0"/>
              </a:spcBef>
              <a:spcAft>
                <a:spcPct val="0"/>
              </a:spcAft>
              <a:buClr>
                <a:srgbClr val="002060"/>
              </a:buClr>
              <a:buSzTx/>
              <a:buFont typeface="Arial" pitchFamily="34" charset="0"/>
              <a:buChar char="•"/>
              <a:tabLst/>
              <a:defRPr/>
            </a:pPr>
            <a:endParaRPr lang="tr-TR" sz="2400" dirty="0">
              <a:solidFill>
                <a:schemeClr val="bg1"/>
              </a:solidFill>
            </a:endParaRPr>
          </a:p>
          <a:p>
            <a:pPr marL="93663" marR="0" lvl="0" algn="l" defTabSz="914400" rtl="0" eaLnBrk="1" fontAlgn="base" latinLnBrk="0" hangingPunct="1">
              <a:lnSpc>
                <a:spcPct val="100000"/>
              </a:lnSpc>
              <a:spcBef>
                <a:spcPct val="0"/>
              </a:spcBef>
              <a:spcAft>
                <a:spcPct val="0"/>
              </a:spcAft>
              <a:buClr>
                <a:srgbClr val="002060"/>
              </a:buClr>
              <a:buSzTx/>
              <a:tabLst/>
              <a:defRPr/>
            </a:pPr>
            <a:r>
              <a:rPr kumimoji="0" lang="tr-TR" sz="2400" i="0" strike="noStrike" kern="1200" cap="none" spc="0" normalizeH="0" baseline="0" noProof="0" dirty="0" smtClean="0">
                <a:ln>
                  <a:noFill/>
                </a:ln>
                <a:solidFill>
                  <a:schemeClr val="bg1"/>
                </a:solidFill>
                <a:effectLst/>
                <a:uLnTx/>
                <a:uFillTx/>
                <a:latin typeface="Arial" charset="0"/>
                <a:ea typeface="+mn-ea"/>
                <a:cs typeface="Arial" charset="0"/>
              </a:rPr>
              <a:t>amaçlanmaktadır.</a:t>
            </a:r>
            <a:endParaRPr kumimoji="0" lang="tr-TR" sz="2400" i="0" u="sng"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283651" name="1 Başlık"/>
          <p:cNvSpPr>
            <a:spLocks noGrp="1"/>
          </p:cNvSpPr>
          <p:nvPr>
            <p:ph type="title" idx="4294967295"/>
          </p:nvPr>
        </p:nvSpPr>
        <p:spPr>
          <a:xfrm>
            <a:off x="827088" y="404664"/>
            <a:ext cx="7859712" cy="1008112"/>
          </a:xfrm>
        </p:spPr>
        <p:txBody>
          <a:bodyPr lIns="91440" tIns="45720" rIns="91440" bIns="45720"/>
          <a:lstStyle/>
          <a:p>
            <a:pPr algn="ctr"/>
            <a:r>
              <a:rPr lang="tr-TR" altLang="tr-TR" sz="2800" b="1" dirty="0" smtClean="0">
                <a:solidFill>
                  <a:srgbClr val="FF0000"/>
                </a:solidFill>
                <a:latin typeface="Arial" panose="020B0604020202020204" pitchFamily="34" charset="0"/>
                <a:cs typeface="Arial" panose="020B0604020202020204" pitchFamily="34" charset="0"/>
              </a:rPr>
              <a:t>İSG Kanunu Amaç</a:t>
            </a:r>
            <a:endParaRPr lang="en-US" altLang="tr-TR" sz="2800" b="1" dirty="0" smtClean="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2735796" y="126081"/>
            <a:ext cx="4572000" cy="707886"/>
          </a:xfrm>
          <a:prstGeom prst="rect">
            <a:avLst/>
          </a:prstGeom>
        </p:spPr>
        <p:txBody>
          <a:bodyP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rPr>
              <a:t/>
            </a:r>
            <a:br>
              <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rPr>
            </a:br>
            <a:endPar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endParaRPr>
          </a:p>
        </p:txBody>
      </p:sp>
      <p:pic>
        <p:nvPicPr>
          <p:cNvPr id="9" name="2 Resim" descr="C:\Users\Administrator\Desktop\Zeki Bey\alt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83968" y="2060848"/>
            <a:ext cx="720080" cy="8352927"/>
          </a:xfrm>
          <a:prstGeom prst="rect">
            <a:avLst/>
          </a:prstGeom>
          <a:noFill/>
          <a:ln>
            <a:noFill/>
          </a:ln>
        </p:spPr>
      </p:pic>
    </p:spTree>
    <p:extLst>
      <p:ext uri="{BB962C8B-B14F-4D97-AF65-F5344CB8AC3E}">
        <p14:creationId xmlns:p14="http://schemas.microsoft.com/office/powerpoint/2010/main" val="2195935124"/>
      </p:ext>
    </p:extLst>
  </p:cSld>
  <p:clrMapOvr>
    <a:masterClrMapping/>
  </p:clrMapOvr>
  <p:transition spd="slow">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535" y="1700808"/>
            <a:ext cx="9144000" cy="1728192"/>
          </a:xfrm>
          <a:extLst/>
        </p:spPr>
        <p:txBody>
          <a:bodyPr/>
          <a:lstStyle/>
          <a:p>
            <a:pPr algn="ctr">
              <a:defRPr/>
            </a:pPr>
            <a:r>
              <a:rPr lang="tr-TR" sz="3600" dirty="0" smtClean="0">
                <a:solidFill>
                  <a:srgbClr val="FF0000"/>
                </a:solidFill>
                <a:effectLst/>
              </a:rPr>
              <a:t>İşverene Getirilen Yükümlülükler</a:t>
            </a:r>
            <a:endParaRPr lang="tr-TR" sz="3600" dirty="0">
              <a:solidFill>
                <a:srgbClr val="FF0000"/>
              </a:solidFill>
              <a:effectLst/>
            </a:endParaRPr>
          </a:p>
        </p:txBody>
      </p:sp>
      <p:pic>
        <p:nvPicPr>
          <p:cNvPr id="7" name="2 Resim" descr="C:\Users\Administrator\Desktop\Zeki Bey\alt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83968" y="2060848"/>
            <a:ext cx="720080" cy="8352927"/>
          </a:xfrm>
          <a:prstGeom prst="rect">
            <a:avLst/>
          </a:prstGeom>
          <a:noFill/>
          <a:ln>
            <a:noFill/>
          </a:ln>
        </p:spPr>
      </p:pic>
    </p:spTree>
    <p:extLst>
      <p:ext uri="{BB962C8B-B14F-4D97-AF65-F5344CB8AC3E}">
        <p14:creationId xmlns:p14="http://schemas.microsoft.com/office/powerpoint/2010/main" val="1009033772"/>
      </p:ext>
    </p:extLst>
  </p:cSld>
  <p:clrMapOvr>
    <a:masterClrMapping/>
  </p:clrMapOvr>
  <p:transition spd="slow">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79536" y="751914"/>
            <a:ext cx="7772400" cy="402320"/>
          </a:xfrm>
          <a:extLst/>
        </p:spPr>
        <p:txBody>
          <a:bodyPr/>
          <a:lstStyle/>
          <a:p>
            <a:pPr algn="ctr">
              <a:defRPr/>
            </a:pPr>
            <a:r>
              <a:rPr lang="tr-TR" sz="2800" dirty="0" smtClean="0">
                <a:solidFill>
                  <a:srgbClr val="FF0000"/>
                </a:solidFill>
              </a:rPr>
              <a:t>İşverenin Genel Yükümlülükleri</a:t>
            </a:r>
            <a:br>
              <a:rPr lang="tr-TR" sz="2800" dirty="0" smtClean="0">
                <a:solidFill>
                  <a:srgbClr val="FF0000"/>
                </a:solidFill>
              </a:rPr>
            </a:br>
            <a:r>
              <a:rPr lang="tr-TR" sz="2400" dirty="0" smtClean="0">
                <a:solidFill>
                  <a:srgbClr val="FF0000"/>
                </a:solidFill>
              </a:rPr>
              <a:t>(6331 sayılı Kanun, Madde 4)</a:t>
            </a:r>
            <a:endParaRPr lang="tr-TR" sz="2400" dirty="0">
              <a:solidFill>
                <a:srgbClr val="FF0000"/>
              </a:solidFill>
            </a:endParaRPr>
          </a:p>
        </p:txBody>
      </p:sp>
      <p:sp>
        <p:nvSpPr>
          <p:cNvPr id="3" name="Metin Yer Tutucusu 2"/>
          <p:cNvSpPr>
            <a:spLocks noGrp="1"/>
          </p:cNvSpPr>
          <p:nvPr>
            <p:ph type="body" idx="1"/>
          </p:nvPr>
        </p:nvSpPr>
        <p:spPr>
          <a:xfrm>
            <a:off x="479536" y="1258040"/>
            <a:ext cx="7772400" cy="4763248"/>
          </a:xfrm>
        </p:spPr>
        <p:txBody>
          <a:bodyPr>
            <a:noAutofit/>
          </a:bodyPr>
          <a:lstStyle/>
          <a:p>
            <a:pPr marL="285750" indent="-285750">
              <a:buFont typeface="Wingdings" panose="05000000000000000000" pitchFamily="2" charset="2"/>
              <a:buChar char="Ø"/>
              <a:defRPr/>
            </a:pPr>
            <a:r>
              <a:rPr lang="tr-TR" sz="2000" dirty="0">
                <a:solidFill>
                  <a:schemeClr val="bg1"/>
                </a:solidFill>
                <a:latin typeface="+mj-lt"/>
                <a:cs typeface="Times New Roman" panose="02020603050405020304" pitchFamily="18" charset="0"/>
              </a:rPr>
              <a:t>İş sağlığı ve güvenliği koşullarını iyileştirme ve bunun sürekliliğini sağlama.</a:t>
            </a:r>
          </a:p>
          <a:p>
            <a:pPr marL="285750" indent="-285750">
              <a:buFont typeface="Wingdings" panose="05000000000000000000" pitchFamily="2" charset="2"/>
              <a:buChar char="Ø"/>
              <a:defRPr/>
            </a:pPr>
            <a:r>
              <a:rPr lang="tr-TR" sz="2000" dirty="0">
                <a:solidFill>
                  <a:schemeClr val="bg1"/>
                </a:solidFill>
                <a:latin typeface="+mj-lt"/>
                <a:cs typeface="Times New Roman" panose="02020603050405020304" pitchFamily="18" charset="0"/>
              </a:rPr>
              <a:t>Çalışanın sağlık ve güvenlik yönünden işe uygunluğunu dikkate alma.</a:t>
            </a:r>
          </a:p>
          <a:p>
            <a:pPr marL="285750" indent="-285750">
              <a:buFont typeface="Wingdings" panose="05000000000000000000" pitchFamily="2" charset="2"/>
              <a:buChar char="Ø"/>
              <a:defRPr/>
            </a:pPr>
            <a:r>
              <a:rPr lang="tr-TR" sz="2000" dirty="0">
                <a:solidFill>
                  <a:schemeClr val="bg1"/>
                </a:solidFill>
                <a:latin typeface="+mj-lt"/>
                <a:cs typeface="Times New Roman" panose="02020603050405020304" pitchFamily="18" charset="0"/>
              </a:rPr>
              <a:t>Risk değerlendirme raporlarını da göz önünde bulundurarak genel bir önleme </a:t>
            </a:r>
            <a:r>
              <a:rPr lang="tr-TR" sz="2000" dirty="0" smtClean="0">
                <a:solidFill>
                  <a:schemeClr val="bg1"/>
                </a:solidFill>
                <a:latin typeface="+mj-lt"/>
                <a:cs typeface="Times New Roman" panose="02020603050405020304" pitchFamily="18" charset="0"/>
              </a:rPr>
              <a:t>politikası geliştirme</a:t>
            </a:r>
            <a:r>
              <a:rPr lang="tr-TR" sz="2000" dirty="0">
                <a:solidFill>
                  <a:schemeClr val="bg1"/>
                </a:solidFill>
                <a:latin typeface="+mj-lt"/>
                <a:cs typeface="Times New Roman" panose="02020603050405020304" pitchFamily="18" charset="0"/>
              </a:rPr>
              <a:t>.</a:t>
            </a:r>
          </a:p>
          <a:p>
            <a:pPr marL="285750" indent="-285750">
              <a:buFont typeface="Wingdings" panose="05000000000000000000" pitchFamily="2" charset="2"/>
              <a:buChar char="Ø"/>
              <a:defRPr/>
            </a:pPr>
            <a:r>
              <a:rPr lang="tr-TR" sz="2000" dirty="0">
                <a:solidFill>
                  <a:schemeClr val="bg1"/>
                </a:solidFill>
                <a:latin typeface="+mj-lt"/>
                <a:cs typeface="Times New Roman" panose="02020603050405020304" pitchFamily="18" charset="0"/>
              </a:rPr>
              <a:t>Mesleki risklerin önlenmesi için, eğitim ve bilgi verilmesi dâhil her türlü tedbiri alma.</a:t>
            </a:r>
          </a:p>
          <a:p>
            <a:pPr marL="285750" indent="-285750">
              <a:buFont typeface="Wingdings" panose="05000000000000000000" pitchFamily="2" charset="2"/>
              <a:buChar char="Ø"/>
              <a:defRPr/>
            </a:pPr>
            <a:r>
              <a:rPr lang="tr-TR" sz="2000" dirty="0">
                <a:solidFill>
                  <a:schemeClr val="bg1"/>
                </a:solidFill>
                <a:latin typeface="+mj-lt"/>
                <a:cs typeface="Times New Roman" panose="02020603050405020304" pitchFamily="18" charset="0"/>
              </a:rPr>
              <a:t>Çalışma ortamında gerekli kontrol, ölçüm, inceleme ve araştırmaları yaptırma.</a:t>
            </a:r>
          </a:p>
          <a:p>
            <a:pPr marL="285750" indent="-285750">
              <a:buFont typeface="Wingdings" panose="05000000000000000000" pitchFamily="2" charset="2"/>
              <a:buChar char="Ø"/>
              <a:defRPr/>
            </a:pPr>
            <a:r>
              <a:rPr lang="tr-TR" sz="2000" dirty="0">
                <a:solidFill>
                  <a:schemeClr val="bg1"/>
                </a:solidFill>
                <a:latin typeface="+mj-lt"/>
                <a:cs typeface="Times New Roman" panose="02020603050405020304" pitchFamily="18" charset="0"/>
              </a:rPr>
              <a:t>İzleme, denetleme ve uygunsuzlukları giderme.</a:t>
            </a:r>
          </a:p>
          <a:p>
            <a:pPr marL="285750" indent="-285750">
              <a:buFont typeface="Wingdings" panose="05000000000000000000" pitchFamily="2" charset="2"/>
              <a:buChar char="Ø"/>
              <a:defRPr/>
            </a:pPr>
            <a:r>
              <a:rPr lang="tr-TR" sz="2000" dirty="0">
                <a:solidFill>
                  <a:schemeClr val="bg1"/>
                </a:solidFill>
                <a:latin typeface="+mj-lt"/>
                <a:cs typeface="Times New Roman" panose="02020603050405020304" pitchFamily="18" charset="0"/>
              </a:rPr>
              <a:t>Çalışanların hayati tehlike bulunan yerlere girmemesi için gerekli tedbirleri alma.</a:t>
            </a:r>
          </a:p>
          <a:p>
            <a:pPr marL="285750" indent="-285750">
              <a:buFont typeface="Wingdings" panose="05000000000000000000" pitchFamily="2" charset="2"/>
              <a:buChar char="Ø"/>
              <a:defRPr/>
            </a:pPr>
            <a:r>
              <a:rPr lang="tr-TR" sz="2000" dirty="0">
                <a:solidFill>
                  <a:schemeClr val="bg1"/>
                </a:solidFill>
                <a:latin typeface="+mj-lt"/>
                <a:cs typeface="Times New Roman" panose="02020603050405020304" pitchFamily="18" charset="0"/>
              </a:rPr>
              <a:t>Aynı çalışma alanını birden fazla işverenin paylaşması durumunda koordinasyon </a:t>
            </a:r>
            <a:r>
              <a:rPr lang="tr-TR" sz="2000" dirty="0" smtClean="0">
                <a:solidFill>
                  <a:schemeClr val="bg1"/>
                </a:solidFill>
                <a:latin typeface="+mj-lt"/>
                <a:cs typeface="Times New Roman" panose="02020603050405020304" pitchFamily="18" charset="0"/>
              </a:rPr>
              <a:t>sağlama.</a:t>
            </a:r>
            <a:endParaRPr lang="tr-TR" sz="2000" dirty="0">
              <a:solidFill>
                <a:schemeClr val="bg1"/>
              </a:solidFill>
              <a:latin typeface="+mj-lt"/>
              <a:cs typeface="Times New Roman" panose="02020603050405020304" pitchFamily="18" charset="0"/>
            </a:endParaRPr>
          </a:p>
        </p:txBody>
      </p:sp>
      <p:sp>
        <p:nvSpPr>
          <p:cNvPr id="6" name="Dikdörtgen 5"/>
          <p:cNvSpPr/>
          <p:nvPr/>
        </p:nvSpPr>
        <p:spPr>
          <a:xfrm>
            <a:off x="2735796" y="126081"/>
            <a:ext cx="4572000" cy="707886"/>
          </a:xfrm>
          <a:prstGeom prst="rect">
            <a:avLst/>
          </a:prstGeom>
        </p:spPr>
        <p:txBody>
          <a:bodyP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rPr>
              <a:t/>
            </a:r>
            <a:br>
              <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rPr>
            </a:br>
            <a:endPar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endParaRPr>
          </a:p>
        </p:txBody>
      </p:sp>
      <p:pic>
        <p:nvPicPr>
          <p:cNvPr id="9" name="2 Resim" descr="C:\Users\Administrator\Desktop\Zeki Bey\alt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83968" y="2060848"/>
            <a:ext cx="720080" cy="8352927"/>
          </a:xfrm>
          <a:prstGeom prst="rect">
            <a:avLst/>
          </a:prstGeom>
          <a:noFill/>
          <a:ln>
            <a:noFill/>
          </a:ln>
        </p:spPr>
      </p:pic>
    </p:spTree>
    <p:extLst>
      <p:ext uri="{BB962C8B-B14F-4D97-AF65-F5344CB8AC3E}">
        <p14:creationId xmlns:p14="http://schemas.microsoft.com/office/powerpoint/2010/main" val="84011191"/>
      </p:ext>
    </p:extLst>
  </p:cSld>
  <p:clrMapOvr>
    <a:masterClrMapping/>
  </p:clrMapOvr>
  <p:transition spd="slow">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1196752"/>
            <a:ext cx="9144000" cy="792088"/>
          </a:xfrm>
          <a:extLst/>
        </p:spPr>
        <p:txBody>
          <a:bodyPr/>
          <a:lstStyle/>
          <a:p>
            <a:pPr algn="ctr">
              <a:defRPr/>
            </a:pPr>
            <a:r>
              <a:rPr lang="tr-TR" sz="3600" dirty="0" smtClean="0">
                <a:solidFill>
                  <a:srgbClr val="FF0000"/>
                </a:solidFill>
                <a:effectLst/>
              </a:rPr>
              <a:t>İş Kazası ve Meslek Hastalıklarının </a:t>
            </a:r>
            <a:br>
              <a:rPr lang="tr-TR" sz="3600" dirty="0" smtClean="0">
                <a:solidFill>
                  <a:srgbClr val="FF0000"/>
                </a:solidFill>
                <a:effectLst/>
              </a:rPr>
            </a:br>
            <a:r>
              <a:rPr lang="tr-TR" sz="3600" dirty="0" smtClean="0">
                <a:solidFill>
                  <a:srgbClr val="FF0000"/>
                </a:solidFill>
                <a:effectLst/>
              </a:rPr>
              <a:t>Kayıt ve Bildirimi</a:t>
            </a:r>
            <a:endParaRPr lang="tr-TR" sz="3600" dirty="0">
              <a:solidFill>
                <a:srgbClr val="FF0000"/>
              </a:solidFill>
              <a:effectLst/>
            </a:endParaRPr>
          </a:p>
        </p:txBody>
      </p:sp>
      <p:sp>
        <p:nvSpPr>
          <p:cNvPr id="3" name="Metin Yer Tutucusu 2"/>
          <p:cNvSpPr>
            <a:spLocks noGrp="1"/>
          </p:cNvSpPr>
          <p:nvPr>
            <p:ph type="body" idx="1"/>
          </p:nvPr>
        </p:nvSpPr>
        <p:spPr>
          <a:xfrm>
            <a:off x="539750" y="2205038"/>
            <a:ext cx="8002588" cy="4537075"/>
          </a:xfrm>
        </p:spPr>
        <p:txBody>
          <a:bodyPr/>
          <a:lstStyle/>
          <a:p>
            <a:pPr algn="ctr">
              <a:defRPr/>
            </a:pPr>
            <a:r>
              <a:rPr lang="tr-TR" sz="2800" dirty="0" smtClean="0">
                <a:solidFill>
                  <a:srgbClr val="00B0F0"/>
                </a:solidFill>
                <a:latin typeface="+mj-lt"/>
              </a:rPr>
              <a:t>6331 sayılı Kanun, </a:t>
            </a:r>
            <a:r>
              <a:rPr lang="tr-TR" sz="2800" dirty="0">
                <a:solidFill>
                  <a:srgbClr val="00B0F0"/>
                </a:solidFill>
                <a:latin typeface="+mj-lt"/>
              </a:rPr>
              <a:t>Md. 14</a:t>
            </a:r>
            <a:endParaRPr lang="tr-TR" sz="2800" dirty="0" smtClean="0">
              <a:solidFill>
                <a:srgbClr val="00B0F0"/>
              </a:solidFill>
            </a:endParaRPr>
          </a:p>
          <a:p>
            <a:pPr marL="457200" indent="-457200">
              <a:lnSpc>
                <a:spcPct val="150000"/>
              </a:lnSpc>
              <a:buFont typeface="Wingdings" panose="05000000000000000000" pitchFamily="2" charset="2"/>
              <a:buChar char="ü"/>
              <a:defRPr/>
            </a:pPr>
            <a:r>
              <a:rPr lang="tr-TR" sz="2800" b="1" dirty="0">
                <a:solidFill>
                  <a:srgbClr val="FF0000"/>
                </a:solidFill>
                <a:latin typeface="+mj-lt"/>
              </a:rPr>
              <a:t>Kayıt </a:t>
            </a:r>
            <a:r>
              <a:rPr lang="tr-TR" sz="2800" b="1" dirty="0" smtClean="0">
                <a:solidFill>
                  <a:srgbClr val="FF0000"/>
                </a:solidFill>
                <a:latin typeface="+mj-lt"/>
              </a:rPr>
              <a:t>tutma </a:t>
            </a:r>
            <a:r>
              <a:rPr lang="tr-TR" sz="2000" dirty="0" smtClean="0">
                <a:solidFill>
                  <a:schemeClr val="bg1"/>
                </a:solidFill>
                <a:latin typeface="+mj-lt"/>
              </a:rPr>
              <a:t>(iş </a:t>
            </a:r>
            <a:r>
              <a:rPr lang="tr-TR" sz="2000" dirty="0">
                <a:solidFill>
                  <a:schemeClr val="bg1"/>
                </a:solidFill>
                <a:latin typeface="+mj-lt"/>
              </a:rPr>
              <a:t>kazası, meslek </a:t>
            </a:r>
            <a:r>
              <a:rPr lang="tr-TR" sz="2000" dirty="0" smtClean="0">
                <a:solidFill>
                  <a:schemeClr val="bg1"/>
                </a:solidFill>
                <a:latin typeface="+mj-lt"/>
              </a:rPr>
              <a:t>hastalığı,</a:t>
            </a:r>
            <a:r>
              <a:rPr lang="tr-TR" sz="2000" dirty="0" smtClean="0">
                <a:solidFill>
                  <a:schemeClr val="bg1"/>
                </a:solidFill>
                <a:latin typeface="Calibri"/>
              </a:rPr>
              <a:t> </a:t>
            </a:r>
            <a:r>
              <a:rPr lang="tr-TR" sz="2000" dirty="0">
                <a:solidFill>
                  <a:schemeClr val="bg1"/>
                </a:solidFill>
                <a:latin typeface="Calibri"/>
              </a:rPr>
              <a:t>ramak kala olay</a:t>
            </a:r>
            <a:r>
              <a:rPr lang="tr-TR" sz="2000" dirty="0" smtClean="0">
                <a:solidFill>
                  <a:srgbClr val="013A81"/>
                </a:solidFill>
                <a:latin typeface="+mj-lt"/>
              </a:rPr>
              <a:t>)</a:t>
            </a:r>
            <a:endParaRPr lang="tr-TR" sz="2000" dirty="0">
              <a:solidFill>
                <a:srgbClr val="013A81"/>
              </a:solidFill>
              <a:latin typeface="+mj-lt"/>
            </a:endParaRPr>
          </a:p>
          <a:p>
            <a:pPr marL="457200" indent="-457200">
              <a:lnSpc>
                <a:spcPct val="150000"/>
              </a:lnSpc>
              <a:buFont typeface="Wingdings" panose="05000000000000000000" pitchFamily="2" charset="2"/>
              <a:buChar char="ü"/>
              <a:defRPr/>
            </a:pPr>
            <a:r>
              <a:rPr lang="tr-TR" sz="2800" b="1" dirty="0" smtClean="0">
                <a:solidFill>
                  <a:srgbClr val="FF0000"/>
                </a:solidFill>
                <a:latin typeface="+mj-lt"/>
              </a:rPr>
              <a:t>İnceleme</a:t>
            </a:r>
            <a:r>
              <a:rPr lang="tr-TR" sz="2800" b="1" dirty="0" smtClean="0">
                <a:solidFill>
                  <a:srgbClr val="013A81"/>
                </a:solidFill>
                <a:latin typeface="+mj-lt"/>
              </a:rPr>
              <a:t> </a:t>
            </a:r>
            <a:r>
              <a:rPr lang="tr-TR" sz="2000" dirty="0" smtClean="0">
                <a:solidFill>
                  <a:schemeClr val="bg1"/>
                </a:solidFill>
                <a:latin typeface="+mj-lt"/>
              </a:rPr>
              <a:t>(iş </a:t>
            </a:r>
            <a:r>
              <a:rPr lang="tr-TR" sz="2000" dirty="0">
                <a:solidFill>
                  <a:schemeClr val="bg1"/>
                </a:solidFill>
                <a:latin typeface="+mj-lt"/>
              </a:rPr>
              <a:t>kazası, meslek hastalığı, ramak kala </a:t>
            </a:r>
            <a:r>
              <a:rPr lang="tr-TR" sz="2000" dirty="0" smtClean="0">
                <a:solidFill>
                  <a:schemeClr val="bg1"/>
                </a:solidFill>
                <a:latin typeface="+mj-lt"/>
              </a:rPr>
              <a:t>olay)</a:t>
            </a:r>
            <a:endParaRPr lang="tr-TR" sz="2000" dirty="0">
              <a:solidFill>
                <a:schemeClr val="bg1"/>
              </a:solidFill>
              <a:latin typeface="+mj-lt"/>
            </a:endParaRPr>
          </a:p>
          <a:p>
            <a:pPr marL="457200" indent="-457200">
              <a:lnSpc>
                <a:spcPct val="150000"/>
              </a:lnSpc>
              <a:buFont typeface="Wingdings" panose="05000000000000000000" pitchFamily="2" charset="2"/>
              <a:buChar char="ü"/>
              <a:defRPr/>
            </a:pPr>
            <a:r>
              <a:rPr lang="tr-TR" sz="2800" b="1" dirty="0" smtClean="0">
                <a:solidFill>
                  <a:srgbClr val="FF0000"/>
                </a:solidFill>
                <a:latin typeface="+mj-lt"/>
              </a:rPr>
              <a:t>Rapor düzenleme </a:t>
            </a:r>
            <a:r>
              <a:rPr lang="tr-TR" sz="2000" dirty="0" smtClean="0">
                <a:solidFill>
                  <a:schemeClr val="bg1"/>
                </a:solidFill>
                <a:latin typeface="+mj-lt"/>
              </a:rPr>
              <a:t>(iş </a:t>
            </a:r>
            <a:r>
              <a:rPr lang="tr-TR" sz="2000" dirty="0">
                <a:solidFill>
                  <a:schemeClr val="bg1"/>
                </a:solidFill>
                <a:latin typeface="+mj-lt"/>
              </a:rPr>
              <a:t>kazası, meslek hastalığı, ramak kala </a:t>
            </a:r>
            <a:r>
              <a:rPr lang="tr-TR" sz="2000" dirty="0" smtClean="0">
                <a:solidFill>
                  <a:schemeClr val="bg1"/>
                </a:solidFill>
                <a:latin typeface="+mj-lt"/>
              </a:rPr>
              <a:t>olay)</a:t>
            </a:r>
            <a:endParaRPr lang="tr-TR" sz="2000" dirty="0">
              <a:solidFill>
                <a:schemeClr val="bg1"/>
              </a:solidFill>
              <a:latin typeface="+mj-lt"/>
            </a:endParaRPr>
          </a:p>
          <a:p>
            <a:pPr marL="457200" indent="-457200">
              <a:lnSpc>
                <a:spcPct val="150000"/>
              </a:lnSpc>
              <a:buFont typeface="Wingdings" panose="05000000000000000000" pitchFamily="2" charset="2"/>
              <a:buChar char="ü"/>
              <a:defRPr/>
            </a:pPr>
            <a:r>
              <a:rPr lang="tr-TR" sz="2800" b="1" dirty="0" err="1">
                <a:solidFill>
                  <a:srgbClr val="FF0000"/>
                </a:solidFill>
                <a:latin typeface="+mj-lt"/>
              </a:rPr>
              <a:t>SGK`ya</a:t>
            </a:r>
            <a:r>
              <a:rPr lang="tr-TR" sz="2800" b="1" dirty="0">
                <a:solidFill>
                  <a:srgbClr val="FF0000"/>
                </a:solidFill>
                <a:latin typeface="+mj-lt"/>
              </a:rPr>
              <a:t> </a:t>
            </a:r>
            <a:r>
              <a:rPr lang="tr-TR" sz="2800" b="1" dirty="0" smtClean="0">
                <a:solidFill>
                  <a:srgbClr val="FF0000"/>
                </a:solidFill>
                <a:latin typeface="+mj-lt"/>
              </a:rPr>
              <a:t>bildirim </a:t>
            </a:r>
            <a:r>
              <a:rPr lang="tr-TR" sz="2000" dirty="0" smtClean="0">
                <a:solidFill>
                  <a:schemeClr val="bg1"/>
                </a:solidFill>
                <a:latin typeface="+mj-lt"/>
              </a:rPr>
              <a:t>(iş kazası, </a:t>
            </a:r>
            <a:r>
              <a:rPr lang="tr-TR" sz="2000" dirty="0">
                <a:solidFill>
                  <a:schemeClr val="bg1"/>
                </a:solidFill>
                <a:latin typeface="+mj-lt"/>
              </a:rPr>
              <a:t>meslek </a:t>
            </a:r>
            <a:r>
              <a:rPr lang="tr-TR" sz="2000" dirty="0" smtClean="0">
                <a:solidFill>
                  <a:schemeClr val="bg1"/>
                </a:solidFill>
                <a:latin typeface="+mj-lt"/>
              </a:rPr>
              <a:t>hastalığı)</a:t>
            </a:r>
            <a:endParaRPr lang="tr-TR" sz="2000" dirty="0">
              <a:solidFill>
                <a:schemeClr val="bg1"/>
              </a:solidFill>
              <a:latin typeface="+mj-lt"/>
            </a:endParaRPr>
          </a:p>
        </p:txBody>
      </p:sp>
      <p:pic>
        <p:nvPicPr>
          <p:cNvPr id="8" name="2 Resim" descr="C:\Users\Administrator\Desktop\Zeki Bey\alt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83968" y="2060848"/>
            <a:ext cx="720080" cy="8352927"/>
          </a:xfrm>
          <a:prstGeom prst="rect">
            <a:avLst/>
          </a:prstGeom>
          <a:noFill/>
          <a:ln>
            <a:noFill/>
          </a:ln>
        </p:spPr>
      </p:pic>
    </p:spTree>
    <p:extLst>
      <p:ext uri="{BB962C8B-B14F-4D97-AF65-F5344CB8AC3E}">
        <p14:creationId xmlns:p14="http://schemas.microsoft.com/office/powerpoint/2010/main" val="1180854752"/>
      </p:ext>
    </p:extLst>
  </p:cSld>
  <p:clrMapOvr>
    <a:masterClrMapping/>
  </p:clrMapOvr>
  <p:transition spd="slow">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980728"/>
            <a:ext cx="9144000" cy="792088"/>
          </a:xfrm>
          <a:extLst/>
        </p:spPr>
        <p:txBody>
          <a:bodyPr/>
          <a:lstStyle/>
          <a:p>
            <a:pPr algn="ctr">
              <a:defRPr/>
            </a:pPr>
            <a:r>
              <a:rPr lang="tr-TR" sz="3600" dirty="0">
                <a:solidFill>
                  <a:srgbClr val="FF0000"/>
                </a:solidFill>
                <a:effectLst/>
              </a:rPr>
              <a:t>İSG </a:t>
            </a:r>
            <a:r>
              <a:rPr lang="tr-TR" sz="3600" dirty="0" smtClean="0">
                <a:solidFill>
                  <a:srgbClr val="FF0000"/>
                </a:solidFill>
                <a:effectLst/>
              </a:rPr>
              <a:t>Bilgilendirme ve Eğitimleri</a:t>
            </a:r>
            <a:endParaRPr lang="tr-TR" sz="3600" dirty="0">
              <a:solidFill>
                <a:srgbClr val="FF0000"/>
              </a:solidFill>
              <a:effectLst/>
            </a:endParaRPr>
          </a:p>
        </p:txBody>
      </p:sp>
      <p:sp>
        <p:nvSpPr>
          <p:cNvPr id="3" name="Metin Yer Tutucusu 2"/>
          <p:cNvSpPr>
            <a:spLocks noGrp="1"/>
          </p:cNvSpPr>
          <p:nvPr>
            <p:ph type="body" idx="1"/>
          </p:nvPr>
        </p:nvSpPr>
        <p:spPr>
          <a:xfrm>
            <a:off x="571500" y="2060575"/>
            <a:ext cx="8001000" cy="4392613"/>
          </a:xfrm>
        </p:spPr>
        <p:txBody>
          <a:bodyPr/>
          <a:lstStyle/>
          <a:p>
            <a:pPr algn="ctr">
              <a:defRPr/>
            </a:pPr>
            <a:r>
              <a:rPr lang="tr-TR" sz="2800" dirty="0">
                <a:solidFill>
                  <a:srgbClr val="FF0000"/>
                </a:solidFill>
                <a:latin typeface="Arial"/>
              </a:rPr>
              <a:t>6331 sayılı Kanun, Md. </a:t>
            </a:r>
            <a:r>
              <a:rPr lang="tr-TR" sz="2800" dirty="0" smtClean="0">
                <a:solidFill>
                  <a:srgbClr val="FF0000"/>
                </a:solidFill>
                <a:latin typeface="Arial"/>
              </a:rPr>
              <a:t>16, 17</a:t>
            </a:r>
            <a:endParaRPr lang="tr-TR" sz="2800" dirty="0">
              <a:solidFill>
                <a:srgbClr val="FF0000"/>
              </a:solidFill>
            </a:endParaRPr>
          </a:p>
          <a:p>
            <a:pPr algn="ctr">
              <a:defRPr/>
            </a:pPr>
            <a:r>
              <a:rPr lang="tr-TR" sz="2400" dirty="0" smtClean="0">
                <a:solidFill>
                  <a:srgbClr val="FF0000"/>
                </a:solidFill>
                <a:latin typeface="+mj-lt"/>
              </a:rPr>
              <a:t>Çalışanların </a:t>
            </a:r>
            <a:r>
              <a:rPr lang="tr-TR" sz="2400" dirty="0">
                <a:solidFill>
                  <a:srgbClr val="FF0000"/>
                </a:solidFill>
                <a:latin typeface="+mj-lt"/>
              </a:rPr>
              <a:t>İş Sağlığı ve Güvenliği Eğitimlerinin Usul ve Esasları Hakkında Yönetmelik</a:t>
            </a:r>
          </a:p>
          <a:p>
            <a:pPr algn="ctr">
              <a:defRPr/>
            </a:pPr>
            <a:r>
              <a:rPr lang="tr-TR" sz="2400" dirty="0" smtClean="0">
                <a:solidFill>
                  <a:srgbClr val="FF0000"/>
                </a:solidFill>
                <a:latin typeface="+mj-lt"/>
              </a:rPr>
              <a:t>(15.5.2013</a:t>
            </a:r>
            <a:r>
              <a:rPr lang="tr-TR" sz="2400" dirty="0">
                <a:solidFill>
                  <a:srgbClr val="FF0000"/>
                </a:solidFill>
                <a:latin typeface="+mj-lt"/>
              </a:rPr>
              <a:t>, </a:t>
            </a:r>
            <a:r>
              <a:rPr lang="tr-TR" sz="2400" dirty="0" smtClean="0">
                <a:solidFill>
                  <a:srgbClr val="FF0000"/>
                </a:solidFill>
                <a:latin typeface="+mj-lt"/>
              </a:rPr>
              <a:t>28648 RG)</a:t>
            </a:r>
            <a:endParaRPr lang="tr-TR" sz="2400" dirty="0">
              <a:solidFill>
                <a:srgbClr val="FF0000"/>
              </a:solidFill>
              <a:latin typeface="+mj-lt"/>
            </a:endParaRPr>
          </a:p>
          <a:p>
            <a:pPr marL="342900" indent="-342900">
              <a:buFont typeface="Wingdings" panose="05000000000000000000" pitchFamily="2" charset="2"/>
              <a:buChar char="Ø"/>
              <a:defRPr/>
            </a:pPr>
            <a:endParaRPr lang="tr-TR" sz="2400" dirty="0">
              <a:solidFill>
                <a:srgbClr val="00B0F0"/>
              </a:solidFill>
            </a:endParaRPr>
          </a:p>
          <a:p>
            <a:pPr marL="457200" indent="-457200">
              <a:buFont typeface="Wingdings" panose="05000000000000000000" pitchFamily="2" charset="2"/>
              <a:buChar char="ü"/>
              <a:defRPr/>
            </a:pPr>
            <a:r>
              <a:rPr lang="tr-TR" sz="2400" dirty="0" smtClean="0">
                <a:solidFill>
                  <a:schemeClr val="bg1"/>
                </a:solidFill>
                <a:latin typeface="+mj-lt"/>
              </a:rPr>
              <a:t>Tüm çalışanlara İSG bilgilendirmesi yapılır ve eğitimler verilir.</a:t>
            </a:r>
          </a:p>
          <a:p>
            <a:pPr marL="457200" indent="-457200">
              <a:buFont typeface="Wingdings" panose="05000000000000000000" pitchFamily="2" charset="2"/>
              <a:buChar char="ü"/>
              <a:defRPr/>
            </a:pPr>
            <a:r>
              <a:rPr lang="tr-TR" sz="2400" dirty="0" smtClean="0">
                <a:solidFill>
                  <a:schemeClr val="bg1"/>
                </a:solidFill>
                <a:latin typeface="+mj-lt"/>
              </a:rPr>
              <a:t>Periyodik olarak tekrarlanır.</a:t>
            </a:r>
          </a:p>
          <a:p>
            <a:pPr marL="457200" indent="-457200">
              <a:buFont typeface="Wingdings" panose="05000000000000000000" pitchFamily="2" charset="2"/>
              <a:buChar char="ü"/>
              <a:defRPr/>
            </a:pPr>
            <a:endParaRPr lang="tr-TR" sz="2800" dirty="0">
              <a:solidFill>
                <a:schemeClr val="bg1"/>
              </a:solidFill>
              <a:latin typeface="+mj-lt"/>
            </a:endParaRPr>
          </a:p>
        </p:txBody>
      </p:sp>
      <p:sp>
        <p:nvSpPr>
          <p:cNvPr id="6" name="Dikdörtgen 5"/>
          <p:cNvSpPr/>
          <p:nvPr/>
        </p:nvSpPr>
        <p:spPr>
          <a:xfrm>
            <a:off x="2735796" y="126081"/>
            <a:ext cx="4572000" cy="707886"/>
          </a:xfrm>
          <a:prstGeom prst="rect">
            <a:avLst/>
          </a:prstGeom>
        </p:spPr>
        <p:txBody>
          <a:bodyP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rPr>
              <a:t/>
            </a:r>
            <a:br>
              <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rPr>
            </a:br>
            <a:endParaRPr kumimoji="0" lang="tr-TR" sz="2000" b="1" i="0" u="none" strike="noStrike" kern="1200" cap="none" spc="0" normalizeH="0" baseline="0" noProof="0" dirty="0">
              <a:ln>
                <a:noFill/>
              </a:ln>
              <a:solidFill>
                <a:srgbClr val="04617B"/>
              </a:solidFill>
              <a:effectLst/>
              <a:uLnTx/>
              <a:uFillTx/>
              <a:latin typeface="Calibri" pitchFamily="34" charset="0"/>
              <a:ea typeface="+mn-ea"/>
              <a:cs typeface="Arial" charset="0"/>
            </a:endParaRPr>
          </a:p>
        </p:txBody>
      </p:sp>
      <p:pic>
        <p:nvPicPr>
          <p:cNvPr id="8" name="2 Resim" descr="C:\Users\Administrator\Desktop\Zeki Bey\alt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83968" y="2060848"/>
            <a:ext cx="720080" cy="8352927"/>
          </a:xfrm>
          <a:prstGeom prst="rect">
            <a:avLst/>
          </a:prstGeom>
          <a:noFill/>
          <a:ln>
            <a:noFill/>
          </a:ln>
        </p:spPr>
      </p:pic>
    </p:spTree>
    <p:extLst>
      <p:ext uri="{BB962C8B-B14F-4D97-AF65-F5344CB8AC3E}">
        <p14:creationId xmlns:p14="http://schemas.microsoft.com/office/powerpoint/2010/main" val="1756226843"/>
      </p:ext>
    </p:extLst>
  </p:cSld>
  <p:clrMapOvr>
    <a:masterClrMapping/>
  </p:clrMapOvr>
  <p:transition spd="slow">
    <p:cover dir="l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881D7C-48AA-41C1-A431-EEBBA6B0ECAF}">
  <ds:schemaRefs>
    <ds:schemaRef ds:uri="http://schemas.microsoft.com/sharepoint/v3/contenttype/forms"/>
  </ds:schemaRefs>
</ds:datastoreItem>
</file>

<file path=customXml/itemProps2.xml><?xml version="1.0" encoding="utf-8"?>
<ds:datastoreItem xmlns:ds="http://schemas.openxmlformats.org/officeDocument/2006/customXml" ds:itemID="{0A7EC6EC-D9BE-4545-AD7F-B1F7D6A5D4B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BB2E450-E670-4894-B3C8-875AEECA8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10559</TotalTime>
  <Words>596</Words>
  <Application>Microsoft Office PowerPoint</Application>
  <PresentationFormat>Ekran Gösterisi (4:3)</PresentationFormat>
  <Paragraphs>118</Paragraphs>
  <Slides>22</Slides>
  <Notes>3</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22</vt:i4>
      </vt:variant>
    </vt:vector>
  </HeadingPairs>
  <TitlesOfParts>
    <vt:vector size="32" baseType="lpstr">
      <vt:lpstr>Arial</vt:lpstr>
      <vt:lpstr>Calibri</vt:lpstr>
      <vt:lpstr>Calibri Light</vt:lpstr>
      <vt:lpstr>Constantia</vt:lpstr>
      <vt:lpstr>Times New Roman</vt:lpstr>
      <vt:lpstr>Wingdings</vt:lpstr>
      <vt:lpstr>Wingdings 2</vt:lpstr>
      <vt:lpstr>Ofis Teması</vt:lpstr>
      <vt:lpstr>Akış</vt:lpstr>
      <vt:lpstr>1_Office Teması</vt:lpstr>
      <vt:lpstr>PowerPoint Sunusu</vt:lpstr>
      <vt:lpstr>  </vt:lpstr>
      <vt:lpstr>PowerPoint Sunusu</vt:lpstr>
      <vt:lpstr>İŞ SAĞLĞI VE GÜVENLİĞİ KANUNUNUN UYGULAMA KAPSAMI NELERDİR </vt:lpstr>
      <vt:lpstr>İSG Kanunu Amaç</vt:lpstr>
      <vt:lpstr>İşverene Getirilen Yükümlülükler</vt:lpstr>
      <vt:lpstr>İşverenin Genel Yükümlülükleri (6331 sayılı Kanun, Madde 4)</vt:lpstr>
      <vt:lpstr>İş Kazası ve Meslek Hastalıklarının  Kayıt ve Bildirimi</vt:lpstr>
      <vt:lpstr>İSG Bilgilendirme ve Eğitimleri</vt:lpstr>
      <vt:lpstr>PowerPoint Sunusu</vt:lpstr>
      <vt:lpstr>PowerPoint Sunusu</vt:lpstr>
      <vt:lpstr> ANADOLU ÜNÜVERSİTESİ E-SERTİFİKASI İşveren ve İşveren Vekili İçin İş Sağlığı ve Güvenliği Hizmetleri  </vt:lpstr>
      <vt:lpstr>  Başvuru işlemleri   </vt:lpstr>
      <vt:lpstr>İŞVEREN VE İŞVEREN VEKİLİ TAAHHÜTNAMESİ SİSTEM KILAVUZU</vt:lpstr>
      <vt:lpstr>PowerPoint Sunusu</vt:lpstr>
      <vt:lpstr>2 - Taahhütname için gerekli olan yetkinlik bilginize KİŞİ KARTI BİLGİLERİ &gt; YETKİNLİK BİLGİLERİ; İşveren veya işveren vekili olduğunuz işyerinin bilgilerine ise SGK YETKİ BİLGİLERİ menülerinden ulaşabilirsiniz.</vt:lpstr>
      <vt:lpstr>3- Açılan ekranda sol tarafta yer alan menülerden SÜREÇ YÖNETİMİ &gt; İŞVEREN VE İŞVEREN VEKİLİ TAAHHÜTNAMELERİ menüsünde “+ YENİ” sekmesine tıklanır.</vt:lpstr>
      <vt:lpstr>4- Açılan ekranda yer alan “İŞVEREN VEYA İŞVEREN VEKİLİ İSG TAAHHÜTNAMESİ” seçilerek “BAŞLAT” butonuna tıklanır. 5- İlk başvuru adımı olan Bilgilendirme Sayfasında yer alan “OKUDUM VE ONAYLIYORUM.” kutucuğu işaretlenerek ekranın sağ alt tarafında yer alan “İLERİ” butonuna tıklanır.</vt:lpstr>
      <vt:lpstr>6- Başvurunun bir sonraki adımında İŞVEREN veya İŞVEREN VEKİLİ olunan SGK SİCİL NUMARASI ekranda doğru şekilde doldurulup “BUL” butonuna tıklanarak işyeri listelenir ardından ekranın sağ alt tarafında yer alan “İLERİ” butonuna tıklanır.</vt:lpstr>
      <vt:lpstr>7- Sürecin bir sonraki adımında İSG Taahhüt Onay Sayfasında yer alan “OKUDUM VE ONAYLIYORUM.” kutucuğu işaretlenerek ekranın sağ alt tarafında yer alan “İLERİ” butonuna tıklanır.</vt:lpstr>
      <vt:lpstr>8- Sürecin başarı ile tamamlandığına ilişkin mesaj ekranda görüntülendiğinde başvuru tamamlanmış olur.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Windows Kullanıcısı</cp:lastModifiedBy>
  <cp:revision>1176</cp:revision>
  <cp:lastPrinted>2014-05-21T06:57:15Z</cp:lastPrinted>
  <dcterms:created xsi:type="dcterms:W3CDTF">2011-12-28T16:03:59Z</dcterms:created>
  <dcterms:modified xsi:type="dcterms:W3CDTF">2025-02-03T09:20:28Z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